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79" r:id="rId4"/>
    <p:sldId id="280" r:id="rId5"/>
    <p:sldId id="261" r:id="rId6"/>
    <p:sldId id="262" r:id="rId7"/>
    <p:sldId id="283" r:id="rId8"/>
    <p:sldId id="282" r:id="rId9"/>
    <p:sldId id="284" r:id="rId10"/>
    <p:sldId id="29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FDE"/>
    <a:srgbClr val="5B9BD5"/>
    <a:srgbClr val="DE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1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A066-137C-434E-808D-EA7DBA58900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4BF27745-B2E1-51A8-E5A9-BBEE78874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6631"/>
          <a:stretch/>
        </p:blipFill>
        <p:spPr bwMode="auto">
          <a:xfrm>
            <a:off x="0" y="-35434"/>
            <a:ext cx="9183000" cy="68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DDAB9-4D3E-80F3-7BBB-FEF0588004D5}"/>
              </a:ext>
            </a:extLst>
          </p:cNvPr>
          <p:cNvSpPr/>
          <p:nvPr/>
        </p:nvSpPr>
        <p:spPr>
          <a:xfrm>
            <a:off x="1147568" y="2338479"/>
            <a:ext cx="6848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Mỹ thuật: Chủ đề: Mái ấm gia đình</a:t>
            </a:r>
            <a:endParaRPr lang="en-US" sz="3600" b="1" cap="none" spc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878FF-0CE4-29D3-D9BC-D68A15CD47B3}"/>
              </a:ext>
            </a:extLst>
          </p:cNvPr>
          <p:cNvSpPr/>
          <p:nvPr/>
        </p:nvSpPr>
        <p:spPr>
          <a:xfrm>
            <a:off x="619732" y="3411283"/>
            <a:ext cx="7376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VẬT THÂN QUEN</a:t>
            </a:r>
            <a:endParaRPr lang="en-US" sz="5400" b="1" cap="none" spc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476"/>
                                  </p:iterate>
                                  <p:childTnLst>
                                    <p:animMotion origin="layout" path="M 3.05556E-6 -3.33333E-6 L 3.05556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áng Tạo Trường Học Học Tập Bảng đen, Kiến ​​thức, Học Tập, Nền Hình nền  Vector để tải xuống miễn phí">
            <a:extLst>
              <a:ext uri="{FF2B5EF4-FFF2-40B4-BE49-F238E27FC236}">
                <a16:creationId xmlns:a16="http://schemas.microsoft.com/office/drawing/2014/main" id="{8876DD0E-FAB5-62DF-1618-2AA54F9B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8AA00D-8DAA-D9B8-4930-A8E839381103}"/>
              </a:ext>
            </a:extLst>
          </p:cNvPr>
          <p:cNvSpPr/>
          <p:nvPr/>
        </p:nvSpPr>
        <p:spPr>
          <a:xfrm>
            <a:off x="1245704" y="323123"/>
            <a:ext cx="6652591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MỞ RỘNG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8FD5D4-D537-9112-17C5-A624747EC84D}"/>
              </a:ext>
            </a:extLst>
          </p:cNvPr>
          <p:cNvSpPr/>
          <p:nvPr/>
        </p:nvSpPr>
        <p:spPr>
          <a:xfrm>
            <a:off x="2405268" y="1346219"/>
            <a:ext cx="4333462" cy="699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</a:t>
            </a:r>
          </a:p>
        </p:txBody>
      </p:sp>
    </p:spTree>
    <p:extLst>
      <p:ext uri="{BB962C8B-B14F-4D97-AF65-F5344CB8AC3E}">
        <p14:creationId xmlns:p14="http://schemas.microsoft.com/office/powerpoint/2010/main" val="136089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20426102731_wm_sgv-mi-thuat-3---ban-1">
            <a:extLst>
              <a:ext uri="{FF2B5EF4-FFF2-40B4-BE49-F238E27FC236}">
                <a16:creationId xmlns:a16="http://schemas.microsoft.com/office/drawing/2014/main" id="{F1ABF3F3-E030-C0D6-435C-8B25F84DC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t="71111" r="9086" b="6860"/>
          <a:stretch/>
        </p:blipFill>
        <p:spPr bwMode="auto">
          <a:xfrm>
            <a:off x="292769" y="1404729"/>
            <a:ext cx="8558461" cy="52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A7D36D-3CC0-0984-E2FE-8BADA6B25E54}"/>
              </a:ext>
            </a:extLst>
          </p:cNvPr>
          <p:cNvSpPr/>
          <p:nvPr/>
        </p:nvSpPr>
        <p:spPr>
          <a:xfrm>
            <a:off x="2146852" y="451411"/>
            <a:ext cx="4333462" cy="699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phát triển</a:t>
            </a:r>
          </a:p>
        </p:txBody>
      </p:sp>
    </p:spTree>
    <p:extLst>
      <p:ext uri="{BB962C8B-B14F-4D97-AF65-F5344CB8AC3E}">
        <p14:creationId xmlns:p14="http://schemas.microsoft.com/office/powerpoint/2010/main" val="79341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hình khối cơ bản - Công Ty TNHH SX - TM - DV Công Nghệ Lê Nguyên">
            <a:extLst>
              <a:ext uri="{FF2B5EF4-FFF2-40B4-BE49-F238E27FC236}">
                <a16:creationId xmlns:a16="http://schemas.microsoft.com/office/drawing/2014/main" id="{C353051E-D290-8149-206E-3E79E0E79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44262"/>
          <a:stretch/>
        </p:blipFill>
        <p:spPr bwMode="auto">
          <a:xfrm>
            <a:off x="2120347" y="927652"/>
            <a:ext cx="4055165" cy="29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hình khối cơ bản - Công Ty TNHH SX - TM - DV Công Nghệ Lê Nguyên">
            <a:extLst>
              <a:ext uri="{FF2B5EF4-FFF2-40B4-BE49-F238E27FC236}">
                <a16:creationId xmlns:a16="http://schemas.microsoft.com/office/drawing/2014/main" id="{EDF2EB74-E116-432A-B970-29698FB2B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4" r="4165"/>
          <a:stretch/>
        </p:blipFill>
        <p:spPr bwMode="auto">
          <a:xfrm>
            <a:off x="2673626" y="3429000"/>
            <a:ext cx="3796747" cy="29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6AA6C4-517D-FCE3-47F0-2484689E48B1}"/>
              </a:ext>
            </a:extLst>
          </p:cNvPr>
          <p:cNvSpPr/>
          <p:nvPr/>
        </p:nvSpPr>
        <p:spPr>
          <a:xfrm>
            <a:off x="1285461" y="58080"/>
            <a:ext cx="6652591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2475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20602051515_wm_shs-mi-thuat-3---ban-1">
            <a:extLst>
              <a:ext uri="{FF2B5EF4-FFF2-40B4-BE49-F238E27FC236}">
                <a16:creationId xmlns:a16="http://schemas.microsoft.com/office/drawing/2014/main" id="{84823FF2-5BC1-F32F-6BBC-6CF531E71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51980" r="912" b="6088"/>
          <a:stretch/>
        </p:blipFill>
        <p:spPr bwMode="auto">
          <a:xfrm>
            <a:off x="397563" y="904460"/>
            <a:ext cx="8136837" cy="50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han quang tham mai vai em">
            <a:hlinkClick r:id="" action="ppaction://media"/>
            <a:extLst>
              <a:ext uri="{FF2B5EF4-FFF2-40B4-BE49-F238E27FC236}">
                <a16:creationId xmlns:a16="http://schemas.microsoft.com/office/drawing/2014/main" id="{E801535C-7A56-BB87-E01F-E5E4629ED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953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49373-957B-A0A0-9899-D94DC2425E01}"/>
              </a:ext>
            </a:extLst>
          </p:cNvPr>
          <p:cNvCxnSpPr/>
          <p:nvPr/>
        </p:nvCxnSpPr>
        <p:spPr>
          <a:xfrm flipV="1">
            <a:off x="3180522" y="1404730"/>
            <a:ext cx="768626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821B12-E157-683A-527F-F8CE20E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1" y="3890362"/>
            <a:ext cx="3363017" cy="21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4EBC7-EDD3-F237-35F0-2C5DA62D50E5}"/>
              </a:ext>
            </a:extLst>
          </p:cNvPr>
          <p:cNvSpPr txBox="1"/>
          <p:nvPr/>
        </p:nvSpPr>
        <p:spPr>
          <a:xfrm>
            <a:off x="2345636" y="6087273"/>
            <a:ext cx="121919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Hình nón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5B826-9F95-03F0-C39C-62AC2815A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51" r="35217"/>
          <a:stretch/>
        </p:blipFill>
        <p:spPr>
          <a:xfrm>
            <a:off x="757852" y="480796"/>
            <a:ext cx="3363017" cy="2667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1869ED-47E8-7581-D00C-F523AD20475F}"/>
              </a:ext>
            </a:extLst>
          </p:cNvPr>
          <p:cNvSpPr txBox="1"/>
          <p:nvPr/>
        </p:nvSpPr>
        <p:spPr>
          <a:xfrm>
            <a:off x="1829760" y="2777948"/>
            <a:ext cx="12191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Hình hộp chữ nhật</a:t>
            </a:r>
          </a:p>
        </p:txBody>
      </p:sp>
      <p:pic>
        <p:nvPicPr>
          <p:cNvPr id="2054" name="Picture 6" descr="Bát ăn cơm Cốt Sứ Cảnh Đức ( Bộ 10 cái) | Shopee Việt Nam">
            <a:extLst>
              <a:ext uri="{FF2B5EF4-FFF2-40B4-BE49-F238E27FC236}">
                <a16:creationId xmlns:a16="http://schemas.microsoft.com/office/drawing/2014/main" id="{009494C1-BB5C-9086-6AF2-5E280F143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063" r="91563">
                        <a14:foregroundMark x1="9063" y1="34844" x2="9063" y2="34844"/>
                        <a14:foregroundMark x1="9688" y1="36250" x2="9688" y2="36250"/>
                        <a14:foregroundMark x1="91250" y1="33906" x2="91563" y2="37969"/>
                        <a14:foregroundMark x1="90156" y1="40938" x2="88906" y2="46719"/>
                        <a14:foregroundMark x1="11719" y1="43281" x2="11719" y2="44375"/>
                        <a14:foregroundMark x1="12188" y1="45313" x2="12188" y2="45313"/>
                        <a14:foregroundMark x1="14531" y1="50469" x2="9688" y2="38438"/>
                        <a14:foregroundMark x1="9688" y1="38438" x2="9688" y2="3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0779" r="2429" b="15927"/>
          <a:stretch/>
        </p:blipFill>
        <p:spPr bwMode="auto">
          <a:xfrm>
            <a:off x="4742482" y="260033"/>
            <a:ext cx="3602113" cy="24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134DC-90FB-A886-7744-96501E392329}"/>
              </a:ext>
            </a:extLst>
          </p:cNvPr>
          <p:cNvSpPr txBox="1"/>
          <p:nvPr/>
        </p:nvSpPr>
        <p:spPr>
          <a:xfrm>
            <a:off x="7322939" y="2192308"/>
            <a:ext cx="164326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Hình trụ</a:t>
            </a:r>
          </a:p>
        </p:txBody>
      </p:sp>
      <p:pic>
        <p:nvPicPr>
          <p:cNvPr id="2056" name="Picture 8" descr="Bình hoa hỏa biến 22 cm - Vân Ngọc Matte Chỉ Vàng">
            <a:extLst>
              <a:ext uri="{FF2B5EF4-FFF2-40B4-BE49-F238E27FC236}">
                <a16:creationId xmlns:a16="http://schemas.microsoft.com/office/drawing/2014/main" id="{BC0AB029-C66F-E1D9-1AFE-0B5DD18F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54" y="3343964"/>
            <a:ext cx="2899841" cy="23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53765F-DA23-0327-8A95-C066F911C0C5}"/>
              </a:ext>
            </a:extLst>
          </p:cNvPr>
          <p:cNvSpPr txBox="1"/>
          <p:nvPr/>
        </p:nvSpPr>
        <p:spPr>
          <a:xfrm>
            <a:off x="6701326" y="5644498"/>
            <a:ext cx="164326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Hình trụ</a:t>
            </a:r>
          </a:p>
        </p:txBody>
      </p:sp>
    </p:spTree>
    <p:extLst>
      <p:ext uri="{BB962C8B-B14F-4D97-AF65-F5344CB8AC3E}">
        <p14:creationId xmlns:p14="http://schemas.microsoft.com/office/powerpoint/2010/main" val="3972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E60C3A-DCC7-6A43-5F56-943C9210C297}"/>
              </a:ext>
            </a:extLst>
          </p:cNvPr>
          <p:cNvGrpSpPr/>
          <p:nvPr/>
        </p:nvGrpSpPr>
        <p:grpSpPr>
          <a:xfrm>
            <a:off x="5241234" y="1901406"/>
            <a:ext cx="3902766" cy="3492230"/>
            <a:chOff x="7056782" y="1190492"/>
            <a:chExt cx="3624472" cy="2955046"/>
          </a:xfrm>
        </p:grpSpPr>
        <p:pic>
          <p:nvPicPr>
            <p:cNvPr id="10" name="Picture 9" descr="20220602051515_wm_shs-mi-thuat-3---ban-1">
              <a:extLst>
                <a:ext uri="{FF2B5EF4-FFF2-40B4-BE49-F238E27FC236}">
                  <a16:creationId xmlns:a16="http://schemas.microsoft.com/office/drawing/2014/main" id="{BCAE6EF3-730D-E30F-CF9E-47D431ECB1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625" b="81125" l="23509" r="82982">
                          <a14:foregroundMark x1="25526" y1="67875" x2="36404" y2="76000"/>
                          <a14:foregroundMark x1="79211" y1="73688" x2="82982" y2="77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8" t="63720" r="9725" b="16914"/>
            <a:stretch/>
          </p:blipFill>
          <p:spPr bwMode="auto">
            <a:xfrm>
              <a:off x="7056782" y="1190492"/>
              <a:ext cx="3624472" cy="22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20220602051515_wm_shs-mi-thuat-3---ban-1">
              <a:extLst>
                <a:ext uri="{FF2B5EF4-FFF2-40B4-BE49-F238E27FC236}">
                  <a16:creationId xmlns:a16="http://schemas.microsoft.com/office/drawing/2014/main" id="{5342B075-9D59-EE8C-0513-1ED95BDAE2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8" t="83373" r="51354" b="9977"/>
            <a:stretch/>
          </p:blipFill>
          <p:spPr bwMode="auto">
            <a:xfrm>
              <a:off x="7518639" y="3151775"/>
              <a:ext cx="2633405" cy="99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C5450-403D-B7D1-CEED-0137EA8B4D2F}"/>
              </a:ext>
            </a:extLst>
          </p:cNvPr>
          <p:cNvGrpSpPr/>
          <p:nvPr/>
        </p:nvGrpSpPr>
        <p:grpSpPr>
          <a:xfrm>
            <a:off x="858176" y="979227"/>
            <a:ext cx="4249570" cy="2398534"/>
            <a:chOff x="885648" y="512241"/>
            <a:chExt cx="4249570" cy="2398534"/>
          </a:xfrm>
        </p:grpSpPr>
        <p:pic>
          <p:nvPicPr>
            <p:cNvPr id="7" name="Picture 6" descr="20220602051515_wm_shs-mi-thuat-3---ban-1">
              <a:extLst>
                <a:ext uri="{FF2B5EF4-FFF2-40B4-BE49-F238E27FC236}">
                  <a16:creationId xmlns:a16="http://schemas.microsoft.com/office/drawing/2014/main" id="{B26CC480-45E4-D1E5-D190-15635A684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169" b="47092" l="23773" r="85176">
                          <a14:foregroundMark x1="42193" y1="33688" x2="42193" y2="33688"/>
                          <a14:foregroundMark x1="41140" y1="33875" x2="44035" y2="34625"/>
                          <a14:foregroundMark x1="42018" y1="37563" x2="45351" y2="37938"/>
                          <a14:foregroundMark x1="42632" y1="41438" x2="44474" y2="42250"/>
                          <a14:foregroundMark x1="65702" y1="31563" x2="78421" y2="34813"/>
                          <a14:foregroundMark x1="78421" y1="34813" x2="79825" y2="34938"/>
                          <a14:foregroundMark x1="63509" y1="31625" x2="64825" y2="35125"/>
                          <a14:foregroundMark x1="69561" y1="31750" x2="73947" y2="31625"/>
                          <a14:foregroundMark x1="76316" y1="31625" x2="76316" y2="31625"/>
                          <a14:foregroundMark x1="65877" y1="36438" x2="66053" y2="45188"/>
                          <a14:foregroundMark x1="75088" y1="36563" x2="75439" y2="44875"/>
                          <a14:foregroundMark x1="80614" y1="37375" x2="80614" y2="37375"/>
                          <a14:foregroundMark x1="80789" y1="39688" x2="80789" y2="39688"/>
                          <a14:foregroundMark x1="80965" y1="42563" x2="80965" y2="42563"/>
                          <a14:foregroundMark x1="79825" y1="44250" x2="79825" y2="44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3" t="29179" r="13571" b="50918"/>
            <a:stretch/>
          </p:blipFill>
          <p:spPr bwMode="auto">
            <a:xfrm>
              <a:off x="885648" y="512241"/>
              <a:ext cx="4249570" cy="217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20220602051515_wm_shs-mi-thuat-3---ban-1">
              <a:extLst>
                <a:ext uri="{FF2B5EF4-FFF2-40B4-BE49-F238E27FC236}">
                  <a16:creationId xmlns:a16="http://schemas.microsoft.com/office/drawing/2014/main" id="{A2DB01FC-82FF-2D6D-777D-C57E9F7E2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8" t="46992" r="27545" b="50918"/>
            <a:stretch/>
          </p:blipFill>
          <p:spPr bwMode="auto">
            <a:xfrm>
              <a:off x="885648" y="2453028"/>
              <a:ext cx="4028662" cy="45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8DF4F6-9A54-B557-65F7-E760DA21D6C4}"/>
              </a:ext>
            </a:extLst>
          </p:cNvPr>
          <p:cNvGrpSpPr/>
          <p:nvPr/>
        </p:nvGrpSpPr>
        <p:grpSpPr>
          <a:xfrm>
            <a:off x="669235" y="3598936"/>
            <a:ext cx="4465983" cy="2603083"/>
            <a:chOff x="669235" y="3598935"/>
            <a:chExt cx="5115339" cy="2637659"/>
          </a:xfrm>
        </p:grpSpPr>
        <p:pic>
          <p:nvPicPr>
            <p:cNvPr id="8" name="Picture 7" descr="20220602051515_wm_shs-mi-thuat-3---ban-1">
              <a:extLst>
                <a:ext uri="{FF2B5EF4-FFF2-40B4-BE49-F238E27FC236}">
                  <a16:creationId xmlns:a16="http://schemas.microsoft.com/office/drawing/2014/main" id="{B9417F11-5E61-74BE-3946-9007952815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500" b="63063" l="23772" r="85702">
                          <a14:foregroundMark x1="69474" y1="52063" x2="85702" y2="57500"/>
                          <a14:foregroundMark x1="85702" y1="57500" x2="85351" y2="57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5" t="48986" r="12343" b="37175"/>
            <a:stretch/>
          </p:blipFill>
          <p:spPr bwMode="auto">
            <a:xfrm>
              <a:off x="885648" y="3598935"/>
              <a:ext cx="4407875" cy="217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0220602051515_wm_shs-mi-thuat-3---ban-1">
              <a:extLst>
                <a:ext uri="{FF2B5EF4-FFF2-40B4-BE49-F238E27FC236}">
                  <a16:creationId xmlns:a16="http://schemas.microsoft.com/office/drawing/2014/main" id="{D39F27F5-2443-DB6B-C8A6-1CE5CA34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8" t="61690" r="12343" b="35362"/>
            <a:stretch/>
          </p:blipFill>
          <p:spPr bwMode="auto">
            <a:xfrm>
              <a:off x="669235" y="5544487"/>
              <a:ext cx="5115339" cy="69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EC8B04-B4B0-357F-AAF5-2B181DA5B20F}"/>
              </a:ext>
            </a:extLst>
          </p:cNvPr>
          <p:cNvSpPr/>
          <p:nvPr/>
        </p:nvSpPr>
        <p:spPr>
          <a:xfrm>
            <a:off x="1285461" y="58080"/>
            <a:ext cx="6652591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KĨ NĂNG</a:t>
            </a:r>
          </a:p>
        </p:txBody>
      </p:sp>
    </p:spTree>
    <p:extLst>
      <p:ext uri="{BB962C8B-B14F-4D97-AF65-F5344CB8AC3E}">
        <p14:creationId xmlns:p14="http://schemas.microsoft.com/office/powerpoint/2010/main" val="34916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20602051515_wm_shs-mi-thuat-3---ban-1">
            <a:extLst>
              <a:ext uri="{FF2B5EF4-FFF2-40B4-BE49-F238E27FC236}">
                <a16:creationId xmlns:a16="http://schemas.microsoft.com/office/drawing/2014/main" id="{6CF4A7E1-9705-C834-E61A-76DABFCDE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63" b="47250" l="17544" r="84825">
                        <a14:foregroundMark x1="22281" y1="32750" x2="24561" y2="44563"/>
                        <a14:foregroundMark x1="27105" y1="40625" x2="37193" y2="43063"/>
                        <a14:foregroundMark x1="37193" y1="43063" x2="39474" y2="44438"/>
                        <a14:foregroundMark x1="56053" y1="25063" x2="56053" y2="26500"/>
                        <a14:foregroundMark x1="75877" y1="30688" x2="76316" y2="47250"/>
                        <a14:foregroundMark x1="17544" y1="33688" x2="21140" y2="3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23382" r="7533" b="50741"/>
          <a:stretch/>
        </p:blipFill>
        <p:spPr bwMode="auto">
          <a:xfrm>
            <a:off x="320288" y="1656597"/>
            <a:ext cx="4158947" cy="33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20602051515_wm_shs-mi-thuat-3---ban-1">
            <a:extLst>
              <a:ext uri="{FF2B5EF4-FFF2-40B4-BE49-F238E27FC236}">
                <a16:creationId xmlns:a16="http://schemas.microsoft.com/office/drawing/2014/main" id="{5E300F78-7752-067C-5484-5CD405E42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51786" r="9742" b="18133"/>
          <a:stretch/>
        </p:blipFill>
        <p:spPr bwMode="auto">
          <a:xfrm>
            <a:off x="4761857" y="1819720"/>
            <a:ext cx="3829880" cy="32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F68B38-9368-F2DD-CE3D-6D9130BFD20F}"/>
              </a:ext>
            </a:extLst>
          </p:cNvPr>
          <p:cNvSpPr/>
          <p:nvPr/>
        </p:nvSpPr>
        <p:spPr>
          <a:xfrm>
            <a:off x="2051789" y="455646"/>
            <a:ext cx="46250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20922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" b="89761" l="2755" r="97569">
                        <a14:foregroundMark x1="2971" y1="40096" x2="12858" y2="53397"/>
                        <a14:foregroundMark x1="47704" y1="57799" x2="66775" y2="78660"/>
                        <a14:foregroundMark x1="86440" y1="1435" x2="78768" y2="74163"/>
                        <a14:foregroundMark x1="78768" y1="74163" x2="80605" y2="83445"/>
                        <a14:foregroundMark x1="92599" y1="8612" x2="97569" y2="13780"/>
                        <a14:foregroundMark x1="15343" y1="62967" x2="27012" y2="75885"/>
                        <a14:foregroundMark x1="17666" y1="83732" x2="20800" y2="77321"/>
                        <a14:foregroundMark x1="38520" y1="46890" x2="43436" y2="46507"/>
                        <a14:foregroundMark x1="40627" y1="44880" x2="40627" y2="44880"/>
                        <a14:foregroundMark x1="41491" y1="44498" x2="41491" y2="44498"/>
                        <a14:foregroundMark x1="23663" y1="33589" x2="23663" y2="33589"/>
                        <a14:foregroundMark x1="83090" y1="766" x2="83090" y2="766"/>
                        <a14:foregroundMark x1="82874" y1="96" x2="82874" y2="96"/>
                        <a14:foregroundMark x1="14263" y1="35598" x2="22042" y2="36172"/>
                        <a14:foregroundMark x1="22042" y1="36172" x2="28903" y2="40287"/>
                        <a14:foregroundMark x1="28903" y1="40287" x2="29822" y2="41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6" y="2275495"/>
            <a:ext cx="7494533" cy="3880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FFA6D-1324-926A-2BA2-4A0CAEBBF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17" y="-382623"/>
            <a:ext cx="4621565" cy="35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20609031048_wm_sbt-mi-thuat-3---ban-1">
            <a:extLst>
              <a:ext uri="{FF2B5EF4-FFF2-40B4-BE49-F238E27FC236}">
                <a16:creationId xmlns:a16="http://schemas.microsoft.com/office/drawing/2014/main" id="{DF27417F-F40F-5323-8BC5-0E8FED2F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5459" r="12362" b="59614"/>
          <a:stretch/>
        </p:blipFill>
        <p:spPr bwMode="auto">
          <a:xfrm>
            <a:off x="294320" y="1394792"/>
            <a:ext cx="8226828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áng Tạo Trường Học Học Tập Bảng đen, Kiến ​​thức, Học Tập, Nền Hình nền  Vector để tải xuống miễn phí">
            <a:extLst>
              <a:ext uri="{FF2B5EF4-FFF2-40B4-BE49-F238E27FC236}">
                <a16:creationId xmlns:a16="http://schemas.microsoft.com/office/drawing/2014/main" id="{3E409DC8-CF32-E155-D74C-29F72286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5A3787-9E5F-A46A-BCF5-CCD5B85C8573}"/>
              </a:ext>
            </a:extLst>
          </p:cNvPr>
          <p:cNvSpPr/>
          <p:nvPr/>
        </p:nvSpPr>
        <p:spPr>
          <a:xfrm>
            <a:off x="2252871" y="933268"/>
            <a:ext cx="49298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34AEF2-C93A-6F24-E86B-BFA56DACD6EA}"/>
              </a:ext>
            </a:extLst>
          </p:cNvPr>
          <p:cNvSpPr/>
          <p:nvPr/>
        </p:nvSpPr>
        <p:spPr>
          <a:xfrm>
            <a:off x="1822172" y="2014331"/>
            <a:ext cx="5784577" cy="1265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cá nhân Tạo hình một đồ vật trong gia đình bằng hình thức nặn..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9809B7-A0AE-D96B-B68F-551FC154AB43}"/>
              </a:ext>
            </a:extLst>
          </p:cNvPr>
          <p:cNvSpPr/>
          <p:nvPr/>
        </p:nvSpPr>
        <p:spPr>
          <a:xfrm>
            <a:off x="1656519" y="3577786"/>
            <a:ext cx="5784577" cy="88490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nào nhanh có thể tạo nhiều đồ vật.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C7F0EF-142B-E213-91B2-2CDAC1B896BE}"/>
              </a:ext>
            </a:extLst>
          </p:cNvPr>
          <p:cNvSpPr/>
          <p:nvPr/>
        </p:nvSpPr>
        <p:spPr>
          <a:xfrm>
            <a:off x="1656518" y="4557082"/>
            <a:ext cx="5784577" cy="88490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bài chung của nhóm.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hieu nhi the gioi lien hoan">
            <a:hlinkClick r:id="" action="ppaction://media"/>
            <a:extLst>
              <a:ext uri="{FF2B5EF4-FFF2-40B4-BE49-F238E27FC236}">
                <a16:creationId xmlns:a16="http://schemas.microsoft.com/office/drawing/2014/main" id="{A65227B3-2972-E7E6-0832-4DE62F228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6295" y="6109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56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2296</TotalTime>
  <Words>86</Words>
  <Application>Microsoft Office PowerPoint</Application>
  <PresentationFormat>On-screen Show (4:3)</PresentationFormat>
  <Paragraphs>16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Trang</dc:creator>
  <cp:lastModifiedBy>admin</cp:lastModifiedBy>
  <cp:revision>62</cp:revision>
  <dcterms:created xsi:type="dcterms:W3CDTF">2019-12-17T02:10:18Z</dcterms:created>
  <dcterms:modified xsi:type="dcterms:W3CDTF">2025-11-20T14:07:07Z</dcterms:modified>
</cp:coreProperties>
</file>