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3" r:id="rId2"/>
    <p:sldId id="318" r:id="rId3"/>
    <p:sldId id="320" r:id="rId4"/>
    <p:sldId id="336" r:id="rId5"/>
    <p:sldId id="338" r:id="rId6"/>
    <p:sldId id="341" r:id="rId7"/>
    <p:sldId id="342" r:id="rId8"/>
    <p:sldId id="34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55634-D01B-47F4-BD3D-762795908C96}" v="2" dt="2025-09-09T09:31:40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u" userId="8bc4175797d02ce4" providerId="LiveId" clId="{50B55634-D01B-47F4-BD3D-762795908C96}"/>
    <pc:docChg chg="delSld">
      <pc:chgData name="Nguyen Tu" userId="8bc4175797d02ce4" providerId="LiveId" clId="{50B55634-D01B-47F4-BD3D-762795908C96}" dt="2025-09-09T09:31:40.346" v="1" actId="47"/>
      <pc:docMkLst>
        <pc:docMk/>
      </pc:docMkLst>
      <pc:sldChg chg="del">
        <pc:chgData name="Nguyen Tu" userId="8bc4175797d02ce4" providerId="LiveId" clId="{50B55634-D01B-47F4-BD3D-762795908C96}" dt="2025-09-09T09:23:03.334" v="0" actId="47"/>
        <pc:sldMkLst>
          <pc:docMk/>
          <pc:sldMk cId="4047499810" sldId="307"/>
        </pc:sldMkLst>
      </pc:sldChg>
      <pc:sldChg chg="del">
        <pc:chgData name="Nguyen Tu" userId="8bc4175797d02ce4" providerId="LiveId" clId="{50B55634-D01B-47F4-BD3D-762795908C96}" dt="2025-09-09T09:31:40.346" v="1" actId="47"/>
        <pc:sldMkLst>
          <pc:docMk/>
          <pc:sldMk cId="2030708978" sldId="3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</a:t>
            </a:r>
            <a:r>
              <a:rPr lang="en-US" err="1"/>
              <a:t>vào</a:t>
            </a:r>
            <a:r>
              <a:rPr lang="en-US"/>
              <a:t> </a:t>
            </a:r>
            <a:r>
              <a:rPr lang="en-US" err="1"/>
              <a:t>hình</a:t>
            </a:r>
            <a:r>
              <a:rPr lang="en-US"/>
              <a:t> A. 1. Listen and point. Repeat </a:t>
            </a:r>
            <a:r>
              <a:rPr lang="en-US" err="1"/>
              <a:t>để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cả</a:t>
            </a:r>
            <a:r>
              <a:rPr lang="en-US"/>
              <a:t> audio full </a:t>
            </a:r>
            <a:r>
              <a:rPr lang="en-US" err="1"/>
              <a:t>chạy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32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7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36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758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896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52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6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19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8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8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8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Unit 1:</a:t>
            </a:r>
            <a:r>
              <a:rPr lang="en-US" baseline="0">
                <a:solidFill>
                  <a:srgbClr val="FF0000"/>
                </a:solidFill>
              </a:rPr>
              <a:t> Animals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Tiếng</a:t>
            </a:r>
            <a:r>
              <a:rPr lang="en-US" baseline="0">
                <a:solidFill>
                  <a:schemeClr val="bg1"/>
                </a:solidFill>
              </a:rPr>
              <a:t> </a:t>
            </a:r>
            <a:r>
              <a:rPr lang="en-US" baseline="0" err="1">
                <a:solidFill>
                  <a:schemeClr val="bg1"/>
                </a:solidFill>
              </a:rPr>
              <a:t>Anh</a:t>
            </a:r>
            <a:r>
              <a:rPr lang="en-US" baseline="0">
                <a:solidFill>
                  <a:schemeClr val="bg1"/>
                </a:solidFill>
              </a:rPr>
              <a:t> 4 </a:t>
            </a:r>
            <a:r>
              <a:rPr lang="en-US" baseline="0" err="1">
                <a:solidFill>
                  <a:schemeClr val="bg1"/>
                </a:solidFill>
              </a:rPr>
              <a:t>i</a:t>
            </a:r>
            <a:r>
              <a:rPr lang="en-US" baseline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>
                <a:solidFill>
                  <a:srgbClr val="002060"/>
                </a:solidFill>
              </a:rPr>
              <a:t> DTP Education Solutions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openxmlformats.org/officeDocument/2006/relationships/image" Target="../media/image16.png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8.xml"/><Relationship Id="rId7" Type="http://schemas.openxmlformats.org/officeDocument/2006/relationships/audio" Target="../media/audio10.wav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openxmlformats.org/officeDocument/2006/relationships/image" Target="../media/image24.png"/><Relationship Id="rId1" Type="http://schemas.openxmlformats.org/officeDocument/2006/relationships/audio" Target="NULL" TargetMode="External"/><Relationship Id="rId6" Type="http://schemas.openxmlformats.org/officeDocument/2006/relationships/audio" Target="../media/audio9.wav"/><Relationship Id="rId11" Type="http://schemas.openxmlformats.org/officeDocument/2006/relationships/image" Target="../media/image19.png"/><Relationship Id="rId5" Type="http://schemas.openxmlformats.org/officeDocument/2006/relationships/audio" Target="../media/audio8.wav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12.wav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614480" y="3235013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FF0000"/>
                </a:solidFill>
              </a:rPr>
              <a:t>Unit 1: </a:t>
            </a:r>
            <a:r>
              <a:rPr lang="en-US" sz="2800" b="1">
                <a:solidFill>
                  <a:srgbClr val="FF0000"/>
                </a:solidFill>
              </a:rPr>
              <a:t>Animals</a:t>
            </a:r>
            <a:endParaRPr lang="en-VN" sz="2800" b="1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869261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6</a:t>
            </a:r>
            <a:endParaRPr lang="en-VN" sz="2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734401" y="2068285"/>
              <a:ext cx="4835362" cy="260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snake, monkey, horse,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camel, hippo, rhino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86" y="584561"/>
            <a:ext cx="6629975" cy="7179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12492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" y="1494261"/>
            <a:ext cx="2054155" cy="28272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4962" y="1598828"/>
            <a:ext cx="2185138" cy="28327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2396" y="1541917"/>
            <a:ext cx="2078677" cy="27963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906E64-2954-653F-2666-C0FADD14B3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5667" y="1560731"/>
            <a:ext cx="1970100" cy="2702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04" y="4432704"/>
            <a:ext cx="1254910" cy="5597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762" y="4509325"/>
            <a:ext cx="1444458" cy="5309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7017">
            <a:off x="4559624" y="4530208"/>
            <a:ext cx="1172951" cy="4691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5C1D11-B3C7-EA4A-D947-7465467217C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301" y="4396445"/>
            <a:ext cx="1421727" cy="643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6288106" y="5209263"/>
            <a:ext cx="1846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/ˈkæməl/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con lạc đà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4024024" y="5316083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/>
              <a:t>/hɔːrs/</a:t>
            </a:r>
          </a:p>
          <a:p>
            <a:pPr lvl="0" algn="ctr">
              <a:defRPr/>
            </a:pPr>
            <a:r>
              <a:rPr lang="en-US" sz="2400"/>
              <a:t>con ngựa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1855549" y="5363740"/>
            <a:ext cx="2506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/>
              <a:t>/ˈmʌŋki/</a:t>
            </a:r>
          </a:p>
          <a:p>
            <a:pPr lvl="0" algn="ctr">
              <a:defRPr/>
            </a:pPr>
            <a:r>
              <a:rPr lang="en-US" sz="2400"/>
              <a:t>con khỉ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7845753" y="5276437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/ˈhɪpoʊ/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con hà mã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220908" y="5385121"/>
            <a:ext cx="2027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/sneɪk/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con rắn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69CAB3-1BA2-9428-50C0-B0B22C4AB24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3872" y="1519972"/>
            <a:ext cx="2120419" cy="2827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817F32-67F5-9C10-FA2D-E46B33EF391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1867" y="4362909"/>
            <a:ext cx="1554318" cy="615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022E7-ADBC-567D-D228-060A52315C8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7490" y="1669198"/>
            <a:ext cx="1970099" cy="2506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7C908-66BB-E369-EE23-EA86561FCEA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2144" y="4391175"/>
            <a:ext cx="1475807" cy="598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10220715" y="5256018"/>
            <a:ext cx="1880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/ˈraɪnoʊ/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con tê giác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nk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r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ipp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D1 TRACK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hi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534389" y="931849"/>
              <a:ext cx="5063887" cy="4242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 is a monkey.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These are monkeys.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That's a snake.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Those are snakes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760892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42378" y="323850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40486-57C8-FC0D-AD8B-BCA209BAA2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6555"/>
            <a:ext cx="3266001" cy="2849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7A97AF-97B3-4F8F-E5CB-D3255DDC13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74" y="2441280"/>
            <a:ext cx="3590990" cy="780185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3D9204-993F-843C-ADDD-F45A8F15BC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08091"/>
            <a:ext cx="3334711" cy="2730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D2D786-39E2-F1CF-961C-896833C591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36" y="4975663"/>
            <a:ext cx="3664828" cy="927854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962D1D-61C9-C3CE-98CC-3F1D41E1AD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217" y="338520"/>
            <a:ext cx="3266001" cy="2464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F31B6F-C59D-E43D-67D7-EF32D5AB74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3622428"/>
            <a:ext cx="3733743" cy="2706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B04B7C-6FF1-9D56-5CC4-34D56DEADD3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54" y="1732768"/>
            <a:ext cx="3733743" cy="860614"/>
          </a:xfrm>
          <a:prstGeom prst="round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5E33F7-D81B-A05E-5CFC-9012BE8A2F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76" y="5261334"/>
            <a:ext cx="3925452" cy="720785"/>
          </a:xfrm>
          <a:prstGeom prst="round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5CE479-DB3F-2E9C-CA62-8641FAE20ECC}"/>
              </a:ext>
            </a:extLst>
          </p:cNvPr>
          <p:cNvCxnSpPr>
            <a:cxnSpLocks/>
          </p:cNvCxnSpPr>
          <p:nvPr/>
        </p:nvCxnSpPr>
        <p:spPr>
          <a:xfrm flipV="1">
            <a:off x="2015822" y="2098808"/>
            <a:ext cx="494113" cy="4945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875A648-1040-993C-5BC0-9F9242045E0F}"/>
              </a:ext>
            </a:extLst>
          </p:cNvPr>
          <p:cNvCxnSpPr>
            <a:cxnSpLocks/>
          </p:cNvCxnSpPr>
          <p:nvPr/>
        </p:nvCxnSpPr>
        <p:spPr>
          <a:xfrm flipH="1" flipV="1">
            <a:off x="10595741" y="1700128"/>
            <a:ext cx="390707" cy="4629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41B7846-EDA2-FB2F-1464-A47051603369}"/>
              </a:ext>
            </a:extLst>
          </p:cNvPr>
          <p:cNvCxnSpPr>
            <a:cxnSpLocks/>
          </p:cNvCxnSpPr>
          <p:nvPr/>
        </p:nvCxnSpPr>
        <p:spPr>
          <a:xfrm flipV="1">
            <a:off x="1481920" y="4700944"/>
            <a:ext cx="780958" cy="6727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283909E-6716-2C1A-D648-F057C32EB586}"/>
              </a:ext>
            </a:extLst>
          </p:cNvPr>
          <p:cNvCxnSpPr>
            <a:cxnSpLocks/>
          </p:cNvCxnSpPr>
          <p:nvPr/>
        </p:nvCxnSpPr>
        <p:spPr>
          <a:xfrm flipH="1" flipV="1">
            <a:off x="9561316" y="4784671"/>
            <a:ext cx="678030" cy="6549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D1 TRACK 0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38" end="11749.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78071" y="7291783"/>
            <a:ext cx="731864" cy="731864"/>
          </a:xfrm>
          <a:prstGeom prst="rect">
            <a:avLst/>
          </a:prstGeom>
        </p:spPr>
      </p:pic>
      <p:pic>
        <p:nvPicPr>
          <p:cNvPr id="23" name="CD1 TRACK 0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567" end="8797.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735404" y="7291783"/>
            <a:ext cx="731864" cy="731864"/>
          </a:xfrm>
          <a:prstGeom prst="rect">
            <a:avLst/>
          </a:prstGeom>
        </p:spPr>
      </p:pic>
      <p:pic>
        <p:nvPicPr>
          <p:cNvPr id="24" name="CD1 TRACK 0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21" end="5924.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692737" y="7292419"/>
            <a:ext cx="731864" cy="731864"/>
          </a:xfrm>
          <a:prstGeom prst="rect">
            <a:avLst/>
          </a:prstGeom>
        </p:spPr>
      </p:pic>
      <p:pic>
        <p:nvPicPr>
          <p:cNvPr id="25" name="CD1 TRACK 0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372" end="2187.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650070" y="7291783"/>
            <a:ext cx="731864" cy="7318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7D9E57-4C27-7C44-2530-B0F189A4BA50}"/>
              </a:ext>
            </a:extLst>
          </p:cNvPr>
          <p:cNvSpPr txBox="1"/>
          <p:nvPr/>
        </p:nvSpPr>
        <p:spPr>
          <a:xfrm>
            <a:off x="4424601" y="1197506"/>
            <a:ext cx="46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Click on the sentences to hear.</a:t>
            </a:r>
          </a:p>
        </p:txBody>
      </p:sp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coi-canh-ba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coi-canh-ba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coi-canh-ba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coi-canh-ba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1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2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2.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2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38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20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18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8B8C3E-A21A-7AA3-08DC-70F8BB4F3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9" y="447672"/>
            <a:ext cx="7629581" cy="762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9F4F8E-790C-B496-125B-9C9BA96F5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006"/>
            <a:ext cx="12192000" cy="4665137"/>
          </a:xfrm>
          <a:prstGeom prst="rect">
            <a:avLst/>
          </a:prstGeom>
        </p:spPr>
      </p:pic>
      <p:pic>
        <p:nvPicPr>
          <p:cNvPr id="7" name="11 Imagen">
            <a:extLst>
              <a:ext uri="{FF2B5EF4-FFF2-40B4-BE49-F238E27FC236}">
                <a16:creationId xmlns:a16="http://schemas.microsoft.com/office/drawing/2014/main" id="{6E4950ED-F185-12F7-7A06-3C47658494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9452089" y="3473459"/>
            <a:ext cx="988560" cy="863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11 Imagen">
            <a:extLst>
              <a:ext uri="{FF2B5EF4-FFF2-40B4-BE49-F238E27FC236}">
                <a16:creationId xmlns:a16="http://schemas.microsoft.com/office/drawing/2014/main" id="{F2DFD6E0-55D3-6648-2AC0-9B04638A73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/>
        </p:blipFill>
        <p:spPr bwMode="auto">
          <a:xfrm>
            <a:off x="3356089" y="3587296"/>
            <a:ext cx="727892" cy="635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11 Imagen">
            <a:extLst>
              <a:ext uri="{FF2B5EF4-FFF2-40B4-BE49-F238E27FC236}">
                <a16:creationId xmlns:a16="http://schemas.microsoft.com/office/drawing/2014/main" id="{33D2A439-C48B-2191-428B-C723FF10E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/>
        </p:blipFill>
        <p:spPr bwMode="auto">
          <a:xfrm>
            <a:off x="3356089" y="5044621"/>
            <a:ext cx="727892" cy="635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id="{C45F58D3-E2FF-F88D-EAE0-BCB17F33A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/>
        </p:blipFill>
        <p:spPr bwMode="auto">
          <a:xfrm>
            <a:off x="9285151" y="2044246"/>
            <a:ext cx="727892" cy="635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1 Imagen">
            <a:extLst>
              <a:ext uri="{FF2B5EF4-FFF2-40B4-BE49-F238E27FC236}">
                <a16:creationId xmlns:a16="http://schemas.microsoft.com/office/drawing/2014/main" id="{DF9C632B-75A7-CD80-B972-CD1199765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/>
        </p:blipFill>
        <p:spPr bwMode="auto">
          <a:xfrm>
            <a:off x="9335045" y="5044621"/>
            <a:ext cx="727892" cy="635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8862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>
                <a:solidFill>
                  <a:schemeClr val="bg1"/>
                </a:solidFill>
              </a:rPr>
              <a:t>WB, page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EEB06-23D6-2899-96F7-463952802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2" y="393526"/>
            <a:ext cx="5862680" cy="661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427DDB-E930-0BA0-CF58-07B494779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7" y="1071179"/>
            <a:ext cx="11110965" cy="5333724"/>
          </a:xfrm>
          <a:prstGeom prst="rect">
            <a:avLst/>
          </a:prstGeom>
        </p:spPr>
      </p:pic>
      <p:pic>
        <p:nvPicPr>
          <p:cNvPr id="11" name="11 Imagen">
            <a:extLst>
              <a:ext uri="{FF2B5EF4-FFF2-40B4-BE49-F238E27FC236}">
                <a16:creationId xmlns:a16="http://schemas.microsoft.com/office/drawing/2014/main" id="{7FFB7A93-8ADF-3850-5CFB-A90503B69B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11042764" y="1314450"/>
            <a:ext cx="864976" cy="7554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210EF095-AF3E-FC9D-5FD6-4691AD046D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4729622" y="3577183"/>
            <a:ext cx="864976" cy="7554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1 Imagen">
            <a:extLst>
              <a:ext uri="{FF2B5EF4-FFF2-40B4-BE49-F238E27FC236}">
                <a16:creationId xmlns:a16="http://schemas.microsoft.com/office/drawing/2014/main" id="{B4BF458E-3A52-69ED-098B-2414B64A02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11042764" y="2982555"/>
            <a:ext cx="864976" cy="7554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1 Imagen">
            <a:extLst>
              <a:ext uri="{FF2B5EF4-FFF2-40B4-BE49-F238E27FC236}">
                <a16:creationId xmlns:a16="http://schemas.microsoft.com/office/drawing/2014/main" id="{272349ED-CBB2-2F1A-334D-24902FED25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4729622" y="4782780"/>
            <a:ext cx="864976" cy="7554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11 Imagen">
            <a:extLst>
              <a:ext uri="{FF2B5EF4-FFF2-40B4-BE49-F238E27FC236}">
                <a16:creationId xmlns:a16="http://schemas.microsoft.com/office/drawing/2014/main" id="{E647B6F0-12F9-11F5-DA14-87EA8D47E3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11042764" y="5409078"/>
            <a:ext cx="864976" cy="7554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26635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Do the exercises in </a:t>
            </a:r>
            <a:r>
              <a:rPr lang="en-US" sz="3600" b="1" i="1" err="1">
                <a:solidFill>
                  <a:srgbClr val="0070C0"/>
                </a:solidFill>
              </a:rPr>
              <a:t>Tiếng</a:t>
            </a:r>
            <a:r>
              <a:rPr lang="en-US" sz="3600" b="1" i="1">
                <a:solidFill>
                  <a:srgbClr val="0070C0"/>
                </a:solidFill>
              </a:rPr>
              <a:t> </a:t>
            </a:r>
            <a:r>
              <a:rPr lang="en-US" sz="3600" b="1" i="1" err="1">
                <a:solidFill>
                  <a:srgbClr val="0070C0"/>
                </a:solidFill>
              </a:rPr>
              <a:t>Anh</a:t>
            </a:r>
            <a:r>
              <a:rPr lang="en-US" sz="3600" b="1" i="1">
                <a:solidFill>
                  <a:srgbClr val="0070C0"/>
                </a:solidFill>
              </a:rPr>
              <a:t> 4 </a:t>
            </a:r>
            <a:r>
              <a:rPr lang="en-US" sz="3600" b="1" i="1" err="1">
                <a:solidFill>
                  <a:srgbClr val="0070C0"/>
                </a:solidFill>
              </a:rPr>
              <a:t>i</a:t>
            </a:r>
            <a:r>
              <a:rPr lang="en-US" sz="3600" b="1" i="1">
                <a:solidFill>
                  <a:srgbClr val="0070C0"/>
                </a:solidFill>
              </a:rPr>
              <a:t>-Learn Smart Start WB </a:t>
            </a:r>
            <a:r>
              <a:rPr lang="en-US" sz="3600" i="1">
                <a:solidFill>
                  <a:srgbClr val="0070C0"/>
                </a:solidFill>
              </a:rPr>
              <a:t>(page 2)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Do the exercises in </a:t>
            </a:r>
            <a:r>
              <a:rPr lang="en-US" sz="3600" b="1" i="1" err="1">
                <a:solidFill>
                  <a:srgbClr val="0070C0"/>
                </a:solidFill>
              </a:rPr>
              <a:t>Tiếng</a:t>
            </a:r>
            <a:r>
              <a:rPr lang="en-US" sz="3600" b="1" i="1">
                <a:solidFill>
                  <a:srgbClr val="0070C0"/>
                </a:solidFill>
              </a:rPr>
              <a:t> </a:t>
            </a:r>
            <a:r>
              <a:rPr lang="en-US" sz="3600" b="1" i="1" err="1">
                <a:solidFill>
                  <a:srgbClr val="0070C0"/>
                </a:solidFill>
              </a:rPr>
              <a:t>Anh</a:t>
            </a:r>
            <a:r>
              <a:rPr lang="en-US" sz="3600" b="1" i="1">
                <a:solidFill>
                  <a:srgbClr val="0070C0"/>
                </a:solidFill>
              </a:rPr>
              <a:t> 4 </a:t>
            </a:r>
            <a:r>
              <a:rPr lang="en-US" sz="3600" b="1" i="1" err="1">
                <a:solidFill>
                  <a:srgbClr val="0070C0"/>
                </a:solidFill>
              </a:rPr>
              <a:t>i</a:t>
            </a:r>
            <a:r>
              <a:rPr lang="en-US" sz="3600" b="1" i="1">
                <a:solidFill>
                  <a:srgbClr val="0070C0"/>
                </a:solidFill>
              </a:rPr>
              <a:t>-Learn Smart Start Notebook</a:t>
            </a:r>
            <a:r>
              <a:rPr lang="en-US" sz="3600" i="1">
                <a:solidFill>
                  <a:srgbClr val="0070C0"/>
                </a:solidFill>
              </a:rPr>
              <a:t> (page 4)</a:t>
            </a:r>
            <a:endParaRPr lang="en-US" sz="3600" i="1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Prepare the next lesson (page 7 SB)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err="1">
                <a:solidFill>
                  <a:srgbClr val="0070C0"/>
                </a:solidFill>
              </a:rPr>
              <a:t>Tiếng</a:t>
            </a:r>
            <a:r>
              <a:rPr lang="en-US" sz="3600" b="1" i="1">
                <a:solidFill>
                  <a:srgbClr val="0070C0"/>
                </a:solidFill>
              </a:rPr>
              <a:t> </a:t>
            </a:r>
            <a:r>
              <a:rPr lang="en-US" sz="3600" b="1" i="1" err="1">
                <a:solidFill>
                  <a:srgbClr val="0070C0"/>
                </a:solidFill>
              </a:rPr>
              <a:t>Anh</a:t>
            </a:r>
            <a:r>
              <a:rPr lang="en-US" sz="3600" b="1" i="1">
                <a:solidFill>
                  <a:srgbClr val="0070C0"/>
                </a:solidFill>
              </a:rPr>
              <a:t> 4 </a:t>
            </a:r>
            <a:r>
              <a:rPr lang="en-US" sz="3600" b="1" i="1" err="1">
                <a:solidFill>
                  <a:srgbClr val="0070C0"/>
                </a:solidFill>
              </a:rPr>
              <a:t>i</a:t>
            </a:r>
            <a:r>
              <a:rPr lang="en-US" sz="3600" b="1" i="1">
                <a:solidFill>
                  <a:srgbClr val="0070C0"/>
                </a:solidFill>
              </a:rPr>
              <a:t>-Learn Smart Start DHA App </a:t>
            </a:r>
            <a:r>
              <a:rPr lang="en-US" sz="3600" i="1">
                <a:solidFill>
                  <a:srgbClr val="0070C0"/>
                </a:solidFill>
              </a:rPr>
              <a:t>on</a:t>
            </a:r>
            <a:r>
              <a:rPr lang="en-US" sz="3600" b="1" i="1">
                <a:solidFill>
                  <a:srgbClr val="0070C0"/>
                </a:solidFill>
              </a:rPr>
              <a:t> </a:t>
            </a:r>
            <a:r>
              <a:rPr lang="en-US" sz="3600" b="1" i="1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>
                <a:solidFill>
                  <a:srgbClr val="0070C0"/>
                </a:solidFill>
              </a:rPr>
              <a:t> </a:t>
            </a:r>
            <a:endParaRPr lang="en-US" sz="3600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Widescreen</PresentationFormat>
  <Paragraphs>43</Paragraphs>
  <Slides>8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Nguyen Tu</cp:lastModifiedBy>
  <cp:revision>1</cp:revision>
  <dcterms:created xsi:type="dcterms:W3CDTF">2023-01-31T08:21:18Z</dcterms:created>
  <dcterms:modified xsi:type="dcterms:W3CDTF">2025-09-09T09:32:07Z</dcterms:modified>
</cp:coreProperties>
</file>