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358" r:id="rId2"/>
    <p:sldId id="323" r:id="rId3"/>
    <p:sldId id="337" r:id="rId4"/>
    <p:sldId id="335" r:id="rId5"/>
    <p:sldId id="338" r:id="rId6"/>
    <p:sldId id="339" r:id="rId7"/>
    <p:sldId id="333" r:id="rId8"/>
    <p:sldId id="334" r:id="rId9"/>
    <p:sldId id="284" r:id="rId10"/>
    <p:sldId id="340" r:id="rId11"/>
    <p:sldId id="327" r:id="rId12"/>
    <p:sldId id="328" r:id="rId13"/>
    <p:sldId id="341" r:id="rId1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29"/>
  </p:normalViewPr>
  <p:slideViewPr>
    <p:cSldViewPr snapToGrid="0">
      <p:cViewPr varScale="1">
        <p:scale>
          <a:sx n="65" d="100"/>
          <a:sy n="6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29E-2975-FA4C-8790-FB60973C5186}" type="datetimeFigureOut">
              <a:rPr lang="en-VN" smtClean="0"/>
              <a:t>10/15/2025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D4A0-E79A-CE42-9377-03578157BCB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8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2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9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95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898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95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15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21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18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25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6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2: What</a:t>
            </a:r>
            <a:r>
              <a:rPr lang="en-US" baseline="0" dirty="0">
                <a:solidFill>
                  <a:srgbClr val="FF0000"/>
                </a:solidFill>
              </a:rPr>
              <a:t> I can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91" r:id="rId21"/>
    <p:sldLayoutId id="2147483692" r:id="rId22"/>
    <p:sldLayoutId id="2147483693" r:id="rId23"/>
    <p:sldLayoutId id="2147483698" r:id="rId24"/>
    <p:sldLayoutId id="2147483710" r:id="rId25"/>
    <p:sldLayoutId id="2147483711" r:id="rId26"/>
    <p:sldLayoutId id="2147483712" r:id="rId27"/>
    <p:sldLayoutId id="214748371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uttidiboscoblog.wordpress.com/2017/10/29/aggiornamento-grafica-blog-per-halloween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hyperlink" Target="https://pixabay.com/en/cancel-delete-cross-check-box-146131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51467-1FCD-2CEA-9607-72265BDA3652}"/>
              </a:ext>
            </a:extLst>
          </p:cNvPr>
          <p:cNvSpPr txBox="1"/>
          <p:nvPr/>
        </p:nvSpPr>
        <p:spPr>
          <a:xfrm>
            <a:off x="5680997" y="3151014"/>
            <a:ext cx="6257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600" dirty="0">
                <a:solidFill>
                  <a:schemeClr val="accent1"/>
                </a:solidFill>
              </a:rPr>
              <a:t>Unit 2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</a:rPr>
              <a:t>WHAT I CAN DO</a:t>
            </a:r>
          </a:p>
          <a:p>
            <a:pPr algn="ctr"/>
            <a:r>
              <a:rPr lang="en-VN" sz="3600" dirty="0">
                <a:solidFill>
                  <a:srgbClr val="00B050"/>
                </a:solidFill>
              </a:rPr>
              <a:t>LESSON 3.3 - PAGE 28</a:t>
            </a:r>
          </a:p>
        </p:txBody>
      </p:sp>
    </p:spTree>
    <p:extLst>
      <p:ext uri="{BB962C8B-B14F-4D97-AF65-F5344CB8AC3E}">
        <p14:creationId xmlns:p14="http://schemas.microsoft.com/office/powerpoint/2010/main" val="1293759489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6D3C800-9B05-DFF0-934C-840D84B4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12" y="1233557"/>
            <a:ext cx="3302210" cy="1448833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2D82455-D355-C948-7A81-097D0A1E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08" y="1055598"/>
            <a:ext cx="3751022" cy="171529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AB7D9DB-CD8E-C389-2EEE-236FE75C1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822" y="1086989"/>
            <a:ext cx="3338537" cy="1731094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B4121EF5-D01B-0835-3820-2F581A767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03825"/>
            <a:ext cx="10691445" cy="4101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EF8E0-554B-88E6-9BD5-25CAA11C9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50" y="457200"/>
            <a:ext cx="8881744" cy="541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1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2A07F-6730-ED44-576C-9D40C476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177"/>
            <a:ext cx="11728340" cy="61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D7E3F7-1CD3-DCF3-D56E-8287DA99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6" y="3075443"/>
            <a:ext cx="3519150" cy="1823793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06F84A2-4321-9A4B-AAD8-2C3B4493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76" y="3095836"/>
            <a:ext cx="3822700" cy="1803400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AE7DCB8F-5A74-B7F1-7DE1-FC89B0C98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997" y="1746808"/>
            <a:ext cx="8011545" cy="3711017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1BAF125-50BF-A889-C497-2A5B5F87E3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76"/>
          <a:stretch/>
        </p:blipFill>
        <p:spPr>
          <a:xfrm>
            <a:off x="147203" y="3050042"/>
            <a:ext cx="3794846" cy="1894987"/>
          </a:xfrm>
          <a:prstGeom prst="rect">
            <a:avLst/>
          </a:prstGeom>
        </p:spPr>
      </p:pic>
      <p:pic>
        <p:nvPicPr>
          <p:cNvPr id="13" name="Picture 12" descr="A green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8DCEFDC-A69F-4987-EE0E-BFC609357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05550" y="2133950"/>
            <a:ext cx="538163" cy="61615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76D77AA-F591-7B4A-8866-629C03B09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43176" y="2337018"/>
            <a:ext cx="413090" cy="413090"/>
          </a:xfrm>
          <a:prstGeom prst="rect">
            <a:avLst/>
          </a:prstGeom>
        </p:spPr>
      </p:pic>
      <p:pic>
        <p:nvPicPr>
          <p:cNvPr id="17" name="Picture 16" descr="A green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E59F5F8-E731-1CE7-EB5E-66F1AA3E4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55729" y="2169714"/>
            <a:ext cx="538163" cy="6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644A50-4647-095E-477A-95A1BCB7B262}"/>
              </a:ext>
            </a:extLst>
          </p:cNvPr>
          <p:cNvSpPr txBox="1"/>
          <p:nvPr/>
        </p:nvSpPr>
        <p:spPr>
          <a:xfrm>
            <a:off x="0" y="413595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17</a:t>
            </a:r>
          </a:p>
        </p:txBody>
      </p:sp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F3BB2F05-1CF4-3955-EB24-CC8954AF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70" y="400210"/>
            <a:ext cx="37465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24502CBD-ABBE-D7B9-0603-43F69F901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3" y="1704340"/>
            <a:ext cx="11697494" cy="4066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1F539-7CD1-5A6F-7402-9235ECE6C849}"/>
              </a:ext>
            </a:extLst>
          </p:cNvPr>
          <p:cNvSpPr txBox="1"/>
          <p:nvPr/>
        </p:nvSpPr>
        <p:spPr>
          <a:xfrm>
            <a:off x="6827520" y="3916680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VN" sz="3600" dirty="0">
                <a:solidFill>
                  <a:srgbClr val="FF0000"/>
                </a:solidFill>
              </a:rPr>
              <a:t>he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8F00E-ACB1-1E9C-10A1-8681C0CE6692}"/>
              </a:ext>
            </a:extLst>
          </p:cNvPr>
          <p:cNvSpPr txBox="1"/>
          <p:nvPr/>
        </p:nvSpPr>
        <p:spPr>
          <a:xfrm>
            <a:off x="5658129" y="4561094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 play the drums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DFDFBBAE-846E-2A42-A845-C025CB82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10" y="794030"/>
            <a:ext cx="10572424" cy="5591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36101-B141-27AB-6AC4-5876AD9F7F70}"/>
              </a:ext>
            </a:extLst>
          </p:cNvPr>
          <p:cNvSpPr txBox="1"/>
          <p:nvPr/>
        </p:nvSpPr>
        <p:spPr>
          <a:xfrm>
            <a:off x="0" y="413595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D7A61-D559-8D63-224A-D9D05D2DA802}"/>
              </a:ext>
            </a:extLst>
          </p:cNvPr>
          <p:cNvSpPr txBox="1"/>
          <p:nvPr/>
        </p:nvSpPr>
        <p:spPr>
          <a:xfrm>
            <a:off x="6364722" y="944880"/>
            <a:ext cx="241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 they </a:t>
            </a:r>
            <a:r>
              <a:rPr lang="en-VN" sz="3600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9600C-1168-5E82-A0D8-0317680EB6F8}"/>
              </a:ext>
            </a:extLst>
          </p:cNvPr>
          <p:cNvSpPr txBox="1"/>
          <p:nvPr/>
        </p:nvSpPr>
        <p:spPr>
          <a:xfrm>
            <a:off x="5440680" y="14188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They can play the guitar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25BA7-D331-1C23-13A7-7133ED61E781}"/>
              </a:ext>
            </a:extLst>
          </p:cNvPr>
          <p:cNvSpPr txBox="1"/>
          <p:nvPr/>
        </p:nvSpPr>
        <p:spPr>
          <a:xfrm>
            <a:off x="4922512" y="2781881"/>
            <a:ext cx="459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can your mom do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47B20-A00D-23BB-F27B-C5DB31A67D68}"/>
              </a:ext>
            </a:extLst>
          </p:cNvPr>
          <p:cNvSpPr txBox="1"/>
          <p:nvPr/>
        </p:nvSpPr>
        <p:spPr>
          <a:xfrm>
            <a:off x="5166360" y="3366120"/>
            <a:ext cx="374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VN" sz="3600" dirty="0">
                <a:solidFill>
                  <a:srgbClr val="FF0000"/>
                </a:solidFill>
              </a:rPr>
              <a:t>he can drive a car.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E5CE5-E798-0FD6-9859-6D24E7E20B27}"/>
              </a:ext>
            </a:extLst>
          </p:cNvPr>
          <p:cNvSpPr txBox="1"/>
          <p:nvPr/>
        </p:nvSpPr>
        <p:spPr>
          <a:xfrm>
            <a:off x="5166360" y="4552674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can </a:t>
            </a:r>
            <a:r>
              <a:rPr lang="en-VN" sz="3600" dirty="0">
                <a:solidFill>
                  <a:srgbClr val="FF0000"/>
                </a:solidFill>
              </a:rPr>
              <a:t>he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7B67E-007F-7484-1964-1C2582DB5063}"/>
              </a:ext>
            </a:extLst>
          </p:cNvPr>
          <p:cNvSpPr txBox="1"/>
          <p:nvPr/>
        </p:nvSpPr>
        <p:spPr>
          <a:xfrm>
            <a:off x="5044440" y="5199005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  <a:r>
              <a:rPr lang="en-VN" sz="3600" dirty="0">
                <a:solidFill>
                  <a:srgbClr val="FF0000"/>
                </a:solidFill>
              </a:rPr>
              <a:t>e can do gymnasyics</a:t>
            </a:r>
          </a:p>
        </p:txBody>
      </p:sp>
    </p:spTree>
    <p:extLst>
      <p:ext uri="{BB962C8B-B14F-4D97-AF65-F5344CB8AC3E}">
        <p14:creationId xmlns:p14="http://schemas.microsoft.com/office/powerpoint/2010/main" val="18354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AF29C59-1CFD-864E-0A24-9D6CC666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1530349"/>
            <a:ext cx="4002942" cy="4465969"/>
          </a:xfrm>
          <a:prstGeom prst="rect">
            <a:avLst/>
          </a:prstGeom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6CF94E0-3C6D-BE86-8AC5-BA1B69ACF533}"/>
              </a:ext>
            </a:extLst>
          </p:cNvPr>
          <p:cNvSpPr/>
          <p:nvPr/>
        </p:nvSpPr>
        <p:spPr>
          <a:xfrm>
            <a:off x="6464300" y="1920240"/>
            <a:ext cx="399882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she do?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C8F0C92-4AF9-18B7-3630-4F43727284C9}"/>
              </a:ext>
            </a:extLst>
          </p:cNvPr>
          <p:cNvSpPr/>
          <p:nvPr/>
        </p:nvSpPr>
        <p:spPr>
          <a:xfrm>
            <a:off x="6464300" y="4053840"/>
            <a:ext cx="528574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She can ride a bike.</a:t>
            </a:r>
          </a:p>
        </p:txBody>
      </p:sp>
    </p:spTree>
    <p:extLst>
      <p:ext uri="{BB962C8B-B14F-4D97-AF65-F5344CB8AC3E}">
        <p14:creationId xmlns:p14="http://schemas.microsoft.com/office/powerpoint/2010/main" val="35892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picture containing text, sport, athletic game&#10;&#10;Description automatically generated">
            <a:extLst>
              <a:ext uri="{FF2B5EF4-FFF2-40B4-BE49-F238E27FC236}">
                <a16:creationId xmlns:a16="http://schemas.microsoft.com/office/drawing/2014/main" id="{D2EEFD41-A0FA-0BF0-88D1-4E36865B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00" y="1543190"/>
            <a:ext cx="3998820" cy="446137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41D2E26-ECE9-1E1F-958E-3270D50580E4}"/>
              </a:ext>
            </a:extLst>
          </p:cNvPr>
          <p:cNvSpPr/>
          <p:nvPr/>
        </p:nvSpPr>
        <p:spPr>
          <a:xfrm>
            <a:off x="6464300" y="1920240"/>
            <a:ext cx="399882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they do?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979C917-62E0-134D-F30A-E00EA937D9B5}"/>
              </a:ext>
            </a:extLst>
          </p:cNvPr>
          <p:cNvSpPr/>
          <p:nvPr/>
        </p:nvSpPr>
        <p:spPr>
          <a:xfrm>
            <a:off x="6464300" y="4053840"/>
            <a:ext cx="528574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They can do gymnastics.</a:t>
            </a:r>
          </a:p>
        </p:txBody>
      </p:sp>
    </p:spTree>
    <p:extLst>
      <p:ext uri="{BB962C8B-B14F-4D97-AF65-F5344CB8AC3E}">
        <p14:creationId xmlns:p14="http://schemas.microsoft.com/office/powerpoint/2010/main" val="16588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98C35A-6747-F302-0AC6-39792593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00" y="1754316"/>
            <a:ext cx="4165880" cy="4647754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13D9D61-A55F-8636-FD80-B056B2BF8DCB}"/>
              </a:ext>
            </a:extLst>
          </p:cNvPr>
          <p:cNvSpPr/>
          <p:nvPr/>
        </p:nvSpPr>
        <p:spPr>
          <a:xfrm>
            <a:off x="6464300" y="1920240"/>
            <a:ext cx="517906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your mom do?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3D4B56D-0058-FA32-0EF5-C0D1510E6DF0}"/>
              </a:ext>
            </a:extLst>
          </p:cNvPr>
          <p:cNvSpPr/>
          <p:nvPr/>
        </p:nvSpPr>
        <p:spPr>
          <a:xfrm>
            <a:off x="6464300" y="4053840"/>
            <a:ext cx="458470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She can drive a car.</a:t>
            </a:r>
          </a:p>
        </p:txBody>
      </p:sp>
    </p:spTree>
    <p:extLst>
      <p:ext uri="{BB962C8B-B14F-4D97-AF65-F5344CB8AC3E}">
        <p14:creationId xmlns:p14="http://schemas.microsoft.com/office/powerpoint/2010/main" val="4164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CC01037-F465-FF14-2ACE-92492A99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37" y="1690790"/>
            <a:ext cx="3825543" cy="426805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036A93E-25CF-9CA1-8C31-4EECE32911DD}"/>
              </a:ext>
            </a:extLst>
          </p:cNvPr>
          <p:cNvSpPr/>
          <p:nvPr/>
        </p:nvSpPr>
        <p:spPr>
          <a:xfrm>
            <a:off x="6464300" y="1920240"/>
            <a:ext cx="399882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he do?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C0005F6-E414-1938-F4B4-B098F6B2E454}"/>
              </a:ext>
            </a:extLst>
          </p:cNvPr>
          <p:cNvSpPr/>
          <p:nvPr/>
        </p:nvSpPr>
        <p:spPr>
          <a:xfrm>
            <a:off x="6464300" y="4053840"/>
            <a:ext cx="528574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He can play badminton.</a:t>
            </a:r>
          </a:p>
        </p:txBody>
      </p:sp>
    </p:spTree>
    <p:extLst>
      <p:ext uri="{BB962C8B-B14F-4D97-AF65-F5344CB8AC3E}">
        <p14:creationId xmlns:p14="http://schemas.microsoft.com/office/powerpoint/2010/main" val="2099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C30CC52-F5F2-D973-6E07-99421433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40" y="1795070"/>
            <a:ext cx="3860240" cy="430676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6A3EF9E-BB99-B79D-2415-BFCD11CA7BA7}"/>
              </a:ext>
            </a:extLst>
          </p:cNvPr>
          <p:cNvSpPr/>
          <p:nvPr/>
        </p:nvSpPr>
        <p:spPr>
          <a:xfrm>
            <a:off x="6464300" y="1920240"/>
            <a:ext cx="482854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your dad do?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440FF78-C6B4-0471-1706-F40BEF6C8C61}"/>
              </a:ext>
            </a:extLst>
          </p:cNvPr>
          <p:cNvSpPr/>
          <p:nvPr/>
        </p:nvSpPr>
        <p:spPr>
          <a:xfrm>
            <a:off x="6464300" y="4053840"/>
            <a:ext cx="528574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He can play the guitar.</a:t>
            </a:r>
          </a:p>
        </p:txBody>
      </p:sp>
    </p:spTree>
    <p:extLst>
      <p:ext uri="{BB962C8B-B14F-4D97-AF65-F5344CB8AC3E}">
        <p14:creationId xmlns:p14="http://schemas.microsoft.com/office/powerpoint/2010/main" val="16067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4C2199F-43ED-9508-8D78-1AF19DC11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93" y="1670750"/>
            <a:ext cx="3892891" cy="4343188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F121F1A-A26E-E1E9-C4E9-6D5102C43E66}"/>
              </a:ext>
            </a:extLst>
          </p:cNvPr>
          <p:cNvSpPr/>
          <p:nvPr/>
        </p:nvSpPr>
        <p:spPr>
          <a:xfrm>
            <a:off x="6464300" y="1920240"/>
            <a:ext cx="399882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they do?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5F0FD7-17A3-4BA4-DBB0-A92C9B15A10C}"/>
              </a:ext>
            </a:extLst>
          </p:cNvPr>
          <p:cNvSpPr/>
          <p:nvPr/>
        </p:nvSpPr>
        <p:spPr>
          <a:xfrm>
            <a:off x="6464300" y="4053840"/>
            <a:ext cx="528574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They can play tennis.</a:t>
            </a:r>
          </a:p>
        </p:txBody>
      </p:sp>
    </p:spTree>
    <p:extLst>
      <p:ext uri="{BB962C8B-B14F-4D97-AF65-F5344CB8AC3E}">
        <p14:creationId xmlns:p14="http://schemas.microsoft.com/office/powerpoint/2010/main" val="13160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A520A0-9985-CFE6-3728-48A02D5F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"/>
            <a:ext cx="6464300" cy="82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9763B01-41A5-812F-0E16-E88FC6003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08" y="1844195"/>
            <a:ext cx="3978754" cy="4438983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83C2597-4523-7026-77B8-96FB5A92D807}"/>
              </a:ext>
            </a:extLst>
          </p:cNvPr>
          <p:cNvSpPr/>
          <p:nvPr/>
        </p:nvSpPr>
        <p:spPr>
          <a:xfrm>
            <a:off x="6464300" y="1920240"/>
            <a:ext cx="3998820" cy="1371600"/>
          </a:xfrm>
          <a:prstGeom prst="wedgeRoundRectCallout">
            <a:avLst>
              <a:gd name="adj1" fmla="val -43013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What can she do?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4D9A8A2-39F1-5B39-D65F-E6AE0B3A8000}"/>
              </a:ext>
            </a:extLst>
          </p:cNvPr>
          <p:cNvSpPr/>
          <p:nvPr/>
        </p:nvSpPr>
        <p:spPr>
          <a:xfrm>
            <a:off x="6464300" y="4053840"/>
            <a:ext cx="5285740" cy="1371600"/>
          </a:xfrm>
          <a:prstGeom prst="wedgeRoundRectCallout">
            <a:avLst>
              <a:gd name="adj1" fmla="val -4521"/>
              <a:gd name="adj2" fmla="val 90278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070C0"/>
                </a:solidFill>
              </a:rPr>
              <a:t>She can play the drums.</a:t>
            </a:r>
          </a:p>
        </p:txBody>
      </p:sp>
    </p:spTree>
    <p:extLst>
      <p:ext uri="{BB962C8B-B14F-4D97-AF65-F5344CB8AC3E}">
        <p14:creationId xmlns:p14="http://schemas.microsoft.com/office/powerpoint/2010/main" val="23736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Nguyen Long</cp:lastModifiedBy>
  <cp:revision>36</cp:revision>
  <dcterms:created xsi:type="dcterms:W3CDTF">2023-02-01T03:04:27Z</dcterms:created>
  <dcterms:modified xsi:type="dcterms:W3CDTF">2025-10-15T06:51:27Z</dcterms:modified>
</cp:coreProperties>
</file>