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4"/>
  </p:notesMasterIdLst>
  <p:sldIdLst>
    <p:sldId id="364" r:id="rId2"/>
    <p:sldId id="271" r:id="rId3"/>
    <p:sldId id="304" r:id="rId4"/>
    <p:sldId id="316" r:id="rId5"/>
    <p:sldId id="315" r:id="rId6"/>
    <p:sldId id="314" r:id="rId7"/>
    <p:sldId id="313" r:id="rId8"/>
    <p:sldId id="312" r:id="rId9"/>
    <p:sldId id="366" r:id="rId10"/>
    <p:sldId id="275" r:id="rId11"/>
    <p:sldId id="323" r:id="rId12"/>
    <p:sldId id="297" r:id="rId13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2:09:41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24575,'9'0'0,"1"0"0,5 0 0,3 0-8503,11 0 8503,9 0 1719,8 0-1719,17 6 0,2 2 0,8 7 0,9-7-352,-29-1 1,1 1 351,1-4 0,1 1 0,3 3 0,0 1 0,5-1 0,-1 1 0,-9-1 0,2 0 0,19 1 0,3 0-547,-5 0 1,1 0 546,10 1 0,4-1 0,-23-2 0,2 0 0,0-1 0,28 4 0,2 0 0,-26-3 0,2 0 0,-1 0 0,-5 0 0,0-1 0,1 1 0,3 0 0,2 0 0,-1 0 0,-4-1 0,0 1 0,1 0 0,7 0 0,2-1 0,-2 2 0,-8 1 0,0 1 0,1 0 0,7 1 0,1-1 0,-1 2 0,-7 1 0,-2 1 0,2-1 1164,3 1 0,0 0 0,-1 0-1164,-3-1 0,-1 0 0,0 1 0,5-1 0,0 1 0,0 0 0,1 3 0,1 0 0,-1 0 0,0-2 0,0-1 0,0 1 0,4 2 0,0 0 0,-1 0 0,-7 0 0,-2-1 0,1 1 0,8 0 0,2 1 0,-2 0 0,-8-1 0,-1 0 0,1 1 0,9 5 0,0 1 0,0-1 0,-9-4 0,-1-2 0,2 1 0,7 5 0,2 2 0,-2 0-795,-7-1 0,-2-1 0,2 0 795,7-1 0,2-1 0,-2 1 0,-7 4 0,-1 1 0,0-1 0,4-1 0,1-2 0,-2 2 0,-3 1 0,-1 1 0,0 1 0,-3 1 0,0 2 0,1-2-365,1-1 0,1-1 0,-1 1 365,24 16 0,-1 0-84,0-5 0,-5-2 84,-20-6 0,-3-1 0,3 5 0,0-1 0,-13-4 0,0 0 384,6 4 1,1 1-385,-1 0 0,-2 0 839,-10-7 1,-2 0-840,36 33 0,-14-15 0,-14 3 1912,-1 1-1912,-17-9 0,1 5 0,-10-8 1730,1-1-1730,-5 0 0,2-6 0,-8 12 0,3-11 0,-4 20 0,0-5 0,1 7 0,-1 0 0,1 0 0,0 8 0,6 3 1518,-3 8-1518,3-8 0,1 6 0,-5-6 0,12 8 0,-13-9 0,13 7 0,-7-15 0,8 16 839,-8-16-839,6 6 289,-5 1-289,18 25 0,-15-17 0,-5-23 0,0-1 0,1 9 0,1 15 0,4-15 0,-5 6 0,0-7 0,4-9 0,-10 6 0,8-13 0,-9 6 0,4-8 0,0 0 0,-4 8 0,4-6 0,-5 6 0,0-1 0,-1-5 0,1 6 0,0-8 0,-1 0 0,0 1 0,0-8 0,1 6 0,-2-12 0,-4 5 0,3-6 0,-9-1 0,9-5 0,-9 5 0,8-5 0,-2 5 0,-1 1 0,3-6 0,-8 4 0,9-4 0,-9 1 0,9-3 0,-9 1 0,4-4 0,-1 3 0,-3-5 0,4 1 0,-1-1 0,-3 0 0,4 0 0,-5 0 0,4 0 0,-3 0 0,4 0 0,-1 1 0,-3-1 0,4 0 0,-1 0 0,-2 1 0,2-1 0,-4 0 0,0 0 0,0-1 0,0-3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2:09:52.6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3702 1 24575,'0'21'0,"0"12"0,0 22 0,0-7 0,-6 22 0,-2-13 0,-7-6 0,-2 2 0,-16 28 0,9-24 0,-1 0 0,-21 28 0,19-38 0,-2 2-1753,-1 5 1,0 1 1752,0 1 0,-1-1 0,-2 2 0,-1 0-57,3 3 1,0 0 56,-3-8 0,0-1 0,-2 10 0,0 1 0,1-5 0,1 1 0,2 3 0,1 0 0,-4 2 0,0-1 0,8-3 0,1 1 0,-5 7 0,1-2 0,12-15 0,1 1 0,-14 29 0,0 2 0,11-23 0,1 0 0,-9 20 0,-1 0 0,2-6 0,2-5 0,-2 25 0,4-31 0,-2-2 0,-8 19 0,10-21 0,-4-1 0,0-11 0,-1-1 0,4 7 0,-2-1 0,-7-14 0,-2-1 0,-5 19 0,-1-2 0,0-17 0,-1-1 0,-11 18 0,1-2 0,-18-2 0,17-13 0,-1 0 0,-19 12 0,20-19 0,0 2 0,12 0 0,1-1-279,-43 17 279,7 6 0,3-9 0,6 0 0,-5-7 0,12 5 0,-3-12 0,12 11 2507,-1-13-2507,17 3 1052,-8-5-1052,19-3 338,-6 0-338,8 0 0,4-1 0,-4 1 0,10 0 0,-10-1 0,10 1 0,-10-1 0,10 1 0,-10 0 0,9-1 0,-8 1 0,8-1 0,-3 1 0,4 0 0,1-6 0,5-1 0,1-6 0,5 0 0,-4 0 0,2 0 0,-2 0 0,4 0 0,-5 5 0,-2 2 0,-5 13 0,0 0 0,-7 15 0,5-6 0,-5 13 0,-1-5 0,0-1 0,0-1 0,2-8 0,0 1 0,4-8 0,-3-6 0,11-8 0,-3-6 0,8 0 0,-4 0 0,0-4 0,0 3 0,-5-4 0,0 5 0,-1 0 0,-5 1 0,5-1 0,-11 2 0,10-2 0,-9 6 0,4 1 0,-1 0 0,-3 5 0,9-11 0,-4 5 0,6-6 0,0 0 0,0-4 0,4-1 0,2-5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2:10:06.3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13255 1 24575,'-22'0'0,"4"0"0,-18 11 0,-2 3 0,-9 12 0,-7 1 0,7-1 0,-7 8 0,7-6 0,-4 13 0,6-14 0,6 5 0,2-7 0,0 0 0,-1-1 0,1 1 0,0 0 0,-1 0 0,1-6 0,0 5 0,-1-5 0,1 0 0,-8 5 0,6-4 0,-14 1 0,-2-2 0,-30 3-749,-2 2 749,30-11 0,-2 0 0,0 4 0,-1-2 0,-5-5 0,-2-1-943,-10 8 1,-2 1 942,-1-3 0,1-1 0,-2 5 0,2 0-526,16-5 1,2-1 525,-9 0 0,4-1 0,-25 4 0,28-4 0,-1 0 0,-33 6-422,1 12 422,4-13 0,17 10 0,-8-10 0,31-2 0,0 1 0,-39 8 0,33-8 0,0 1 0,5 0 0,1-1 0,-2 0 0,0 0 0,5-3 0,1-1 0,-4 4 0,1-1 0,-45 2 0,8 12 0,37-20 0,0 0 0,-25 19 0,-7-12 0,18 5 0,-6 0 0,15-6 0,-7 6 0,9-8 0,0 7 0,-1-5 0,1 4 0,0-6 0,0 1 0,-9 6 0,7-4 0,-6 4 622,15-7-622,-6 0 1794,7 0-1794,-1 0 1176,-5 1-1176,5-1 515,0 0-515,-5 0 0,5 0 0,-7 1 0,0-1 0,0 0 0,0 1 0,-9 0 0,-2 0 0,-8 1 0,20-5 0,0 1 0,-28-2 0,27 1 0,2 0 0,-13-3 0,-6 1 0,14-2 0,-5 0 0,7-4 0,1 4 0,-8 0 0,5-4 0,-5 4 0,8 0 0,-9-4 0,6 4 0,-14-6 0,15 0 0,-15 0 0,14 0 0,-6 0 0,9 0 0,7 0 0,-5 0 0,13 0 0,-13 0 0,12 0 0,-4 0 0,6 0 0,1 0 0,-1 0 0,1 0 0,0 0 0,-8 0 0,6 0 0,-14 0 0,6 0 0,-7 0 0,0 0 0,-9 6 0,7-4 0,-15 4 0,14 0 0,-14-4 0,15 4 0,-7 0 0,0-5 0,7 11 0,-7-10 0,9 10 0,0-5 0,7 6 0,-5 1 0,12-2 0,-12 2 0,13-2 0,-6 1 0,14-1 0,-4 0 0,10-1 0,-10 2 0,10-2 0,-10 1 0,10 5 0,-11 2 0,5-1 0,-6 6 0,0-5 0,-8 7 0,6-1 0,-6 0 0,-2 9 0,0-6 0,-11 14 0,10-15 0,-8 15 0,9-14 0,-12 14 0,12-14 0,-9 14 0,9-14 0,-4 12 0,-1-11 0,9 10 0,-2-12 0,6 5 0,-8 1 0,7-6 0,-6 7 0,-1-1 0,7-6 0,-16 14 0,16-14 0,-16 15 0,16-15 0,-8 13 0,0-5 0,6 6 0,-15 3 0,6-2 0,0 1 0,-5 0 0,5 6 0,-8-3 0,0 4 0,7 0 0,-5-4 0,-12 21 0,14-20 0,-18 13 0,30-19 0,-6 1 0,0 0 0,8-8 0,-6-1 0,8-1 0,2-6 0,-2 6 0,2-7 0,6-1 0,-5 0 0,5-5 0,-6 4 0,-1-4 0,1 6 0,6-1 0,-5 1 0,12-3 0,-5-3 0,11 2 0,-4-8 0,5 8 0,-6-3 0,0 0 0,5 9 0,-4-7 0,4 9 0,-5-7 0,0 1 0,0 6 0,0-5 0,-1 5 0,0 1 0,1-6 0,-1 0 0,2-3 0,4-3 0,-4 0 0,4-2 0,-4 0 0,4-4 0,-3 5 0,4-7 0,-1 1 0,-3 5 0,9-4 0,-9 4 0,9-5 0,-9 5 0,3 1 0,-4 1 0,-1 3 0,6-9 0,-5 9 0,5-9 0,-6 9 0,6-8 0,-4 8 0,3-9 0,-4 4 0,4-5 0,2 0 0,6-6 0,0 5 0,0-9 0,4 8 0,-3-4 0,3 6 0,-4-1 0,0 0 0,-6 6 0,4-5 0,-4 10 0,5-9 0,0 9 0,0-9 0,0 4 0,6-6 0,0 0 0,1-5 0,3 4 0,-8-8 0,3 7 0,-4-2 0,-1 4 0,5 1 0,-3-1 0,4 0 0,-6 0 0,5 0 0,-3-4 0,8 3 0,-4-4 0,5 5 0,-10-4 0,8 2 0,-13-7 0,14 4 0,-3-5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2:10:20.2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23752 1 24575,'-9'4'0,"-6"2"0,-8 5 0,0 5 0,-31 21 0,0 8 0,-21 11 0,8-12 0,20-13 0,-1 1-1867,-35 20 1867,23-10 0,-3 3 0,2-9 0,-1 0 0,-4 4 0,-3-1 0,-8-2 0,-1-1 0,5 0 0,0 0 0,-11 2 0,0 0 0,3 0 0,2-2 0,15-8 0,1-1 0,-12 4 0,1-1 0,17-8 0,2-1 0,-11 5 0,-1 1 0,2-5 0,1 0 0,4 3 0,1-1 0,6-7 0,-1 0 0,-4 4 0,0-1 0,9-4 0,1 0 0,-5 0 0,1 0 0,-43 16 0,1-8 0,-1 6 0,1-6 0,-1 8 0,10-8 0,2 4 303,19-12-303,-8 12 0,24-13 0,-13 5 0,14-7 0,0 0 1406,3 0-1406,-1 6 158,6-5-158,-14 5 0,14-7 0,-13 8 0,12-6 0,-12 5 0,13-6 0,-6 0 0,8 5 0,6-5 0,-5 5 0,11-7 0,-10 1 0,10 0 0,-4 0 0,6-1 0,0 0 0,1 1 0,-1-1 0,0 0 0,6 0 0,-11 1 0,9-1 0,-10 0 0,6 1 0,0-1 0,-6 1 0,5 4 0,-12-2 0,11 7 0,-10-7 0,10 2 0,-10 2 0,4-5 0,-7 11 0,7-6 0,-4 1 0,4 4 0,-14-3 0,6 5 0,-14-4 0,7 3 0,-8-3 0,0 0 0,-1 4 0,-7-9 0,-3 4 0,-8-5 0,-1 6 0,1-5 0,8 4 0,-6-5 0,-26 5 0,24-4 0,20-5 0,2-1 0,-5-2 0,-15 5 0,14-6 0,-5 1 0,7 4 0,1-10 0,8 9 0,-7-4 0,7 0 0,-8 5 0,7-5 0,-5 7 0,5-1 0,0 0 0,2 0 0,8-1 0,-1 0 0,1 1 0,0-1 0,-1 1 0,-6-1 0,4-5 0,-5 5 0,8-11 0,0 5 0,6-1 0,-5-4 0,5 4 0,0-5 0,-4 0 0,10 5 0,-18-4 0,10 10 0,-36 2 0,10 8 0,-22 7 0,-2 9 0,-2 2-783,34-16 0,-3 3 783,-6 7 0,-3 3 0,-2-5 0,-3 2 0,-13 18 0,-2 3-961,24-23 1,-1-2 0,0 3 960,-1 6 0,0 3 0,-2 0 0,-8 2 0,-1 0 0,0 1 0,5-1 0,1-1 0,-1 1 0,-2 1 0,0 0 0,3-3 0,-9 3 0,3-1 0,-8 4 0,3-2-835,24-14 1,1 0 834,-10 5 0,0-1-560,7-5 0,2-2 560,-32 11 586,11-9-586,11-9 2485,16-14-2485,3-1 1896,13-6-1896,1 0 1540,13 0-1540,-4 0 729,3 0-729,1 0 0,-4 0 0,4 0 0,-13 0 0,-1 0 0,1 0 0,-6 0 0,5-5 0,-6 3 0,-1-3 0,7-1 0,-4 5 0,4-9 0,0 8 0,-4-9 0,10 10 0,-4-10 0,6 10 0,0-9 0,1 3 0,-1 1 0,0-4 0,0 3 0,0 1 0,1-4 0,-1 3 0,0 1 0,0-4 0,0 3 0,-6 1 0,-2-5 0,0 10 0,-4-5 0,4 1 0,-6 3 0,0-3 0,-1-1 0,1 5 0,0-5 0,-1 6 0,7-5 0,-4 4 0,4-4 0,0 0 0,-5 4 0,5-5 0,0 1 0,-4 4 0,4-10 0,-7 10 0,1-5 0,0 6 0,-1-5 0,1 3 0,0-9 0,-1 10 0,1-5 0,6 6 0,-5-5 0,5 3 0,-6-3 0,0 5 0,-1-6 0,1 5 0,0-5 0,-1 6 0,1 0 0,-8 0 0,6 0 0,-14 0 0,14 0 0,-13 0 0,5 0 0,0 0 0,-5 0 0,5-6 0,-7 5 0,0-5 0,0 6 0,-9-7 0,6 5 0,-5-4 0,7 6 0,1 0 0,-9 0 0,7 0 0,-7 0 0,1-7 0,5 6 0,-6-6 0,1 1 0,6 4 0,-6-10 0,-1 10 0,7-10 0,-15 11 0,14-12 0,-14 12 0,6-5 0,0 0 0,-6 4 0,7-10 0,-1 10 0,-6-5 0,14 1 0,-14 5 0,15-11 0,-40 4 0,34 1 0,-25-5 0,25 10 0,6-4 0,-7 6 0,0 0 0,7 0 0,-7 0 0,0 0 0,7 0 0,-7 0 0,9 0 0,7 0 0,-5 0 0,5 0 0,0 0 0,-5 0 0,13 0 0,-14 0 0,14 6 0,-6 1 0,8 5 0,-8 1 0,6-1 0,-6 1 0,14-1 0,-5 1 0,12-2 0,-5-4 0,6-2 0,6-5 0,1 0 0,-22 0 0,-16 0 0,-12 0-3392,9 2 0,1 2 3392,-9 4-148,14-1 0,-2 0 148,-31 8 0,14 0 0,15-7 0,-1 0 0,-34 7 0,37-6 0,-1-1-330,-3-4 0,-2 1 330,-7 3 0,1-1 0,14-2 0,-2-1 0,-27 1 0,0 0 0,27-2 0,2 0 0,-25-3 0,-1 0 0,11 4 0,0 0 0,-5-3 0,-1 0 0,-5 7 0,-2 1 0,0-4 0,-1 0 0,-6 0 0,0 1 0,7 2 0,-1 0 0,-5-3 0,1 1 0,11 2 0,-1 2 0,-10-1 0,0 0 0,10 0 0,1 0 0,-5 1 0,0-1 0,6 0 0,1 0 0,-1-1 0,0 1 0,0 0 0,0 0 0,1 4 0,-1 0 0,0-3 0,1 0 0,4 2 0,2 1-2110,10-5 0,1 0 2110,-9 1 0,2-1 0,10 0 0,1 0 1868,-15 1 0,0-1-1868,11 0 0,0 0 0,1 1 0,1-1 0,-42 7 0,-1-6 0,10-2 0,-7 0 57,16-5-57,-6 11 0,-1-4 0,7 5 0,-6 1 0,-1 0 0,24-1 0,0 1 0,-34 10 0,34-8 0,3 2 0,-9 9 0,-6 1 0,15-2 638,1 0-638,2 0 6415,14-2-6415,-6 1 764,14-3-764,2 1 350,6-6-350,6 3 0,1-9 0,5 4 0,0-6 0,6 0 0,-4 0 0,7 0 0,-6 0 0,2 0 0,-10 1 0,4 5 0,-5 1 0,1 6 0,-2 0 0,0-1 0,-3 1 0,3-1 0,1-4 0,1 3 0,5-10 0,0 5 0,1-6 0,4 1 0,-3-6 0,3 4 0,-4-3 0,-6 4 0,5 0 0,-5 1 0,0 0 0,-1 0 0,-6 0 0,0 5 0,0-3 0,0 8 0,1-8 0,-1 3 0,6-5 0,1 0 0,10-1 0,-3-4 0,4-2 0,-1 1 0,-3 0 0,3 6 0,-4-1 0,-5 5 0,3-4 0,-3 8 0,5-7 0,4 2 0,-3-3 0,8-1 0,-4-5 0,5-1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02:09:27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24575,'0'10'0,"0"5"0,0 2 0,5 6 0,2 6 0,4-5 0,7 12 0,12 11 0,3-11 0,11 18 0,-5-21 0,2 8 0,0 0 0,7 1 0,3 0 0,7 8 0,7-4 0,-4 4 0,13 3-410,-7-7 410,8 6 0,8-7 0,-7 0-637,-18-12 1,1 2 636,-13-10 0,0 1 0,13 8 0,2 0 0,-8-9 0,-1-1 0,1 0 0,2 1 0,4 1 0,-1-1 0,32 9 0,-23-6 0,1 1 0,-21-10 0,1-1 0,22 13 0,2 0 0,-12-5 0,-2-1 0,-4-1 0,0 1 0,5 5 0,0 0 0,-5-5 0,1 1 0,11 4 0,1 1 0,-6 0 0,2-1 0,7-3 0,2 1 0,-4 7 0,-1 0 0,-1-7 0,1-1 0,3 3 0,1 1 0,-5-5 0,0 0 0,5 6 0,2-2 0,-2-6 0,1 0 0,0 6 0,0 0 0,-1-7 0,1-1 0,0 1 0,-1 0 0,3 0 0,-4-2 0,-18-5 0,0 0-342,9 1 1,0 0 341,28 13 0,-31-13 0,2 0 0,0 3 0,-2 1 0,-3-4 0,-2 0 0,-5 3 0,-1-1 0,45 13 0,-8-2 0,-36-10 0,-1-2 0,38 8 0,7 11 0,-7-20 0,0 5 0,-3-7-184,-17-1 184,-2 0 366,-17-7-366,7 5 1239,-21-10-1239,11 4 737,-18-6-737,10 0 208,-11 0-208,5 0 0,-11 0 0,-3 0 0,-4 0 0,-1-5 0,-5-6 0,4 4 0,16-3 0,18 10 0,21 6 0,9 2 0,8 15 0,7 2 0,-13-8 0,3 1-1024,-5 4 0,5 4 0,-2-5 1024,-11-8 0,0-4 0,2 2 0,20 10 0,3 2 0,-3-4 0,-17-9 0,-3-3 0,4 2 0,20 5 0,4 3 0,-7-2 0,1-1 0,-3-1-1031,6-2 1,1 0 1030,0 3 0,-1 0 0,-4-4 0,-1-1 0,-1 1 0,0-1 0,0 1 0,-3-1-483,-8 0 1,-3 0 482,-11 0 0,2-1 0,28 1 0,-5 1 0,-4 5 0,3-9 0,4-1 0,-29 2 0,-4 0 0,2-3 0,0 1 0,6 3 0,-2 1-159,33 7 159,2-1 0,-44-7 0,-1 1 0,42 6 0,-9 0 0,-2 0 0,-10 0 0,0 0 0,-8-1 0,-3 0 0,-8-1 0,9 1 0,-7 0 0,7 0 0,-9-1 0,0 1 0,0-1 0,9 1 0,-7 0 0,7 0 0,-9-1 2510,-8 0-2510,6 0 2248,-13 0-2248,6-6 1273,-8 4-1273,0-4 226,0 6-226,-6-2 0,15 7 0,-13-5 0,8 4 0,-6-5 0,-10 0 0,10 0 0,-11-1 0,12 7 0,-12-5 0,5 4 0,0-5 0,-4-1 0,4 1 0,-7-1 0,-5 0 0,-1 0 0,-6-6 0,0 5 0,1-9 0,-1 8 0,-5-4 0,0 5 0,-5-1 0,0 0 0,0 1 0,0-1 0,0 1 0,0-1 0,0 2 0,0-1 0,0 0 0,0 0 0,0 0 0,0 1 0,0 4 0,0-3 0,5 4 0,-4-6 0,3 0 0,-4 0 0,0-1 0,0 1 0,0 0 0,0 4 0,0-2 0,0 2 0,0-3 0,0-1 0,0 6 0,0-5 0,-4 5 0,2-6 0,-7 1 0,3-1 0,-4 10 0,-1-7 0,0 12 0,0-13 0,0 9 0,1-9 0,-2 9 0,2-10 0,-2 11 0,2-11 0,-1 5 0,0 0 0,1-5 0,-1 5 0,0 0 0,1-5 0,-1 5 0,0 0 0,-5-4 0,3 9 0,-8-3 0,9-1 0,-5 4 0,1-9 0,4 4 0,-9 0 0,9-4 0,-10 4 0,11-6 0,-11 2 0,5-2 0,-6 7 0,1-5 0,-8 5 0,6-6 0,-5 6 0,-1-4 0,-1 4 0,-6 1 0,0 1 0,-8 1 0,6 4 0,-14-3 0,14-2 0,-6 0 0,8-1 0,-1-4 0,1 3 0,0-4 0,6-1 0,2 0 0,11-2 0,-3-3 0,4 2 0,-6-3 0,-6 6 0,4-1 0,-10 2 0,10-2 0,-10 1 0,4 0 0,-7 1 0,1-1 0,0 0 0,-8 1 0,-2 0 0,0 0 0,-5 1 0,13-7 0,-6-1 0,7-1 0,1-3 0,6 3 0,7-5 0,9 0 0,4 0 0,1 0 0,0 0 0,0 0 0,0 0 0,0 0 0,-1 0 0,1 0 0,-6 0 0,4 5 0,-3-4 0,4 3 0,2-4 0,-1 0 0,0 5 0,-4 0 0,8 5 0,-8-4 0,9 3 0,-5-8 0,4 3 0,2-4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429E-2975-FA4C-8790-FB60973C5186}" type="datetimeFigureOut">
              <a:rPr lang="en-VN" smtClean="0"/>
              <a:t>10/15/2025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D4A0-E79A-CE42-9377-03578157BCB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81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1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3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87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42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65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67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79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952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5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2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5898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345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7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19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959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095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939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379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08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51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8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25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722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1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4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4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422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2: What</a:t>
            </a:r>
            <a:r>
              <a:rPr lang="en-US" baseline="0" dirty="0">
                <a:solidFill>
                  <a:srgbClr val="FF0000"/>
                </a:solidFill>
              </a:rPr>
              <a:t> I can do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17823" y="-6217"/>
            <a:ext cx="136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5" r:id="rId21"/>
    <p:sldLayoutId id="2147483686" r:id="rId22"/>
    <p:sldLayoutId id="2147483689" r:id="rId23"/>
    <p:sldLayoutId id="2147483691" r:id="rId24"/>
    <p:sldLayoutId id="2147483692" r:id="rId25"/>
    <p:sldLayoutId id="2147483694" r:id="rId26"/>
    <p:sldLayoutId id="2147483695" r:id="rId27"/>
    <p:sldLayoutId id="2147483709" r:id="rId28"/>
    <p:sldLayoutId id="2147483710" r:id="rId29"/>
    <p:sldLayoutId id="2147483711" r:id="rId30"/>
    <p:sldLayoutId id="2147483712" r:id="rId31"/>
    <p:sldLayoutId id="2147483713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4.png"/><Relationship Id="rId3" Type="http://schemas.openxmlformats.org/officeDocument/2006/relationships/image" Target="../media/image15.png"/><Relationship Id="rId7" Type="http://schemas.openxmlformats.org/officeDocument/2006/relationships/image" Target="../media/image71.png"/><Relationship Id="rId12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openxmlformats.org/officeDocument/2006/relationships/customXml" Target="../ink/ink2.xml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F1387C-0AED-9DEF-58CB-EF174E5171AC}"/>
              </a:ext>
            </a:extLst>
          </p:cNvPr>
          <p:cNvSpPr txBox="1"/>
          <p:nvPr/>
        </p:nvSpPr>
        <p:spPr>
          <a:xfrm>
            <a:off x="5677360" y="3052146"/>
            <a:ext cx="6257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600" dirty="0">
                <a:solidFill>
                  <a:schemeClr val="accent1"/>
                </a:solidFill>
              </a:rPr>
              <a:t>Unit 2</a:t>
            </a:r>
          </a:p>
          <a:p>
            <a:pPr algn="ctr"/>
            <a:r>
              <a:rPr lang="en-VN" sz="3600" dirty="0">
                <a:solidFill>
                  <a:srgbClr val="FF0000"/>
                </a:solidFill>
              </a:rPr>
              <a:t>WHAT I CAN DO</a:t>
            </a:r>
          </a:p>
          <a:p>
            <a:pPr algn="ctr"/>
            <a:r>
              <a:rPr lang="en-VN" sz="3600" dirty="0">
                <a:solidFill>
                  <a:srgbClr val="00B050"/>
                </a:solidFill>
              </a:rPr>
              <a:t>LESSON 3.1 - PAGE 26</a:t>
            </a:r>
          </a:p>
        </p:txBody>
      </p:sp>
    </p:spTree>
    <p:extLst>
      <p:ext uri="{BB962C8B-B14F-4D97-AF65-F5344CB8AC3E}">
        <p14:creationId xmlns:p14="http://schemas.microsoft.com/office/powerpoint/2010/main" val="231307451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16924" y="341415"/>
            <a:ext cx="6353299" cy="61751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What can you do? </a:t>
            </a:r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 I can play the piano. </a:t>
            </a:r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What can your mom do?</a:t>
            </a:r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 She can drive a car.</a:t>
            </a:r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What can your friends do?</a:t>
            </a:r>
          </a:p>
          <a:p>
            <a:pPr marL="228600"/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- They can ride bikes.</a:t>
            </a:r>
            <a:endParaRPr lang="en-VN" sz="3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F19230-E6A4-9842-0EA7-209A92423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578" y="1001956"/>
            <a:ext cx="10370198" cy="5759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498DA7-5A55-1AAA-668A-EACB2D46BAE5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16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BDBD72-1322-21AA-5CD9-34665A2A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413" y="-36278"/>
            <a:ext cx="2997200" cy="74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9F62C1-63D6-7062-E339-0DF82EB586D7}"/>
                  </a:ext>
                </a:extLst>
              </p14:cNvPr>
              <p14:cNvContentPartPr/>
              <p14:nvPr/>
            </p14:nvContentPartPr>
            <p14:xfrm>
              <a:off x="5614942" y="3472380"/>
              <a:ext cx="3633120" cy="2008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9F62C1-63D6-7062-E339-0DF82EB586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6302" y="3463740"/>
                <a:ext cx="365076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3EBC67-B922-CDED-A4E6-611B07BABC04}"/>
                  </a:ext>
                </a:extLst>
              </p14:cNvPr>
              <p14:cNvContentPartPr/>
              <p14:nvPr/>
            </p14:nvContentPartPr>
            <p14:xfrm>
              <a:off x="6080782" y="3501180"/>
              <a:ext cx="1333080" cy="202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3EBC67-B922-CDED-A4E6-611B07BABC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2142" y="3492540"/>
                <a:ext cx="1350720" cy="20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EAC93C-64C5-1D1E-BBE3-3F735FFEC27E}"/>
                  </a:ext>
                </a:extLst>
              </p14:cNvPr>
              <p14:cNvContentPartPr/>
              <p14:nvPr/>
            </p14:nvContentPartPr>
            <p14:xfrm>
              <a:off x="4309222" y="3537180"/>
              <a:ext cx="4772160" cy="195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EAC93C-64C5-1D1E-BBE3-3F735FFEC2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00222" y="3528540"/>
                <a:ext cx="4789800" cy="19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8FA1CB-60CE-2EF0-8C49-20D1F4396B67}"/>
                  </a:ext>
                </a:extLst>
              </p14:cNvPr>
              <p14:cNvContentPartPr/>
              <p14:nvPr/>
            </p14:nvContentPartPr>
            <p14:xfrm>
              <a:off x="2299342" y="3479220"/>
              <a:ext cx="8551080" cy="2021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8FA1CB-60CE-2EF0-8C49-20D1F4396B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0342" y="3470580"/>
                <a:ext cx="8568720" cy="20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4EEE86-7A42-4A5A-8D25-47C4C6A876F7}"/>
                  </a:ext>
                </a:extLst>
              </p14:cNvPr>
              <p14:cNvContentPartPr/>
              <p14:nvPr/>
            </p14:nvContentPartPr>
            <p14:xfrm>
              <a:off x="3990982" y="3515220"/>
              <a:ext cx="4455720" cy="197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4EEE86-7A42-4A5A-8D25-47C4C6A876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81982" y="3506220"/>
                <a:ext cx="4473360" cy="19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4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words</a:t>
            </a:r>
          </a:p>
          <a:p>
            <a:pPr marL="228600"/>
            <a:r>
              <a:rPr lang="en-US" sz="3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play the guitar, play the piano, drive a car, </a:t>
            </a:r>
          </a:p>
          <a:p>
            <a:pPr marL="228600"/>
            <a:r>
              <a:rPr lang="en-US" sz="3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ride a bike, </a:t>
            </a:r>
          </a:p>
          <a:p>
            <a:pPr marL="228600"/>
            <a:r>
              <a:rPr lang="en-US" sz="3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do gymnastics, play the drums.</a:t>
            </a:r>
            <a:endParaRPr lang="en-VN" sz="3600" i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F25E2A59-AC86-00F3-C390-1CE7E340FD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45.8361" end="33342.97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6668" y="3698659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AE70D6-5FFB-BA70-58FD-4A3E2DACC001}"/>
              </a:ext>
            </a:extLst>
          </p:cNvPr>
          <p:cNvSpPr txBox="1"/>
          <p:nvPr/>
        </p:nvSpPr>
        <p:spPr>
          <a:xfrm>
            <a:off x="7117836" y="15593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669976" y="2740592"/>
            <a:ext cx="313599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 the guitar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7054876" y="3865128"/>
            <a:ext cx="229100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pleɪ</a:t>
            </a:r>
            <a:r>
              <a:rPr lang="en-US" sz="2400" dirty="0"/>
              <a:t> </a:t>
            </a:r>
            <a:r>
              <a:rPr lang="en-US" sz="2400" dirty="0" err="1"/>
              <a:t>ðə</a:t>
            </a:r>
            <a:r>
              <a:rPr lang="en-US" sz="2400" dirty="0"/>
              <a:t> </a:t>
            </a:r>
            <a:r>
              <a:rPr lang="en-US" sz="2400" dirty="0" err="1"/>
              <a:t>ɡɪˈtɑːr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chơi</a:t>
            </a:r>
            <a:r>
              <a:rPr lang="en-US" sz="2400" dirty="0"/>
              <a:t> </a:t>
            </a:r>
            <a:r>
              <a:rPr lang="en-US" sz="2400" dirty="0" err="1"/>
              <a:t>đàn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-ta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0CEF08-7E20-98F0-E9BA-9A12AB149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57" y="1704110"/>
            <a:ext cx="4550715" cy="4322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0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9290AA7F-BAA2-FCF9-11CD-612ABC48D5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341.0599" end="26843.60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8889" y="3616455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302357" y="2455137"/>
            <a:ext cx="324540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 the piano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5951021" y="3763525"/>
            <a:ext cx="3942758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pleɪ</a:t>
            </a:r>
            <a:r>
              <a:rPr lang="en-US" sz="2400" dirty="0"/>
              <a:t> </a:t>
            </a:r>
            <a:r>
              <a:rPr lang="en-US" sz="2400" dirty="0" err="1"/>
              <a:t>ðə</a:t>
            </a:r>
            <a:r>
              <a:rPr lang="en-US" sz="2400" dirty="0"/>
              <a:t> </a:t>
            </a:r>
            <a:r>
              <a:rPr lang="en-US" sz="2400" dirty="0" err="1"/>
              <a:t>piˈænoʊ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chơi</a:t>
            </a:r>
            <a:r>
              <a:rPr lang="en-US" sz="2400" dirty="0"/>
              <a:t> </a:t>
            </a:r>
            <a:r>
              <a:rPr lang="en-US" sz="2400" dirty="0" err="1"/>
              <a:t>dương</a:t>
            </a:r>
            <a:r>
              <a:rPr lang="en-US" sz="2400" dirty="0"/>
              <a:t> </a:t>
            </a:r>
            <a:r>
              <a:rPr lang="en-US" sz="2400" dirty="0" err="1"/>
              <a:t>cầm</a:t>
            </a:r>
            <a:r>
              <a:rPr lang="en-US" sz="2400" dirty="0"/>
              <a:t>/ </a:t>
            </a:r>
            <a:r>
              <a:rPr lang="en-US" sz="2400" dirty="0" err="1"/>
              <a:t>đàn</a:t>
            </a:r>
            <a:r>
              <a:rPr lang="en-US" sz="2400" dirty="0"/>
              <a:t> pi-a-nô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erson playing a piano&#10;&#10;Description automatically generated with medium confidence">
            <a:extLst>
              <a:ext uri="{FF2B5EF4-FFF2-40B4-BE49-F238E27FC236}">
                <a16:creationId xmlns:a16="http://schemas.microsoft.com/office/drawing/2014/main" id="{109659E1-AB6C-B373-751E-45917B07B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97" y="1793831"/>
            <a:ext cx="4633914" cy="4401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785956-DC56-1604-1C24-692F8A72B939}"/>
              </a:ext>
            </a:extLst>
          </p:cNvPr>
          <p:cNvSpPr txBox="1"/>
          <p:nvPr/>
        </p:nvSpPr>
        <p:spPr>
          <a:xfrm>
            <a:off x="4598288" y="179383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33107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7F7A3842-F70E-B962-8027-6720D0F8EB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129.9763" end="21014.18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4541" y="3668931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302358" y="2455137"/>
            <a:ext cx="296039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drive a car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6881517" y="3429000"/>
            <a:ext cx="2081766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draɪv</a:t>
            </a:r>
            <a:r>
              <a:rPr lang="en-US" sz="2400" dirty="0"/>
              <a:t> </a:t>
            </a:r>
            <a:r>
              <a:rPr lang="en-US" sz="2400" dirty="0" err="1"/>
              <a:t>ə</a:t>
            </a:r>
            <a:r>
              <a:rPr lang="en-US" sz="2400" dirty="0"/>
              <a:t> </a:t>
            </a:r>
            <a:r>
              <a:rPr lang="en-US" sz="2400" dirty="0" err="1"/>
              <a:t>kɑːr</a:t>
            </a:r>
            <a:r>
              <a:rPr lang="en-US" sz="2400" dirty="0"/>
              <a:t>/</a:t>
            </a:r>
          </a:p>
          <a:p>
            <a:pPr algn="ctr"/>
            <a:r>
              <a:rPr lang="en-US" sz="2400" dirty="0" err="1"/>
              <a:t>lái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(4 </a:t>
            </a:r>
            <a:r>
              <a:rPr lang="en-US" sz="2400" dirty="0" err="1"/>
              <a:t>bánh</a:t>
            </a:r>
            <a:r>
              <a:rPr lang="en-US" sz="2400" dirty="0"/>
              <a:t>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756B51-41A4-30C5-B669-242276E84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34" y="1647387"/>
            <a:ext cx="4432282" cy="4209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500C3-29F2-4DF5-B65D-852908CE486C}"/>
              </a:ext>
            </a:extLst>
          </p:cNvPr>
          <p:cNvSpPr txBox="1"/>
          <p:nvPr/>
        </p:nvSpPr>
        <p:spPr>
          <a:xfrm>
            <a:off x="6145060" y="188692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2204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B8ADA353-D6A7-3E64-4E51-7153D41318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261.5615" end="15483.690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3292" y="3673298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302358" y="2455137"/>
            <a:ext cx="241413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ride a bike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6470257" y="3429000"/>
            <a:ext cx="207833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raɪd</a:t>
            </a:r>
            <a:r>
              <a:rPr lang="en-US" sz="2400" dirty="0"/>
              <a:t> </a:t>
            </a:r>
            <a:r>
              <a:rPr lang="en-US" sz="2400" dirty="0" err="1"/>
              <a:t>ə</a:t>
            </a:r>
            <a:r>
              <a:rPr lang="en-US" sz="2400" dirty="0"/>
              <a:t> </a:t>
            </a:r>
            <a:r>
              <a:rPr lang="en-US" sz="2400" dirty="0" err="1"/>
              <a:t>baɪk</a:t>
            </a:r>
            <a:r>
              <a:rPr lang="en-US" sz="2400" dirty="0"/>
              <a:t> /</a:t>
            </a:r>
          </a:p>
          <a:p>
            <a:pPr algn="ctr"/>
            <a:r>
              <a:rPr lang="vi-VN" sz="2400" dirty="0"/>
              <a:t>cưỡi xe đạp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8A6C64C-A5CD-71E6-CE45-A9D5FAFF1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13" y="1559388"/>
            <a:ext cx="4709958" cy="4473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A0C0B5-4BA7-F1B5-29E7-8B36BCB46CD2}"/>
              </a:ext>
            </a:extLst>
          </p:cNvPr>
          <p:cNvSpPr txBox="1"/>
          <p:nvPr/>
        </p:nvSpPr>
        <p:spPr>
          <a:xfrm>
            <a:off x="7117836" y="15593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998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852CDE31-79E8-827F-AE77-02E3CF916C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241.2546" end="8780.58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0790" y="3865785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302358" y="2455137"/>
            <a:ext cx="312665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do gymnastics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6126615" y="3318078"/>
            <a:ext cx="3478135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/duː </a:t>
            </a:r>
            <a:r>
              <a:rPr lang="en-US" sz="2800" dirty="0" err="1"/>
              <a:t>dʒɪmˈnæstɪks</a:t>
            </a:r>
            <a:r>
              <a:rPr lang="en-US" sz="2800" dirty="0"/>
              <a:t>/ </a:t>
            </a:r>
          </a:p>
          <a:p>
            <a:pPr algn="ctr"/>
            <a:r>
              <a:rPr lang="vi-VN" sz="2800" dirty="0"/>
              <a:t>tập thể dục dụng cụ </a:t>
            </a:r>
            <a:endParaRPr lang="vi-VN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7AA776-6745-4E5D-7C2B-5E36507E4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87" y="1655355"/>
            <a:ext cx="4631377" cy="4420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D5587-173F-50B5-DC13-5D002B2C29C2}"/>
              </a:ext>
            </a:extLst>
          </p:cNvPr>
          <p:cNvSpPr txBox="1"/>
          <p:nvPr/>
        </p:nvSpPr>
        <p:spPr>
          <a:xfrm>
            <a:off x="6302358" y="155938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79989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1 TRACK 39.mp3">
            <a:hlinkClick r:id="" action="ppaction://media"/>
            <a:extLst>
              <a:ext uri="{FF2B5EF4-FFF2-40B4-BE49-F238E27FC236}">
                <a16:creationId xmlns:a16="http://schemas.microsoft.com/office/drawing/2014/main" id="{D01D55E7-FC1D-4228-0F22-AB370B4DFA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322.2675" end="2346.431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2036" y="3951003"/>
            <a:ext cx="812800" cy="812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2340B-3AD7-5457-723E-E1D9074DDAC7}"/>
              </a:ext>
            </a:extLst>
          </p:cNvPr>
          <p:cNvSpPr txBox="1"/>
          <p:nvPr/>
        </p:nvSpPr>
        <p:spPr>
          <a:xfrm>
            <a:off x="6302358" y="2455137"/>
            <a:ext cx="310289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play the drums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4842A-A2AA-20A8-99A1-8F24D2E5F498}"/>
              </a:ext>
            </a:extLst>
          </p:cNvPr>
          <p:cNvSpPr txBox="1"/>
          <p:nvPr/>
        </p:nvSpPr>
        <p:spPr>
          <a:xfrm>
            <a:off x="6622841" y="3627885"/>
            <a:ext cx="246193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pleɪ</a:t>
            </a:r>
            <a:r>
              <a:rPr lang="en-US" sz="2400" dirty="0"/>
              <a:t> </a:t>
            </a:r>
            <a:r>
              <a:rPr lang="en-US" sz="2400" dirty="0" err="1"/>
              <a:t>ðə</a:t>
            </a:r>
            <a:r>
              <a:rPr lang="en-US" sz="2400" dirty="0"/>
              <a:t> </a:t>
            </a:r>
            <a:r>
              <a:rPr lang="en-US" sz="2400" dirty="0" err="1"/>
              <a:t>drʌmz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chơi</a:t>
            </a:r>
            <a:r>
              <a:rPr lang="en-US" sz="2400" dirty="0"/>
              <a:t> </a:t>
            </a:r>
            <a:r>
              <a:rPr lang="en-US" sz="2400" dirty="0" err="1"/>
              <a:t>trống</a:t>
            </a:r>
            <a:r>
              <a:rPr lang="en-US" sz="2400" dirty="0"/>
              <a:t>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37FFA-8F5F-5E14-E9A2-99F78DE6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00" y="663115"/>
            <a:ext cx="7721600" cy="78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0981BB2-55E7-EF08-7073-0119C4FF4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69" y="1928718"/>
            <a:ext cx="4569270" cy="404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17296-0C55-900A-D1F1-9753B173CC93}"/>
              </a:ext>
            </a:extLst>
          </p:cNvPr>
          <p:cNvSpPr txBox="1"/>
          <p:nvPr/>
        </p:nvSpPr>
        <p:spPr>
          <a:xfrm>
            <a:off x="5716548" y="155938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7896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907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226</Words>
  <Application>Microsoft Office PowerPoint</Application>
  <PresentationFormat>Widescreen</PresentationFormat>
  <Paragraphs>43</Paragraphs>
  <Slides>12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Nguyen Long</cp:lastModifiedBy>
  <cp:revision>32</cp:revision>
  <dcterms:created xsi:type="dcterms:W3CDTF">2023-02-01T03:04:27Z</dcterms:created>
  <dcterms:modified xsi:type="dcterms:W3CDTF">2025-10-15T06:50:35Z</dcterms:modified>
</cp:coreProperties>
</file>