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2"/>
  </p:notesMasterIdLst>
  <p:sldIdLst>
    <p:sldId id="337" r:id="rId2"/>
    <p:sldId id="271" r:id="rId3"/>
    <p:sldId id="318" r:id="rId4"/>
    <p:sldId id="285" r:id="rId5"/>
    <p:sldId id="321" r:id="rId6"/>
    <p:sldId id="291" r:id="rId7"/>
    <p:sldId id="324" r:id="rId8"/>
    <p:sldId id="293" r:id="rId9"/>
    <p:sldId id="320" r:id="rId10"/>
    <p:sldId id="297" r:id="rId11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>
      <p:cViewPr varScale="1">
        <p:scale>
          <a:sx n="65" d="100"/>
          <a:sy n="65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8429E-2975-FA4C-8790-FB60973C5186}" type="datetimeFigureOut">
              <a:rPr lang="en-VN" smtClean="0"/>
              <a:t>10/15/2025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D4A0-E79A-CE42-9377-03578157BCB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81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1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433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687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426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065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674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799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95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28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759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058980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345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959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095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615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521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714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543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08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8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518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925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722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11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1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6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3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5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5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475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2:</a:t>
            </a:r>
            <a:r>
              <a:rPr lang="en-US" baseline="0" dirty="0">
                <a:solidFill>
                  <a:srgbClr val="FF0000"/>
                </a:solidFill>
              </a:rPr>
              <a:t> What I can do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38692" y="-6217"/>
            <a:ext cx="144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2.2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0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5" r:id="rId22"/>
    <p:sldLayoutId id="2147483691" r:id="rId23"/>
    <p:sldLayoutId id="2147483692" r:id="rId24"/>
    <p:sldLayoutId id="2147483693" r:id="rId25"/>
    <p:sldLayoutId id="2147483698" r:id="rId26"/>
    <p:sldLayoutId id="2147483705" r:id="rId27"/>
    <p:sldLayoutId id="2147483707" r:id="rId28"/>
    <p:sldLayoutId id="2147483709" r:id="rId29"/>
    <p:sldLayoutId id="2147483710" r:id="rId30"/>
    <p:sldLayoutId id="2147483711" r:id="rId31"/>
    <p:sldLayoutId id="2147483712" r:id="rId32"/>
    <p:sldLayoutId id="2147483713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NULL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466379-9A6A-06CC-231F-97207FA3CD58}"/>
              </a:ext>
            </a:extLst>
          </p:cNvPr>
          <p:cNvSpPr txBox="1"/>
          <p:nvPr/>
        </p:nvSpPr>
        <p:spPr>
          <a:xfrm>
            <a:off x="6412675" y="3123210"/>
            <a:ext cx="4714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1"/>
                </a:solidFill>
              </a:rPr>
              <a:t>Unit 2</a:t>
            </a:r>
          </a:p>
          <a:p>
            <a:pPr algn="ctr"/>
            <a:r>
              <a:rPr lang="en-VN" sz="4000" dirty="0">
                <a:solidFill>
                  <a:srgbClr val="FF0000"/>
                </a:solidFill>
              </a:rPr>
              <a:t>WHAT I CAN DO</a:t>
            </a:r>
          </a:p>
          <a:p>
            <a:pPr algn="ctr"/>
            <a:r>
              <a:rPr lang="en-VN" sz="3200" dirty="0">
                <a:solidFill>
                  <a:srgbClr val="00B050"/>
                </a:solidFill>
              </a:rPr>
              <a:t>LESSON 2.2 - PAGE 24</a:t>
            </a:r>
          </a:p>
        </p:txBody>
      </p:sp>
    </p:spTree>
    <p:extLst>
      <p:ext uri="{BB962C8B-B14F-4D97-AF65-F5344CB8AC3E}">
        <p14:creationId xmlns:p14="http://schemas.microsoft.com/office/powerpoint/2010/main" val="3659527572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Phonics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6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/</a:t>
            </a:r>
            <a:r>
              <a:rPr lang="en-US" sz="66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</a:t>
            </a:r>
            <a:r>
              <a:rPr lang="en-US" sz="6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/ and /</a:t>
            </a:r>
            <a:r>
              <a:rPr lang="en-US" sz="66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</a:t>
            </a:r>
            <a:r>
              <a:rPr lang="en-US" sz="6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/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5661DCA-D069-108A-4134-1C0829957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454488"/>
            <a:ext cx="5842000" cy="2209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295C0-79C8-F2E3-B35C-575DCB0230A5}"/>
              </a:ext>
            </a:extLst>
          </p:cNvPr>
          <p:cNvSpPr txBox="1"/>
          <p:nvPr/>
        </p:nvSpPr>
        <p:spPr>
          <a:xfrm>
            <a:off x="7117836" y="155938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icon to hear the sound.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CED1A9F-F3E3-5A7A-005C-6A69DE156322}"/>
              </a:ext>
            </a:extLst>
          </p:cNvPr>
          <p:cNvSpPr/>
          <p:nvPr/>
        </p:nvSpPr>
        <p:spPr>
          <a:xfrm>
            <a:off x="346132" y="3414154"/>
            <a:ext cx="1728788" cy="10715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/>
              <a:t>ro</a:t>
            </a:r>
            <a:r>
              <a:rPr lang="en-VN" sz="3600" b="1" u="sng" dirty="0"/>
              <a:t>p</a:t>
            </a:r>
            <a:r>
              <a:rPr lang="en-VN" sz="3600" b="1" dirty="0"/>
              <a:t>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0995368-10AD-22E3-05D8-08BA84E54D5F}"/>
              </a:ext>
            </a:extLst>
          </p:cNvPr>
          <p:cNvSpPr/>
          <p:nvPr/>
        </p:nvSpPr>
        <p:spPr>
          <a:xfrm>
            <a:off x="3007986" y="3414153"/>
            <a:ext cx="1728788" cy="10715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/>
              <a:t>ho</a:t>
            </a:r>
            <a:r>
              <a:rPr lang="en-VN" sz="3600" b="1" u="sng" dirty="0"/>
              <a:t>p</a:t>
            </a:r>
            <a:endParaRPr lang="en-VN" sz="3600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817DEF7-5B5A-47F0-10AC-498C056B5D29}"/>
              </a:ext>
            </a:extLst>
          </p:cNvPr>
          <p:cNvSpPr/>
          <p:nvPr/>
        </p:nvSpPr>
        <p:spPr>
          <a:xfrm>
            <a:off x="5875534" y="3414153"/>
            <a:ext cx="1728788" cy="10715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u="sng" dirty="0"/>
              <a:t>B</a:t>
            </a:r>
            <a:r>
              <a:rPr lang="en-VN" sz="3600" b="1" dirty="0"/>
              <a:t>en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CE1F14E-F557-DA66-0955-15AC0ABAF1F1}"/>
              </a:ext>
            </a:extLst>
          </p:cNvPr>
          <p:cNvSpPr/>
          <p:nvPr/>
        </p:nvSpPr>
        <p:spPr>
          <a:xfrm>
            <a:off x="8743083" y="3428999"/>
            <a:ext cx="2241591" cy="10715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/>
              <a:t>key</a:t>
            </a:r>
            <a:r>
              <a:rPr lang="en-VN" sz="3600" b="1" u="sng" dirty="0"/>
              <a:t>b</a:t>
            </a:r>
            <a:r>
              <a:rPr lang="en-VN" sz="3600" b="1" dirty="0"/>
              <a:t>oard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F06A9F-3D09-CFAE-F383-7990DA8372AC}"/>
              </a:ext>
            </a:extLst>
          </p:cNvPr>
          <p:cNvSpPr/>
          <p:nvPr/>
        </p:nvSpPr>
        <p:spPr>
          <a:xfrm>
            <a:off x="1353787" y="4904509"/>
            <a:ext cx="973777" cy="712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B3486D-80AF-1F0B-0025-7F202CC5B1A2}"/>
              </a:ext>
            </a:extLst>
          </p:cNvPr>
          <p:cNvSpPr/>
          <p:nvPr/>
        </p:nvSpPr>
        <p:spPr>
          <a:xfrm>
            <a:off x="437490" y="4892633"/>
            <a:ext cx="1556689" cy="60564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/>
              </a:rPr>
              <a:t>/</a:t>
            </a:r>
            <a:r>
              <a:rPr lang="en-US" sz="2800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roʊp</a:t>
            </a:r>
            <a:r>
              <a:rPr lang="en-US" sz="2800" dirty="0">
                <a:effectLst/>
              </a:rPr>
              <a:t>/ 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75DFA1-925F-6BC6-8D1E-F2493A556E36}"/>
              </a:ext>
            </a:extLst>
          </p:cNvPr>
          <p:cNvSpPr/>
          <p:nvPr/>
        </p:nvSpPr>
        <p:spPr>
          <a:xfrm>
            <a:off x="3103255" y="4843151"/>
            <a:ext cx="1384589" cy="60564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/>
              </a:rPr>
              <a:t>/</a:t>
            </a:r>
            <a:r>
              <a:rPr lang="en-US" sz="2800" dirty="0" err="1">
                <a:effectLst/>
              </a:rPr>
              <a:t>hɑːp</a:t>
            </a:r>
            <a:r>
              <a:rPr lang="en-US" sz="2800" dirty="0">
                <a:effectLst/>
              </a:rPr>
              <a:t>/ 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C12FF7-E3FC-6154-731E-D37DCB053127}"/>
              </a:ext>
            </a:extLst>
          </p:cNvPr>
          <p:cNvSpPr/>
          <p:nvPr/>
        </p:nvSpPr>
        <p:spPr>
          <a:xfrm>
            <a:off x="6188065" y="4890651"/>
            <a:ext cx="1384589" cy="60564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/>
              </a:rPr>
              <a:t>/</a:t>
            </a:r>
            <a:r>
              <a:rPr lang="en-US" sz="2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ben</a:t>
            </a:r>
            <a:r>
              <a:rPr lang="en-US" sz="2800" dirty="0">
                <a:effectLst/>
              </a:rPr>
              <a:t>/ 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89AECA-E182-65B3-00CE-A94B24F1563F}"/>
              </a:ext>
            </a:extLst>
          </p:cNvPr>
          <p:cNvSpPr/>
          <p:nvPr/>
        </p:nvSpPr>
        <p:spPr>
          <a:xfrm>
            <a:off x="8743083" y="4866901"/>
            <a:ext cx="2359358" cy="60564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/>
              </a:rPr>
              <a:t>/</a:t>
            </a:r>
            <a:r>
              <a:rPr lang="en-US" sz="2800" dirty="0">
                <a:effectLst/>
                <a:latin typeface="ArialMT"/>
              </a:rPr>
              <a:t>ˈ</a:t>
            </a:r>
            <a:r>
              <a:rPr lang="en-US" sz="2800" dirty="0" err="1">
                <a:effectLst/>
                <a:latin typeface="ArialMT"/>
              </a:rPr>
              <a:t>kiːbɔːrd</a:t>
            </a:r>
            <a:r>
              <a:rPr lang="en-US" sz="2800" dirty="0">
                <a:effectLst/>
                <a:latin typeface="ArialMT"/>
              </a:rPr>
              <a:t> </a:t>
            </a:r>
            <a:r>
              <a:rPr lang="en-US" sz="2800" dirty="0">
                <a:effectLst/>
              </a:rPr>
              <a:t>/ </a:t>
            </a:r>
            <a:endParaRPr lang="en-US" sz="2800" dirty="0"/>
          </a:p>
        </p:txBody>
      </p:sp>
      <p:pic>
        <p:nvPicPr>
          <p:cNvPr id="15" name="CD1 TRACK 35.mp3">
            <a:hlinkClick r:id="" action="ppaction://media"/>
            <a:extLst>
              <a:ext uri="{FF2B5EF4-FFF2-40B4-BE49-F238E27FC236}">
                <a16:creationId xmlns:a16="http://schemas.microsoft.com/office/drawing/2014/main" id="{70592B6F-1237-E3EB-E336-696674BA01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0250" y="746588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3911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8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DD40C7F-ADC6-91C8-99F5-AE277B7F1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43000"/>
            <a:ext cx="5665787" cy="5758064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C847FB4-B0A6-44C3-E51D-A87F09630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5787" y="1309156"/>
            <a:ext cx="5703374" cy="5591908"/>
          </a:xfrm>
          <a:prstGeom prst="rect">
            <a:avLst/>
          </a:prstGeom>
        </p:spPr>
      </p:pic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E6781C6-660A-688B-A1A8-5B4064C23F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87" y="381000"/>
            <a:ext cx="5511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CD1 TRACK 38.mp3">
            <a:hlinkClick r:id="" action="ppaction://media"/>
            <a:extLst>
              <a:ext uri="{FF2B5EF4-FFF2-40B4-BE49-F238E27FC236}">
                <a16:creationId xmlns:a16="http://schemas.microsoft.com/office/drawing/2014/main" id="{FC2940AE-721A-7BFC-8B9F-21CB2D6F5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12114" y="315356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2AC34F-C74D-6C84-6991-D783DD1B54BA}"/>
              </a:ext>
            </a:extLst>
          </p:cNvPr>
          <p:cNvSpPr txBox="1"/>
          <p:nvPr/>
        </p:nvSpPr>
        <p:spPr>
          <a:xfrm>
            <a:off x="1426710" y="6014100"/>
            <a:ext cx="1999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</a:rPr>
              <a:t>Yes, I can.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A3291-9185-5457-4599-043D9A2362C6}"/>
              </a:ext>
            </a:extLst>
          </p:cNvPr>
          <p:cNvSpPr txBox="1"/>
          <p:nvPr/>
        </p:nvSpPr>
        <p:spPr>
          <a:xfrm>
            <a:off x="7268132" y="2405062"/>
            <a:ext cx="255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</a:rPr>
              <a:t>No, he can’t.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6385D-26B3-FA43-C39E-389601E400A1}"/>
              </a:ext>
            </a:extLst>
          </p:cNvPr>
          <p:cNvSpPr txBox="1"/>
          <p:nvPr/>
        </p:nvSpPr>
        <p:spPr>
          <a:xfrm>
            <a:off x="7725332" y="4902513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</a:rPr>
              <a:t>fly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9" name="CD1 TRACK 38.mp3">
            <a:hlinkClick r:id="" action="ppaction://media"/>
            <a:extLst>
              <a:ext uri="{FF2B5EF4-FFF2-40B4-BE49-F238E27FC236}">
                <a16:creationId xmlns:a16="http://schemas.microsoft.com/office/drawing/2014/main" id="{FC2940AE-721A-7BFC-8B9F-21CB2D6F56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6555" end="79004.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83787" y="2802832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CD1 TRACK 38.mp3">
            <a:hlinkClick r:id="" action="ppaction://media"/>
            <a:extLst>
              <a:ext uri="{FF2B5EF4-FFF2-40B4-BE49-F238E27FC236}">
                <a16:creationId xmlns:a16="http://schemas.microsoft.com/office/drawing/2014/main" id="{FC2940AE-721A-7BFC-8B9F-21CB2D6F56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43225" end="51484.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83787" y="5800943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CD1 TRACK 38.mp3">
            <a:hlinkClick r:id="" action="ppaction://media"/>
            <a:extLst>
              <a:ext uri="{FF2B5EF4-FFF2-40B4-BE49-F238E27FC236}">
                <a16:creationId xmlns:a16="http://schemas.microsoft.com/office/drawing/2014/main" id="{FC2940AE-721A-7BFC-8B9F-21CB2D6F56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63006" end="27404.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90572" y="2405062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CD1 TRACK 38.mp3">
            <a:hlinkClick r:id="" action="ppaction://media"/>
            <a:extLst>
              <a:ext uri="{FF2B5EF4-FFF2-40B4-BE49-F238E27FC236}">
                <a16:creationId xmlns:a16="http://schemas.microsoft.com/office/drawing/2014/main" id="{FC2940AE-721A-7BFC-8B9F-21CB2D6F56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86873" end="2673.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90572" y="5281944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9100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2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5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33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6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DD40C7F-ADC6-91C8-99F5-AE277B7F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936"/>
            <a:ext cx="5665787" cy="5758064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C847FB4-B0A6-44C3-E51D-A87F09630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787" y="1266092"/>
            <a:ext cx="5703374" cy="5591908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279EDB2-C687-E5E2-D976-1F056DA648C3}"/>
              </a:ext>
            </a:extLst>
          </p:cNvPr>
          <p:cNvSpPr/>
          <p:nvPr/>
        </p:nvSpPr>
        <p:spPr>
          <a:xfrm>
            <a:off x="1511608" y="138035"/>
            <a:ext cx="5058888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0070C0"/>
                </a:solidFill>
              </a:rPr>
              <a:t>MAKE YOUR OWN STORY</a:t>
            </a:r>
          </a:p>
        </p:txBody>
      </p:sp>
    </p:spTree>
    <p:extLst>
      <p:ext uri="{BB962C8B-B14F-4D97-AF65-F5344CB8AC3E}">
        <p14:creationId xmlns:p14="http://schemas.microsoft.com/office/powerpoint/2010/main" val="84167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4E39F0-0824-2F23-86E6-B5CF7E11D1BF}"/>
              </a:ext>
            </a:extLst>
          </p:cNvPr>
          <p:cNvSpPr txBox="1"/>
          <p:nvPr/>
        </p:nvSpPr>
        <p:spPr>
          <a:xfrm>
            <a:off x="214605" y="4758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15</a:t>
            </a:r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F460970B-38A9-BBDD-D8E6-5F842AA9C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841" y="436393"/>
            <a:ext cx="48260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E99E161-2281-26CC-86D2-434C60281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73186"/>
            <a:ext cx="12191130" cy="2933204"/>
          </a:xfrm>
          <a:prstGeom prst="rect">
            <a:avLst/>
          </a:prstGeom>
        </p:spPr>
      </p:pic>
      <p:pic>
        <p:nvPicPr>
          <p:cNvPr id="3" name="CD1 TRACK 08.mp3">
            <a:hlinkClick r:id="" action="ppaction://media"/>
            <a:extLst>
              <a:ext uri="{FF2B5EF4-FFF2-40B4-BE49-F238E27FC236}">
                <a16:creationId xmlns:a16="http://schemas.microsoft.com/office/drawing/2014/main" id="{92FBC52C-CC88-6AC2-8883-6B4E2BFD1E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6540" y="372893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ABC8D1-CFDF-4177-9652-D2FBDEA0EFED}"/>
              </a:ext>
            </a:extLst>
          </p:cNvPr>
          <p:cNvSpPr txBox="1"/>
          <p:nvPr/>
        </p:nvSpPr>
        <p:spPr>
          <a:xfrm>
            <a:off x="10592791" y="435824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3B4E7-DFFC-CF6B-149C-71D821872C1E}"/>
              </a:ext>
            </a:extLst>
          </p:cNvPr>
          <p:cNvSpPr txBox="1"/>
          <p:nvPr/>
        </p:nvSpPr>
        <p:spPr>
          <a:xfrm>
            <a:off x="1180505" y="435824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17796-33CB-64EF-419F-530D51025F3D}"/>
              </a:ext>
            </a:extLst>
          </p:cNvPr>
          <p:cNvSpPr txBox="1"/>
          <p:nvPr/>
        </p:nvSpPr>
        <p:spPr>
          <a:xfrm>
            <a:off x="4310743" y="435824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865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77</Words>
  <Application>Microsoft Office PowerPoint</Application>
  <PresentationFormat>Widescreen</PresentationFormat>
  <Paragraphs>28</Paragraphs>
  <Slides>10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ArialMT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HO</dc:creator>
  <cp:lastModifiedBy>Nguyen Long</cp:lastModifiedBy>
  <cp:revision>35</cp:revision>
  <dcterms:created xsi:type="dcterms:W3CDTF">2023-02-01T03:04:27Z</dcterms:created>
  <dcterms:modified xsi:type="dcterms:W3CDTF">2025-10-15T06:49:40Z</dcterms:modified>
</cp:coreProperties>
</file>