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62" r:id="rId3"/>
    <p:sldId id="304" r:id="rId4"/>
    <p:sldId id="305" r:id="rId5"/>
    <p:sldId id="309" r:id="rId6"/>
    <p:sldId id="311" r:id="rId7"/>
    <p:sldId id="310" r:id="rId8"/>
    <p:sldId id="312" r:id="rId9"/>
    <p:sldId id="278" r:id="rId10"/>
    <p:sldId id="317" r:id="rId11"/>
    <p:sldId id="260" r:id="rId12"/>
  </p:sldIdLst>
  <p:sldSz cx="9144000" cy="5143500" type="screen16x9"/>
  <p:notesSz cx="6858000" cy="9144000"/>
  <p:embeddedFontLst>
    <p:embeddedFont>
      <p:font typeface="Dubai Medium" panose="020B0603030403030204" pitchFamily="34" charset="-78"/>
      <p:regular r:id="rId14"/>
      <p:italic r:id="rId15"/>
    </p:embeddedFont>
    <p:embeddedFont>
      <p:font typeface="Forte" panose="03060902040502070203" pitchFamily="66" charset="0"/>
      <p:regular r:id="rId16"/>
    </p:embeddedFont>
    <p:embeddedFont>
      <p:font typeface="Gochi Hand" panose="020B0604020202020204" charset="0"/>
      <p:regular r:id="rId17"/>
    </p:embeddedFont>
    <p:embeddedFont>
      <p:font typeface="Lexend Deca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AF7F3-0ABF-437C-A301-B13CD5C141F1}">
  <a:tblStyle styleId="{312AF7F3-0ABF-437C-A301-B13CD5C141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490" autoAdjust="0"/>
  </p:normalViewPr>
  <p:slideViewPr>
    <p:cSldViewPr snapToGrid="0">
      <p:cViewPr varScale="1">
        <p:scale>
          <a:sx n="86" d="100"/>
          <a:sy n="8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20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cabe993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cabe993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084fa0764_0_15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084fa0764_0_15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4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31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9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92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19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12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7392400" y="644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0" y="-6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9972499">
            <a:off x="143716" y="-1669040"/>
            <a:ext cx="2015364" cy="2574982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2014349">
            <a:off x="1536258" y="676935"/>
            <a:ext cx="114902" cy="89151"/>
          </a:xfrm>
          <a:custGeom>
            <a:avLst/>
            <a:gdLst/>
            <a:ahLst/>
            <a:cxnLst/>
            <a:rect l="l" t="t" r="r" b="b"/>
            <a:pathLst>
              <a:path w="4596" h="3566" extrusionOk="0">
                <a:moveTo>
                  <a:pt x="2298" y="0"/>
                </a:moveTo>
                <a:cubicBezTo>
                  <a:pt x="1" y="0"/>
                  <a:pt x="1" y="3566"/>
                  <a:pt x="2298" y="3566"/>
                </a:cubicBezTo>
                <a:cubicBezTo>
                  <a:pt x="4596" y="3566"/>
                  <a:pt x="4596" y="0"/>
                  <a:pt x="22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2014349">
            <a:off x="1553599" y="863412"/>
            <a:ext cx="80226" cy="62426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831550" y="1200926"/>
            <a:ext cx="34809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2831550" y="2132320"/>
            <a:ext cx="34809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 rot="-2295052">
            <a:off x="7186966" y="4486817"/>
            <a:ext cx="54499" cy="40625"/>
          </a:xfrm>
          <a:custGeom>
            <a:avLst/>
            <a:gdLst/>
            <a:ahLst/>
            <a:cxnLst/>
            <a:rect l="l" t="t" r="r" b="b"/>
            <a:pathLst>
              <a:path w="2180" h="1625" extrusionOk="0">
                <a:moveTo>
                  <a:pt x="1070" y="0"/>
                </a:moveTo>
                <a:cubicBezTo>
                  <a:pt x="1" y="0"/>
                  <a:pt x="1" y="1624"/>
                  <a:pt x="1070" y="1624"/>
                </a:cubicBezTo>
                <a:cubicBezTo>
                  <a:pt x="2179" y="1624"/>
                  <a:pt x="2179" y="0"/>
                  <a:pt x="10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-2295052">
            <a:off x="6977823" y="4393752"/>
            <a:ext cx="80224" cy="62424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1232238" y="3204988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5400000">
            <a:off x="1187138" y="3320988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 rot="-7661675">
            <a:off x="995580" y="3465809"/>
            <a:ext cx="853896" cy="790195"/>
            <a:chOff x="3904050" y="2322725"/>
            <a:chExt cx="464475" cy="429825"/>
          </a:xfrm>
        </p:grpSpPr>
        <p:sp>
          <p:nvSpPr>
            <p:cNvPr id="50" name="Google Shape;50;p4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7" y="3860810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7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_1_3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724150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ubTitle" idx="1"/>
          </p:nvPr>
        </p:nvSpPr>
        <p:spPr>
          <a:xfrm>
            <a:off x="72415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title" idx="2"/>
          </p:nvPr>
        </p:nvSpPr>
        <p:spPr>
          <a:xfrm>
            <a:off x="3505575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subTitle" idx="3"/>
          </p:nvPr>
        </p:nvSpPr>
        <p:spPr>
          <a:xfrm>
            <a:off x="3505575" y="3199869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 idx="4"/>
          </p:nvPr>
        </p:nvSpPr>
        <p:spPr>
          <a:xfrm>
            <a:off x="6287288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subTitle" idx="5"/>
          </p:nvPr>
        </p:nvSpPr>
        <p:spPr>
          <a:xfrm>
            <a:off x="628730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16913" y="4278163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396475" y="393106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2912351">
            <a:off x="-988269" y="3780675"/>
            <a:ext cx="2015277" cy="2574870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569939" y="220289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2</a:t>
            </a:r>
            <a:br>
              <a:rPr lang="en" dirty="0"/>
            </a:br>
            <a:r>
              <a:rPr lang="en" dirty="0">
                <a:solidFill>
                  <a:srgbClr val="FF0000"/>
                </a:solidFill>
              </a:rPr>
              <a:t>WHAT I CAN 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675405" y="1946126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LESSON 2.1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4421639" y="2317215"/>
            <a:ext cx="2715832" cy="3933888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251489" y="105488"/>
            <a:ext cx="8732054" cy="467367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824;p49">
            <a:extLst>
              <a:ext uri="{FF2B5EF4-FFF2-40B4-BE49-F238E27FC236}">
                <a16:creationId xmlns:a16="http://schemas.microsoft.com/office/drawing/2014/main" id="{8DA708DC-FFA9-305A-508F-DA91294D0C9B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3" name="Google Shape;825;p49">
              <a:extLst>
                <a:ext uri="{FF2B5EF4-FFF2-40B4-BE49-F238E27FC236}">
                  <a16:creationId xmlns:a16="http://schemas.microsoft.com/office/drawing/2014/main" id="{022789EA-C730-4775-FC71-027C1F247556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26;p49">
              <a:extLst>
                <a:ext uri="{FF2B5EF4-FFF2-40B4-BE49-F238E27FC236}">
                  <a16:creationId xmlns:a16="http://schemas.microsoft.com/office/drawing/2014/main" id="{26AFB7D4-B714-CF25-1F61-17EA4298AC80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7;p49">
              <a:extLst>
                <a:ext uri="{FF2B5EF4-FFF2-40B4-BE49-F238E27FC236}">
                  <a16:creationId xmlns:a16="http://schemas.microsoft.com/office/drawing/2014/main" id="{0B853033-FDED-0EA2-F2DB-C79C7E646D1D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8;p49">
              <a:extLst>
                <a:ext uri="{FF2B5EF4-FFF2-40B4-BE49-F238E27FC236}">
                  <a16:creationId xmlns:a16="http://schemas.microsoft.com/office/drawing/2014/main" id="{A7955C75-E7C9-3CD9-7CFB-AE9860934564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29;p49">
            <a:extLst>
              <a:ext uri="{FF2B5EF4-FFF2-40B4-BE49-F238E27FC236}">
                <a16:creationId xmlns:a16="http://schemas.microsoft.com/office/drawing/2014/main" id="{86195F3B-D3C9-3C7C-7156-F9F76C1DDD9E}"/>
              </a:ext>
            </a:extLst>
          </p:cNvPr>
          <p:cNvGrpSpPr/>
          <p:nvPr/>
        </p:nvGrpSpPr>
        <p:grpSpPr>
          <a:xfrm>
            <a:off x="159356" y="72015"/>
            <a:ext cx="765666" cy="809895"/>
            <a:chOff x="4775" y="213575"/>
            <a:chExt cx="1152700" cy="1312275"/>
          </a:xfrm>
        </p:grpSpPr>
        <p:sp>
          <p:nvSpPr>
            <p:cNvPr id="8" name="Google Shape;830;p49">
              <a:extLst>
                <a:ext uri="{FF2B5EF4-FFF2-40B4-BE49-F238E27FC236}">
                  <a16:creationId xmlns:a16="http://schemas.microsoft.com/office/drawing/2014/main" id="{1385E2BD-94CF-4967-00FD-699D4A72274D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31;p49">
              <a:extLst>
                <a:ext uri="{FF2B5EF4-FFF2-40B4-BE49-F238E27FC236}">
                  <a16:creationId xmlns:a16="http://schemas.microsoft.com/office/drawing/2014/main" id="{B0F54FF1-7510-143B-E1EB-61E586DD6701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2;p49">
              <a:extLst>
                <a:ext uri="{FF2B5EF4-FFF2-40B4-BE49-F238E27FC236}">
                  <a16:creationId xmlns:a16="http://schemas.microsoft.com/office/drawing/2014/main" id="{5983D512-1C3D-68ED-B5C6-9C5422B72330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3;p49">
              <a:extLst>
                <a:ext uri="{FF2B5EF4-FFF2-40B4-BE49-F238E27FC236}">
                  <a16:creationId xmlns:a16="http://schemas.microsoft.com/office/drawing/2014/main" id="{8F62BFE1-CC62-6E9C-F06E-085A132941E3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4;p49">
              <a:extLst>
                <a:ext uri="{FF2B5EF4-FFF2-40B4-BE49-F238E27FC236}">
                  <a16:creationId xmlns:a16="http://schemas.microsoft.com/office/drawing/2014/main" id="{31C9B5AB-4499-573B-EBFF-2111A6A84EFF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5;p49">
              <a:extLst>
                <a:ext uri="{FF2B5EF4-FFF2-40B4-BE49-F238E27FC236}">
                  <a16:creationId xmlns:a16="http://schemas.microsoft.com/office/drawing/2014/main" id="{F432132C-3355-EAAC-60CE-D60DD637DF09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6;p49">
              <a:extLst>
                <a:ext uri="{FF2B5EF4-FFF2-40B4-BE49-F238E27FC236}">
                  <a16:creationId xmlns:a16="http://schemas.microsoft.com/office/drawing/2014/main" id="{5F04C6C8-039A-D465-911E-0E64C02BA478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7;p49">
              <a:extLst>
                <a:ext uri="{FF2B5EF4-FFF2-40B4-BE49-F238E27FC236}">
                  <a16:creationId xmlns:a16="http://schemas.microsoft.com/office/drawing/2014/main" id="{5975437A-50F4-DD4C-BE6C-F310FD23E266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8;p49">
              <a:extLst>
                <a:ext uri="{FF2B5EF4-FFF2-40B4-BE49-F238E27FC236}">
                  <a16:creationId xmlns:a16="http://schemas.microsoft.com/office/drawing/2014/main" id="{CE90E151-A6EE-28AB-0BA1-4186D53DEB51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9;p49">
              <a:extLst>
                <a:ext uri="{FF2B5EF4-FFF2-40B4-BE49-F238E27FC236}">
                  <a16:creationId xmlns:a16="http://schemas.microsoft.com/office/drawing/2014/main" id="{C7FBC409-54D3-DE78-764B-98F58B9C9102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40;p49">
              <a:extLst>
                <a:ext uri="{FF2B5EF4-FFF2-40B4-BE49-F238E27FC236}">
                  <a16:creationId xmlns:a16="http://schemas.microsoft.com/office/drawing/2014/main" id="{59E55DF5-908C-A403-1746-727EFBA52D4E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41;p49">
              <a:extLst>
                <a:ext uri="{FF2B5EF4-FFF2-40B4-BE49-F238E27FC236}">
                  <a16:creationId xmlns:a16="http://schemas.microsoft.com/office/drawing/2014/main" id="{D41F390A-C0A8-67B3-3832-867109AC4704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42;p49">
              <a:extLst>
                <a:ext uri="{FF2B5EF4-FFF2-40B4-BE49-F238E27FC236}">
                  <a16:creationId xmlns:a16="http://schemas.microsoft.com/office/drawing/2014/main" id="{600C3206-38CB-1137-7140-A49DC43C7592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3;p49">
              <a:extLst>
                <a:ext uri="{FF2B5EF4-FFF2-40B4-BE49-F238E27FC236}">
                  <a16:creationId xmlns:a16="http://schemas.microsoft.com/office/drawing/2014/main" id="{40963405-6896-5442-A024-34420064B3C0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4;p49">
              <a:extLst>
                <a:ext uri="{FF2B5EF4-FFF2-40B4-BE49-F238E27FC236}">
                  <a16:creationId xmlns:a16="http://schemas.microsoft.com/office/drawing/2014/main" id="{CA1BA531-1343-F941-CAD1-98B0E13940E8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5;p49">
              <a:extLst>
                <a:ext uri="{FF2B5EF4-FFF2-40B4-BE49-F238E27FC236}">
                  <a16:creationId xmlns:a16="http://schemas.microsoft.com/office/drawing/2014/main" id="{20DDDB0C-8CCC-D892-1AB1-1CD379734E27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846;p49">
            <a:extLst>
              <a:ext uri="{FF2B5EF4-FFF2-40B4-BE49-F238E27FC236}">
                <a16:creationId xmlns:a16="http://schemas.microsoft.com/office/drawing/2014/main" id="{E32DCBE8-A7CB-B082-E156-9253B4E850CF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3" name="Google Shape;847;p49">
              <a:extLst>
                <a:ext uri="{FF2B5EF4-FFF2-40B4-BE49-F238E27FC236}">
                  <a16:creationId xmlns:a16="http://schemas.microsoft.com/office/drawing/2014/main" id="{D6BFB8A5-3C02-42F4-42C8-CD6E8289217B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8;p49">
              <a:extLst>
                <a:ext uri="{FF2B5EF4-FFF2-40B4-BE49-F238E27FC236}">
                  <a16:creationId xmlns:a16="http://schemas.microsoft.com/office/drawing/2014/main" id="{21B15AFB-9EE0-DDA0-A25A-4F8D606E3C76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849;p49">
              <a:extLst>
                <a:ext uri="{FF2B5EF4-FFF2-40B4-BE49-F238E27FC236}">
                  <a16:creationId xmlns:a16="http://schemas.microsoft.com/office/drawing/2014/main" id="{B6C5EA02-3230-C560-BC88-27AAACE59D41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850;p49">
              <a:extLst>
                <a:ext uri="{FF2B5EF4-FFF2-40B4-BE49-F238E27FC236}">
                  <a16:creationId xmlns:a16="http://schemas.microsoft.com/office/drawing/2014/main" id="{942C5643-A274-E5F8-3FD0-7DBCE6FAFDE6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51;p49">
              <a:extLst>
                <a:ext uri="{FF2B5EF4-FFF2-40B4-BE49-F238E27FC236}">
                  <a16:creationId xmlns:a16="http://schemas.microsoft.com/office/drawing/2014/main" id="{26646756-CC46-C79E-D592-F7BC6A863DBC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52;p49">
              <a:extLst>
                <a:ext uri="{FF2B5EF4-FFF2-40B4-BE49-F238E27FC236}">
                  <a16:creationId xmlns:a16="http://schemas.microsoft.com/office/drawing/2014/main" id="{1B46D7EC-5600-A5E8-A53E-BA0C4FED2625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3;p49">
              <a:extLst>
                <a:ext uri="{FF2B5EF4-FFF2-40B4-BE49-F238E27FC236}">
                  <a16:creationId xmlns:a16="http://schemas.microsoft.com/office/drawing/2014/main" id="{7D8AF9F7-AE69-B738-5A1C-28730167B693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4;p49">
              <a:extLst>
                <a:ext uri="{FF2B5EF4-FFF2-40B4-BE49-F238E27FC236}">
                  <a16:creationId xmlns:a16="http://schemas.microsoft.com/office/drawing/2014/main" id="{42CF50C3-D5AC-C464-BC75-7C9C031F8DF3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5;p49">
              <a:extLst>
                <a:ext uri="{FF2B5EF4-FFF2-40B4-BE49-F238E27FC236}">
                  <a16:creationId xmlns:a16="http://schemas.microsoft.com/office/drawing/2014/main" id="{75DBCF88-3FAF-C575-0B10-318BBAF23AF4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6;p49">
              <a:extLst>
                <a:ext uri="{FF2B5EF4-FFF2-40B4-BE49-F238E27FC236}">
                  <a16:creationId xmlns:a16="http://schemas.microsoft.com/office/drawing/2014/main" id="{F3091232-6543-72E7-02E5-C5A9A84228F7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: Rounded Corners 3">
            <a:extLst>
              <a:ext uri="{FF2B5EF4-FFF2-40B4-BE49-F238E27FC236}">
                <a16:creationId xmlns:a16="http://schemas.microsoft.com/office/drawing/2014/main" id="{BE5EA1F2-6E04-1B75-19FF-E5035A0AAAE9}"/>
              </a:ext>
            </a:extLst>
          </p:cNvPr>
          <p:cNvSpPr/>
          <p:nvPr/>
        </p:nvSpPr>
        <p:spPr>
          <a:xfrm>
            <a:off x="1733967" y="378470"/>
            <a:ext cx="6607617" cy="883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Can+ </a:t>
            </a:r>
            <a:r>
              <a:rPr lang="en-US" sz="2800" dirty="0">
                <a:solidFill>
                  <a:srgbClr val="FF0000"/>
                </a:solidFill>
                <a:latin typeface="Lexend Deca" panose="020B0604020202020204" charset="0"/>
                <a:cs typeface="Lexend Deca" panose="020B0604020202020204" charset="0"/>
              </a:rPr>
              <a:t>he/ she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+ </a:t>
            </a:r>
            <a:r>
              <a:rPr lang="en-US" sz="2800" dirty="0">
                <a:solidFill>
                  <a:srgbClr val="00B050"/>
                </a:solidFill>
                <a:latin typeface="Lexend Deca" panose="020B0604020202020204" charset="0"/>
                <a:cs typeface="Lexend Deca" panose="020B0604020202020204" charset="0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Yes, he/she can.// No, he/ she can’t.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1612" y="1246288"/>
            <a:ext cx="5178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Can 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Yes, he can.</a:t>
            </a: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BE5EA1F2-6E04-1B75-19FF-E5035A0AAAE9}"/>
              </a:ext>
            </a:extLst>
          </p:cNvPr>
          <p:cNvSpPr/>
          <p:nvPr/>
        </p:nvSpPr>
        <p:spPr>
          <a:xfrm>
            <a:off x="1726045" y="1780904"/>
            <a:ext cx="6623459" cy="840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Can+ </a:t>
            </a:r>
            <a:r>
              <a:rPr lang="en-US" sz="2800" dirty="0">
                <a:solidFill>
                  <a:srgbClr val="FF0000"/>
                </a:solidFill>
                <a:latin typeface="Lexend Deca" panose="020B0604020202020204" charset="0"/>
                <a:cs typeface="Lexend Deca" panose="020B0604020202020204" charset="0"/>
              </a:rPr>
              <a:t>you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+ </a:t>
            </a:r>
            <a:r>
              <a:rPr lang="en-US" sz="2800" dirty="0">
                <a:solidFill>
                  <a:srgbClr val="00B050"/>
                </a:solidFill>
                <a:latin typeface="Lexend Deca" panose="020B0604020202020204" charset="0"/>
                <a:cs typeface="Lexend Deca" panose="020B0604020202020204" charset="0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Yes, we can.// No, we can’t.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10968" y="2600044"/>
            <a:ext cx="6219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Can 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 rope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No, we can’t.</a:t>
            </a:r>
          </a:p>
        </p:txBody>
      </p:sp>
      <p:sp>
        <p:nvSpPr>
          <p:cNvPr id="41" name="Rectangle: Rounded Corners 3">
            <a:extLst>
              <a:ext uri="{FF2B5EF4-FFF2-40B4-BE49-F238E27FC236}">
                <a16:creationId xmlns:a16="http://schemas.microsoft.com/office/drawing/2014/main" id="{BE5EA1F2-6E04-1B75-19FF-E5035A0AAAE9}"/>
              </a:ext>
            </a:extLst>
          </p:cNvPr>
          <p:cNvSpPr/>
          <p:nvPr/>
        </p:nvSpPr>
        <p:spPr>
          <a:xfrm>
            <a:off x="1733967" y="3198867"/>
            <a:ext cx="6623459" cy="804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Can+ </a:t>
            </a:r>
            <a:r>
              <a:rPr lang="en-US" sz="2800" dirty="0">
                <a:solidFill>
                  <a:srgbClr val="FF0000"/>
                </a:solidFill>
                <a:latin typeface="Lexend Deca" panose="020B0604020202020204" charset="0"/>
                <a:cs typeface="Lexend Deca" panose="020B0604020202020204" charset="0"/>
              </a:rPr>
              <a:t>they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+ </a:t>
            </a:r>
            <a:r>
              <a:rPr lang="en-US" sz="2800" dirty="0">
                <a:solidFill>
                  <a:srgbClr val="00B050"/>
                </a:solidFill>
                <a:latin typeface="Lexend Deca" panose="020B0604020202020204" charset="0"/>
                <a:cs typeface="Lexend Deca" panose="020B0604020202020204" charset="0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Lexend Deca" panose="020B0604020202020204" charset="0"/>
                <a:cs typeface="Lexend Deca" panose="020B0604020202020204" charset="0"/>
              </a:rPr>
              <a:t>Yes, they can.// No, they can’t.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Lexend Deca" panose="020B0604020202020204" charset="0"/>
              <a:cs typeface="Lexend Deca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18920" y="4079164"/>
            <a:ext cx="5437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Can 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Yes, they can.</a:t>
            </a:r>
          </a:p>
        </p:txBody>
      </p:sp>
      <p:sp>
        <p:nvSpPr>
          <p:cNvPr id="18" name="AutoShape 2" descr="Page 2 | Cartoon Flowers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891939" y="454010"/>
            <a:ext cx="723292" cy="59161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893466" y="1849841"/>
            <a:ext cx="723292" cy="59161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891939" y="3245672"/>
            <a:ext cx="723292" cy="59161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78378" y="617330"/>
            <a:ext cx="368174" cy="2642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Lexend Deca" panose="020B0604020202020204" charset="0"/>
                <a:cs typeface="Lexend Deca" panose="020B0604020202020204" charset="0"/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066665" y="2017351"/>
            <a:ext cx="368174" cy="2642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Lexend Deca" panose="020B0604020202020204" charset="0"/>
                <a:cs typeface="Lexend Deca" panose="020B0604020202020204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1066665" y="3409376"/>
            <a:ext cx="368174" cy="2642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Lexend Deca" panose="020B0604020202020204" charset="0"/>
                <a:cs typeface="Lexend Deca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781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 txBox="1">
            <a:spLocks noGrp="1"/>
          </p:cNvSpPr>
          <p:nvPr>
            <p:ph type="title"/>
          </p:nvPr>
        </p:nvSpPr>
        <p:spPr>
          <a:xfrm>
            <a:off x="1635928" y="1614750"/>
            <a:ext cx="5847876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Forte" panose="03060902040502070203" pitchFamily="66" charset="0"/>
              </a:rPr>
              <a:t>G</a:t>
            </a:r>
            <a:r>
              <a:rPr lang="en" sz="9600" b="1" dirty="0"/>
              <a:t>OOD BYE</a:t>
            </a:r>
            <a:endParaRPr sz="9600" b="1" dirty="0"/>
          </a:p>
        </p:txBody>
      </p:sp>
      <p:grpSp>
        <p:nvGrpSpPr>
          <p:cNvPr id="492" name="Google Shape;492;p41"/>
          <p:cNvGrpSpPr/>
          <p:nvPr/>
        </p:nvGrpSpPr>
        <p:grpSpPr>
          <a:xfrm rot="8256043">
            <a:off x="3854237" y="3755492"/>
            <a:ext cx="1421571" cy="1162479"/>
            <a:chOff x="3697750" y="3943825"/>
            <a:chExt cx="1190900" cy="973850"/>
          </a:xfrm>
        </p:grpSpPr>
        <p:sp>
          <p:nvSpPr>
            <p:cNvPr id="493" name="Google Shape;493;p41"/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1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502" name="Google Shape;502;p41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object 15">
            <a:extLst>
              <a:ext uri="{FF2B5EF4-FFF2-40B4-BE49-F238E27FC236}">
                <a16:creationId xmlns:a16="http://schemas.microsoft.com/office/drawing/2014/main" id="{91D2FED8-A8CC-4AB4-BA44-B8FE030F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6" y="60827"/>
            <a:ext cx="1047750" cy="6907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>
            <a:spLocks noGrp="1"/>
          </p:cNvSpPr>
          <p:nvPr>
            <p:ph type="title"/>
          </p:nvPr>
        </p:nvSpPr>
        <p:spPr>
          <a:xfrm>
            <a:off x="720300" y="1146726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02</a:t>
            </a:r>
            <a:br>
              <a:rPr lang="en" sz="8000" dirty="0"/>
            </a:br>
            <a:r>
              <a:rPr lang="en" sz="8000" dirty="0">
                <a:solidFill>
                  <a:srgbClr val="0070C0"/>
                </a:solidFill>
              </a:rPr>
              <a:t>VOCABULARY</a:t>
            </a:r>
            <a:endParaRPr sz="8000" dirty="0">
              <a:solidFill>
                <a:srgbClr val="0070C0"/>
              </a:solidFill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5822754" y="3609092"/>
            <a:ext cx="92822" cy="91275"/>
          </a:xfrm>
          <a:custGeom>
            <a:avLst/>
            <a:gdLst/>
            <a:ahLst/>
            <a:cxnLst/>
            <a:rect l="l" t="t" r="r" b="b"/>
            <a:pathLst>
              <a:path w="5280" h="5192" extrusionOk="0">
                <a:moveTo>
                  <a:pt x="2939" y="1"/>
                </a:moveTo>
                <a:cubicBezTo>
                  <a:pt x="1810" y="1"/>
                  <a:pt x="688" y="730"/>
                  <a:pt x="394" y="2054"/>
                </a:cubicBezTo>
                <a:cubicBezTo>
                  <a:pt x="0" y="3774"/>
                  <a:pt x="1391" y="5191"/>
                  <a:pt x="2925" y="5191"/>
                </a:cubicBezTo>
                <a:cubicBezTo>
                  <a:pt x="3377" y="5191"/>
                  <a:pt x="3843" y="5068"/>
                  <a:pt x="4278" y="4792"/>
                </a:cubicBezTo>
                <a:cubicBezTo>
                  <a:pt x="4533" y="4601"/>
                  <a:pt x="4724" y="4474"/>
                  <a:pt x="4852" y="4282"/>
                </a:cubicBezTo>
                <a:lnTo>
                  <a:pt x="4470" y="3709"/>
                </a:lnTo>
                <a:lnTo>
                  <a:pt x="4470" y="3773"/>
                </a:lnTo>
                <a:cubicBezTo>
                  <a:pt x="4278" y="3900"/>
                  <a:pt x="4151" y="4091"/>
                  <a:pt x="3960" y="4219"/>
                </a:cubicBezTo>
                <a:cubicBezTo>
                  <a:pt x="3627" y="4421"/>
                  <a:pt x="3278" y="4512"/>
                  <a:pt x="2941" y="4512"/>
                </a:cubicBezTo>
                <a:cubicBezTo>
                  <a:pt x="1794" y="4512"/>
                  <a:pt x="784" y="3461"/>
                  <a:pt x="1031" y="2181"/>
                </a:cubicBezTo>
                <a:cubicBezTo>
                  <a:pt x="1253" y="1217"/>
                  <a:pt x="2102" y="685"/>
                  <a:pt x="2948" y="685"/>
                </a:cubicBezTo>
                <a:cubicBezTo>
                  <a:pt x="3555" y="685"/>
                  <a:pt x="4161" y="959"/>
                  <a:pt x="4533" y="1544"/>
                </a:cubicBezTo>
                <a:cubicBezTo>
                  <a:pt x="4614" y="1666"/>
                  <a:pt x="4728" y="1717"/>
                  <a:pt x="4837" y="1717"/>
                </a:cubicBezTo>
                <a:cubicBezTo>
                  <a:pt x="5069" y="1717"/>
                  <a:pt x="5280" y="1486"/>
                  <a:pt x="5106" y="1226"/>
                </a:cubicBezTo>
                <a:cubicBezTo>
                  <a:pt x="4595" y="391"/>
                  <a:pt x="3765" y="1"/>
                  <a:pt x="2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43"/>
          <p:cNvGrpSpPr/>
          <p:nvPr/>
        </p:nvGrpSpPr>
        <p:grpSpPr>
          <a:xfrm>
            <a:off x="6532055" y="2253616"/>
            <a:ext cx="2568644" cy="3165293"/>
            <a:chOff x="5780403" y="2370396"/>
            <a:chExt cx="2568644" cy="3165293"/>
          </a:xfrm>
        </p:grpSpPr>
        <p:grpSp>
          <p:nvGrpSpPr>
            <p:cNvPr id="544" name="Google Shape;544;p43"/>
            <p:cNvGrpSpPr/>
            <p:nvPr/>
          </p:nvGrpSpPr>
          <p:grpSpPr>
            <a:xfrm>
              <a:off x="6343309" y="2370396"/>
              <a:ext cx="2005739" cy="3165293"/>
              <a:chOff x="6257414" y="1095399"/>
              <a:chExt cx="1142025" cy="1802251"/>
            </a:xfrm>
          </p:grpSpPr>
          <p:sp>
            <p:nvSpPr>
              <p:cNvPr id="545" name="Google Shape;545;p43"/>
              <p:cNvSpPr/>
              <p:nvPr/>
            </p:nvSpPr>
            <p:spPr>
              <a:xfrm>
                <a:off x="7030475" y="1907200"/>
                <a:ext cx="640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632" extrusionOk="0">
                    <a:moveTo>
                      <a:pt x="1563" y="1"/>
                    </a:moveTo>
                    <a:cubicBezTo>
                      <a:pt x="990" y="1"/>
                      <a:pt x="246" y="182"/>
                      <a:pt x="1" y="427"/>
                    </a:cubicBezTo>
                    <a:lnTo>
                      <a:pt x="1858" y="1631"/>
                    </a:lnTo>
                    <a:cubicBezTo>
                      <a:pt x="1858" y="1631"/>
                      <a:pt x="2561" y="527"/>
                      <a:pt x="2234" y="176"/>
                    </a:cubicBezTo>
                    <a:cubicBezTo>
                      <a:pt x="2129" y="53"/>
                      <a:pt x="1871" y="1"/>
                      <a:pt x="1563" y="1"/>
                    </a:cubicBezTo>
                    <a:close/>
                  </a:path>
                </a:pathLst>
              </a:custGeom>
              <a:solidFill>
                <a:srgbClr val="E89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3"/>
              <p:cNvSpPr/>
              <p:nvPr/>
            </p:nvSpPr>
            <p:spPr>
              <a:xfrm>
                <a:off x="6918800" y="2314900"/>
                <a:ext cx="347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7422" extrusionOk="0">
                    <a:moveTo>
                      <a:pt x="12075" y="0"/>
                    </a:moveTo>
                    <a:cubicBezTo>
                      <a:pt x="12011" y="0"/>
                      <a:pt x="11943" y="2"/>
                      <a:pt x="11872" y="6"/>
                    </a:cubicBezTo>
                    <a:cubicBezTo>
                      <a:pt x="11194" y="56"/>
                      <a:pt x="10542" y="157"/>
                      <a:pt x="9889" y="307"/>
                    </a:cubicBezTo>
                    <a:cubicBezTo>
                      <a:pt x="9111" y="458"/>
                      <a:pt x="8258" y="659"/>
                      <a:pt x="7254" y="834"/>
                    </a:cubicBezTo>
                    <a:cubicBezTo>
                      <a:pt x="6777" y="935"/>
                      <a:pt x="6250" y="1010"/>
                      <a:pt x="5723" y="1085"/>
                    </a:cubicBezTo>
                    <a:cubicBezTo>
                      <a:pt x="3840" y="1286"/>
                      <a:pt x="1958" y="1412"/>
                      <a:pt x="75" y="1412"/>
                    </a:cubicBezTo>
                    <a:lnTo>
                      <a:pt x="0" y="1412"/>
                    </a:lnTo>
                    <a:lnTo>
                      <a:pt x="0" y="2215"/>
                    </a:lnTo>
                    <a:cubicBezTo>
                      <a:pt x="100" y="2516"/>
                      <a:pt x="803" y="4248"/>
                      <a:pt x="1506" y="5653"/>
                    </a:cubicBezTo>
                    <a:cubicBezTo>
                      <a:pt x="1933" y="6532"/>
                      <a:pt x="2359" y="7285"/>
                      <a:pt x="2635" y="7385"/>
                    </a:cubicBezTo>
                    <a:cubicBezTo>
                      <a:pt x="2696" y="7410"/>
                      <a:pt x="2828" y="7421"/>
                      <a:pt x="3018" y="7421"/>
                    </a:cubicBezTo>
                    <a:cubicBezTo>
                      <a:pt x="4778" y="7421"/>
                      <a:pt x="11545" y="6422"/>
                      <a:pt x="13403" y="5402"/>
                    </a:cubicBezTo>
                    <a:cubicBezTo>
                      <a:pt x="13729" y="5227"/>
                      <a:pt x="13905" y="5051"/>
                      <a:pt x="13855" y="4875"/>
                    </a:cubicBezTo>
                    <a:cubicBezTo>
                      <a:pt x="13579" y="3194"/>
                      <a:pt x="13152" y="734"/>
                      <a:pt x="12750" y="207"/>
                    </a:cubicBezTo>
                    <a:cubicBezTo>
                      <a:pt x="12645" y="59"/>
                      <a:pt x="12415" y="0"/>
                      <a:pt x="120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3"/>
              <p:cNvSpPr/>
              <p:nvPr/>
            </p:nvSpPr>
            <p:spPr>
              <a:xfrm>
                <a:off x="6950175" y="2450575"/>
                <a:ext cx="321275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12851" h="7405" extrusionOk="0">
                    <a:moveTo>
                      <a:pt x="12148" y="0"/>
                    </a:moveTo>
                    <a:cubicBezTo>
                      <a:pt x="10101" y="810"/>
                      <a:pt x="3601" y="1720"/>
                      <a:pt x="1821" y="1720"/>
                    </a:cubicBezTo>
                    <a:cubicBezTo>
                      <a:pt x="1614" y="1720"/>
                      <a:pt x="1471" y="1708"/>
                      <a:pt x="1406" y="1682"/>
                    </a:cubicBezTo>
                    <a:cubicBezTo>
                      <a:pt x="1129" y="1582"/>
                      <a:pt x="678" y="1105"/>
                      <a:pt x="226" y="226"/>
                    </a:cubicBezTo>
                    <a:lnTo>
                      <a:pt x="226" y="226"/>
                    </a:lnTo>
                    <a:cubicBezTo>
                      <a:pt x="226" y="227"/>
                      <a:pt x="753" y="5874"/>
                      <a:pt x="326" y="6401"/>
                    </a:cubicBezTo>
                    <a:cubicBezTo>
                      <a:pt x="301" y="6451"/>
                      <a:pt x="326" y="6878"/>
                      <a:pt x="276" y="6928"/>
                    </a:cubicBezTo>
                    <a:lnTo>
                      <a:pt x="0" y="7405"/>
                    </a:lnTo>
                    <a:cubicBezTo>
                      <a:pt x="452" y="7380"/>
                      <a:pt x="2435" y="7229"/>
                      <a:pt x="3966" y="7129"/>
                    </a:cubicBezTo>
                    <a:cubicBezTo>
                      <a:pt x="6727" y="6903"/>
                      <a:pt x="10416" y="6476"/>
                      <a:pt x="12073" y="5447"/>
                    </a:cubicBezTo>
                    <a:cubicBezTo>
                      <a:pt x="12851" y="4945"/>
                      <a:pt x="12173" y="51"/>
                      <a:pt x="12173" y="51"/>
                    </a:cubicBezTo>
                    <a:lnTo>
                      <a:pt x="12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3"/>
              <p:cNvSpPr/>
              <p:nvPr/>
            </p:nvSpPr>
            <p:spPr>
              <a:xfrm>
                <a:off x="6843500" y="2355200"/>
                <a:ext cx="139325" cy="2806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1226" extrusionOk="0">
                    <a:moveTo>
                      <a:pt x="979" y="0"/>
                    </a:moveTo>
                    <a:cubicBezTo>
                      <a:pt x="828" y="101"/>
                      <a:pt x="276" y="3088"/>
                      <a:pt x="101" y="5798"/>
                    </a:cubicBezTo>
                    <a:cubicBezTo>
                      <a:pt x="0" y="6878"/>
                      <a:pt x="50" y="7957"/>
                      <a:pt x="226" y="9036"/>
                    </a:cubicBezTo>
                    <a:cubicBezTo>
                      <a:pt x="276" y="9463"/>
                      <a:pt x="452" y="9839"/>
                      <a:pt x="753" y="10140"/>
                    </a:cubicBezTo>
                    <a:cubicBezTo>
                      <a:pt x="1770" y="10867"/>
                      <a:pt x="3182" y="11225"/>
                      <a:pt x="4141" y="11225"/>
                    </a:cubicBezTo>
                    <a:cubicBezTo>
                      <a:pt x="4507" y="11225"/>
                      <a:pt x="4808" y="11173"/>
                      <a:pt x="4995" y="11069"/>
                    </a:cubicBezTo>
                    <a:cubicBezTo>
                      <a:pt x="5045" y="11044"/>
                      <a:pt x="5095" y="10994"/>
                      <a:pt x="5145" y="10944"/>
                    </a:cubicBezTo>
                    <a:cubicBezTo>
                      <a:pt x="5572" y="10416"/>
                      <a:pt x="4518" y="4041"/>
                      <a:pt x="4518" y="4041"/>
                    </a:cubicBezTo>
                    <a:cubicBezTo>
                      <a:pt x="3815" y="2661"/>
                      <a:pt x="3112" y="904"/>
                      <a:pt x="3012" y="628"/>
                    </a:cubicBezTo>
                    <a:lnTo>
                      <a:pt x="3012" y="2987"/>
                    </a:lnTo>
                    <a:cubicBezTo>
                      <a:pt x="3012" y="2987"/>
                      <a:pt x="2889" y="3221"/>
                      <a:pt x="2547" y="3221"/>
                    </a:cubicBezTo>
                    <a:cubicBezTo>
                      <a:pt x="2376" y="3221"/>
                      <a:pt x="2150" y="3163"/>
                      <a:pt x="1858" y="2987"/>
                    </a:cubicBezTo>
                    <a:cubicBezTo>
                      <a:pt x="1531" y="2812"/>
                      <a:pt x="1255" y="1506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3"/>
              <p:cNvSpPr/>
              <p:nvPr/>
            </p:nvSpPr>
            <p:spPr>
              <a:xfrm>
                <a:off x="7142800" y="2182025"/>
                <a:ext cx="72800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5648" extrusionOk="0">
                    <a:moveTo>
                      <a:pt x="1356" y="0"/>
                    </a:moveTo>
                    <a:cubicBezTo>
                      <a:pt x="1105" y="778"/>
                      <a:pt x="703" y="1506"/>
                      <a:pt x="151" y="2109"/>
                    </a:cubicBezTo>
                    <a:cubicBezTo>
                      <a:pt x="101" y="2159"/>
                      <a:pt x="51" y="2209"/>
                      <a:pt x="0" y="2259"/>
                    </a:cubicBezTo>
                    <a:cubicBezTo>
                      <a:pt x="452" y="3338"/>
                      <a:pt x="753" y="4468"/>
                      <a:pt x="904" y="5622"/>
                    </a:cubicBezTo>
                    <a:lnTo>
                      <a:pt x="904" y="5647"/>
                    </a:lnTo>
                    <a:cubicBezTo>
                      <a:pt x="1556" y="5497"/>
                      <a:pt x="2234" y="5396"/>
                      <a:pt x="2912" y="5321"/>
                    </a:cubicBezTo>
                    <a:lnTo>
                      <a:pt x="2912" y="5246"/>
                    </a:lnTo>
                    <a:cubicBezTo>
                      <a:pt x="2008" y="1205"/>
                      <a:pt x="1456" y="25"/>
                      <a:pt x="1456" y="25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3"/>
              <p:cNvSpPr/>
              <p:nvPr/>
            </p:nvSpPr>
            <p:spPr>
              <a:xfrm>
                <a:off x="6857300" y="2220300"/>
                <a:ext cx="615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8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251"/>
                      <a:pt x="176" y="3062"/>
                      <a:pt x="502" y="5371"/>
                    </a:cubicBezTo>
                    <a:cubicBezTo>
                      <a:pt x="703" y="6902"/>
                      <a:pt x="979" y="8182"/>
                      <a:pt x="1306" y="8383"/>
                    </a:cubicBezTo>
                    <a:cubicBezTo>
                      <a:pt x="1598" y="8551"/>
                      <a:pt x="1824" y="8606"/>
                      <a:pt x="1995" y="8606"/>
                    </a:cubicBezTo>
                    <a:cubicBezTo>
                      <a:pt x="2337" y="8606"/>
                      <a:pt x="2460" y="8383"/>
                      <a:pt x="2460" y="8383"/>
                    </a:cubicBezTo>
                    <a:lnTo>
                      <a:pt x="2460" y="6024"/>
                    </a:lnTo>
                    <a:lnTo>
                      <a:pt x="2435" y="5196"/>
                    </a:lnTo>
                    <a:lnTo>
                      <a:pt x="2435" y="1330"/>
                    </a:lnTo>
                    <a:cubicBezTo>
                      <a:pt x="1557" y="1054"/>
                      <a:pt x="728" y="60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3"/>
              <p:cNvSpPr/>
              <p:nvPr/>
            </p:nvSpPr>
            <p:spPr>
              <a:xfrm>
                <a:off x="6855425" y="1885850"/>
                <a:ext cx="20267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9958" extrusionOk="0">
                    <a:moveTo>
                      <a:pt x="4342" y="1"/>
                    </a:moveTo>
                    <a:cubicBezTo>
                      <a:pt x="4217" y="76"/>
                      <a:pt x="4066" y="126"/>
                      <a:pt x="3941" y="226"/>
                    </a:cubicBezTo>
                    <a:cubicBezTo>
                      <a:pt x="2912" y="854"/>
                      <a:pt x="201" y="3088"/>
                      <a:pt x="0" y="8961"/>
                    </a:cubicBezTo>
                    <a:lnTo>
                      <a:pt x="0" y="8986"/>
                    </a:lnTo>
                    <a:cubicBezTo>
                      <a:pt x="528" y="9209"/>
                      <a:pt x="1334" y="9957"/>
                      <a:pt x="2181" y="9957"/>
                    </a:cubicBezTo>
                    <a:cubicBezTo>
                      <a:pt x="2381" y="9957"/>
                      <a:pt x="2584" y="9915"/>
                      <a:pt x="2786" y="9814"/>
                    </a:cubicBezTo>
                    <a:cubicBezTo>
                      <a:pt x="2811" y="9613"/>
                      <a:pt x="2836" y="9438"/>
                      <a:pt x="2836" y="9262"/>
                    </a:cubicBezTo>
                    <a:cubicBezTo>
                      <a:pt x="3589" y="3339"/>
                      <a:pt x="6501" y="1657"/>
                      <a:pt x="7630" y="1230"/>
                    </a:cubicBezTo>
                    <a:cubicBezTo>
                      <a:pt x="7781" y="1180"/>
                      <a:pt x="7931" y="1130"/>
                      <a:pt x="8107" y="1105"/>
                    </a:cubicBezTo>
                    <a:cubicBezTo>
                      <a:pt x="6952" y="452"/>
                      <a:pt x="5672" y="76"/>
                      <a:pt x="43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3"/>
              <p:cNvSpPr/>
              <p:nvPr/>
            </p:nvSpPr>
            <p:spPr>
              <a:xfrm>
                <a:off x="6315800" y="1792350"/>
                <a:ext cx="1192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4620" extrusionOk="0">
                    <a:moveTo>
                      <a:pt x="3539" y="1"/>
                    </a:moveTo>
                    <a:cubicBezTo>
                      <a:pt x="3539" y="1"/>
                      <a:pt x="2987" y="1984"/>
                      <a:pt x="101" y="3640"/>
                    </a:cubicBezTo>
                    <a:lnTo>
                      <a:pt x="0" y="3640"/>
                    </a:lnTo>
                    <a:cubicBezTo>
                      <a:pt x="151" y="3941"/>
                      <a:pt x="301" y="4268"/>
                      <a:pt x="502" y="4619"/>
                    </a:cubicBezTo>
                    <a:lnTo>
                      <a:pt x="703" y="4619"/>
                    </a:lnTo>
                    <a:cubicBezTo>
                      <a:pt x="3388" y="4042"/>
                      <a:pt x="4694" y="955"/>
                      <a:pt x="4769" y="829"/>
                    </a:cubicBezTo>
                    <a:cubicBezTo>
                      <a:pt x="4367" y="578"/>
                      <a:pt x="3941" y="302"/>
                      <a:pt x="3539" y="1"/>
                    </a:cubicBezTo>
                    <a:close/>
                  </a:path>
                </a:pathLst>
              </a:custGeom>
              <a:solidFill>
                <a:srgbClr val="498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3"/>
              <p:cNvSpPr/>
              <p:nvPr/>
            </p:nvSpPr>
            <p:spPr>
              <a:xfrm>
                <a:off x="6766325" y="1889000"/>
                <a:ext cx="1324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3141" extrusionOk="0">
                    <a:moveTo>
                      <a:pt x="5296" y="0"/>
                    </a:moveTo>
                    <a:lnTo>
                      <a:pt x="5296" y="0"/>
                    </a:lnTo>
                    <a:cubicBezTo>
                      <a:pt x="4919" y="126"/>
                      <a:pt x="4518" y="251"/>
                      <a:pt x="4116" y="351"/>
                    </a:cubicBezTo>
                    <a:cubicBezTo>
                      <a:pt x="4116" y="351"/>
                      <a:pt x="3198" y="1645"/>
                      <a:pt x="772" y="1645"/>
                    </a:cubicBezTo>
                    <a:cubicBezTo>
                      <a:pt x="538" y="1645"/>
                      <a:pt x="289" y="1633"/>
                      <a:pt x="25" y="1606"/>
                    </a:cubicBezTo>
                    <a:lnTo>
                      <a:pt x="0" y="1832"/>
                    </a:lnTo>
                    <a:cubicBezTo>
                      <a:pt x="0" y="1832"/>
                      <a:pt x="1617" y="3140"/>
                      <a:pt x="2838" y="3140"/>
                    </a:cubicBezTo>
                    <a:cubicBezTo>
                      <a:pt x="2871" y="3140"/>
                      <a:pt x="2904" y="3139"/>
                      <a:pt x="2937" y="3137"/>
                    </a:cubicBezTo>
                    <a:cubicBezTo>
                      <a:pt x="4342" y="3062"/>
                      <a:pt x="5120" y="653"/>
                      <a:pt x="5271" y="75"/>
                    </a:cubicBezTo>
                    <a:cubicBezTo>
                      <a:pt x="5296" y="50"/>
                      <a:pt x="5296" y="25"/>
                      <a:pt x="5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3"/>
              <p:cNvSpPr/>
              <p:nvPr/>
            </p:nvSpPr>
            <p:spPr>
              <a:xfrm>
                <a:off x="6649600" y="1883350"/>
                <a:ext cx="11737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570" extrusionOk="0">
                    <a:moveTo>
                      <a:pt x="804" y="0"/>
                    </a:moveTo>
                    <a:lnTo>
                      <a:pt x="804" y="25"/>
                    </a:lnTo>
                    <a:cubicBezTo>
                      <a:pt x="804" y="25"/>
                      <a:pt x="1" y="2008"/>
                      <a:pt x="980" y="2435"/>
                    </a:cubicBezTo>
                    <a:cubicBezTo>
                      <a:pt x="1184" y="2532"/>
                      <a:pt x="1470" y="2570"/>
                      <a:pt x="1794" y="2570"/>
                    </a:cubicBezTo>
                    <a:cubicBezTo>
                      <a:pt x="2980" y="2570"/>
                      <a:pt x="4669" y="2058"/>
                      <a:pt x="4669" y="2058"/>
                    </a:cubicBezTo>
                    <a:lnTo>
                      <a:pt x="4694" y="1807"/>
                    </a:lnTo>
                    <a:lnTo>
                      <a:pt x="4518" y="1782"/>
                    </a:lnTo>
                    <a:cubicBezTo>
                      <a:pt x="3464" y="1657"/>
                      <a:pt x="2511" y="1155"/>
                      <a:pt x="1808" y="377"/>
                    </a:cubicBezTo>
                    <a:lnTo>
                      <a:pt x="1833" y="326"/>
                    </a:lnTo>
                    <a:cubicBezTo>
                      <a:pt x="1482" y="226"/>
                      <a:pt x="1130" y="126"/>
                      <a:pt x="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3"/>
              <p:cNvSpPr/>
              <p:nvPr/>
            </p:nvSpPr>
            <p:spPr>
              <a:xfrm>
                <a:off x="6921925" y="2147500"/>
                <a:ext cx="652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4619" extrusionOk="0">
                    <a:moveTo>
                      <a:pt x="1155" y="1"/>
                    </a:moveTo>
                    <a:lnTo>
                      <a:pt x="1155" y="26"/>
                    </a:lnTo>
                    <a:cubicBezTo>
                      <a:pt x="1155" y="26"/>
                      <a:pt x="1331" y="3163"/>
                      <a:pt x="1" y="4268"/>
                    </a:cubicBezTo>
                    <a:lnTo>
                      <a:pt x="1" y="4293"/>
                    </a:lnTo>
                    <a:cubicBezTo>
                      <a:pt x="452" y="4443"/>
                      <a:pt x="904" y="4544"/>
                      <a:pt x="1381" y="4619"/>
                    </a:cubicBezTo>
                    <a:cubicBezTo>
                      <a:pt x="2611" y="2962"/>
                      <a:pt x="2460" y="126"/>
                      <a:pt x="2460" y="126"/>
                    </a:cubicBezTo>
                    <a:lnTo>
                      <a:pt x="2435" y="51"/>
                    </a:lnTo>
                    <a:cubicBezTo>
                      <a:pt x="2321" y="58"/>
                      <a:pt x="2207" y="61"/>
                      <a:pt x="2092" y="61"/>
                    </a:cubicBezTo>
                    <a:cubicBezTo>
                      <a:pt x="1780" y="61"/>
                      <a:pt x="1467" y="38"/>
                      <a:pt x="1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3"/>
              <p:cNvSpPr/>
              <p:nvPr/>
            </p:nvSpPr>
            <p:spPr>
              <a:xfrm>
                <a:off x="6918800" y="2253550"/>
                <a:ext cx="14307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3866" extrusionOk="0">
                    <a:moveTo>
                      <a:pt x="0" y="0"/>
                    </a:moveTo>
                    <a:lnTo>
                      <a:pt x="0" y="3866"/>
                    </a:lnTo>
                    <a:lnTo>
                      <a:pt x="75" y="3866"/>
                    </a:lnTo>
                    <a:cubicBezTo>
                      <a:pt x="1958" y="3866"/>
                      <a:pt x="3840" y="3740"/>
                      <a:pt x="5723" y="3539"/>
                    </a:cubicBezTo>
                    <a:cubicBezTo>
                      <a:pt x="5497" y="2937"/>
                      <a:pt x="5321" y="553"/>
                      <a:pt x="5321" y="553"/>
                    </a:cubicBezTo>
                    <a:lnTo>
                      <a:pt x="5321" y="528"/>
                    </a:lnTo>
                    <a:cubicBezTo>
                      <a:pt x="4864" y="572"/>
                      <a:pt x="4407" y="595"/>
                      <a:pt x="3950" y="595"/>
                    </a:cubicBezTo>
                    <a:cubicBezTo>
                      <a:pt x="3127" y="595"/>
                      <a:pt x="2304" y="522"/>
                      <a:pt x="1481" y="377"/>
                    </a:cubicBezTo>
                    <a:cubicBezTo>
                      <a:pt x="1029" y="302"/>
                      <a:pt x="577" y="201"/>
                      <a:pt x="126" y="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3"/>
              <p:cNvSpPr/>
              <p:nvPr/>
            </p:nvSpPr>
            <p:spPr>
              <a:xfrm>
                <a:off x="6926325" y="1916600"/>
                <a:ext cx="267950" cy="351825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4073" extrusionOk="0">
                    <a:moveTo>
                      <a:pt x="4794" y="0"/>
                    </a:moveTo>
                    <a:cubicBezTo>
                      <a:pt x="3665" y="427"/>
                      <a:pt x="753" y="2109"/>
                      <a:pt x="0" y="8032"/>
                    </a:cubicBezTo>
                    <a:lnTo>
                      <a:pt x="201" y="8057"/>
                    </a:lnTo>
                    <a:cubicBezTo>
                      <a:pt x="703" y="8459"/>
                      <a:pt x="728" y="8785"/>
                      <a:pt x="477" y="9136"/>
                    </a:cubicBezTo>
                    <a:cubicBezTo>
                      <a:pt x="477" y="9136"/>
                      <a:pt x="653" y="9187"/>
                      <a:pt x="979" y="9237"/>
                    </a:cubicBezTo>
                    <a:cubicBezTo>
                      <a:pt x="1291" y="9274"/>
                      <a:pt x="1604" y="9297"/>
                      <a:pt x="1916" y="9297"/>
                    </a:cubicBezTo>
                    <a:cubicBezTo>
                      <a:pt x="2031" y="9297"/>
                      <a:pt x="2145" y="9294"/>
                      <a:pt x="2259" y="9287"/>
                    </a:cubicBezTo>
                    <a:lnTo>
                      <a:pt x="2284" y="9362"/>
                    </a:lnTo>
                    <a:cubicBezTo>
                      <a:pt x="2284" y="9362"/>
                      <a:pt x="2410" y="12198"/>
                      <a:pt x="1180" y="13855"/>
                    </a:cubicBezTo>
                    <a:cubicBezTo>
                      <a:pt x="2003" y="14000"/>
                      <a:pt x="2826" y="14073"/>
                      <a:pt x="3649" y="14073"/>
                    </a:cubicBezTo>
                    <a:cubicBezTo>
                      <a:pt x="4106" y="14073"/>
                      <a:pt x="4563" y="14050"/>
                      <a:pt x="5020" y="14006"/>
                    </a:cubicBezTo>
                    <a:cubicBezTo>
                      <a:pt x="6651" y="13830"/>
                      <a:pt x="8007" y="13403"/>
                      <a:pt x="8659" y="12851"/>
                    </a:cubicBezTo>
                    <a:cubicBezTo>
                      <a:pt x="8710" y="12801"/>
                      <a:pt x="8760" y="12776"/>
                      <a:pt x="8810" y="12726"/>
                    </a:cubicBezTo>
                    <a:cubicBezTo>
                      <a:pt x="9362" y="12098"/>
                      <a:pt x="9764" y="11370"/>
                      <a:pt x="10015" y="10592"/>
                    </a:cubicBezTo>
                    <a:cubicBezTo>
                      <a:pt x="10717" y="8484"/>
                      <a:pt x="10567" y="5472"/>
                      <a:pt x="8157" y="2385"/>
                    </a:cubicBezTo>
                    <a:cubicBezTo>
                      <a:pt x="7906" y="2059"/>
                      <a:pt x="7580" y="1757"/>
                      <a:pt x="7254" y="1506"/>
                    </a:cubicBezTo>
                    <a:cubicBezTo>
                      <a:pt x="6802" y="1180"/>
                      <a:pt x="6350" y="904"/>
                      <a:pt x="5898" y="628"/>
                    </a:cubicBezTo>
                    <a:cubicBezTo>
                      <a:pt x="5472" y="402"/>
                      <a:pt x="5095" y="176"/>
                      <a:pt x="47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3"/>
              <p:cNvSpPr/>
              <p:nvPr/>
            </p:nvSpPr>
            <p:spPr>
              <a:xfrm>
                <a:off x="6328975" y="1812450"/>
                <a:ext cx="624975" cy="687100"/>
              </a:xfrm>
              <a:custGeom>
                <a:avLst/>
                <a:gdLst/>
                <a:ahLst/>
                <a:cxnLst/>
                <a:rect l="l" t="t" r="r" b="b"/>
                <a:pathLst>
                  <a:path w="24999" h="27484" extrusionOk="0">
                    <a:moveTo>
                      <a:pt x="4242" y="0"/>
                    </a:moveTo>
                    <a:cubicBezTo>
                      <a:pt x="4192" y="126"/>
                      <a:pt x="2887" y="3213"/>
                      <a:pt x="201" y="3790"/>
                    </a:cubicBezTo>
                    <a:lnTo>
                      <a:pt x="0" y="3790"/>
                    </a:lnTo>
                    <a:cubicBezTo>
                      <a:pt x="1832" y="6978"/>
                      <a:pt x="4869" y="9337"/>
                      <a:pt x="8433" y="10291"/>
                    </a:cubicBezTo>
                    <a:lnTo>
                      <a:pt x="8534" y="10316"/>
                    </a:lnTo>
                    <a:cubicBezTo>
                      <a:pt x="7003" y="14658"/>
                      <a:pt x="4844" y="21208"/>
                      <a:pt x="5120" y="22514"/>
                    </a:cubicBezTo>
                    <a:cubicBezTo>
                      <a:pt x="5196" y="22815"/>
                      <a:pt x="5823" y="23317"/>
                      <a:pt x="6877" y="23894"/>
                    </a:cubicBezTo>
                    <a:cubicBezTo>
                      <a:pt x="9462" y="25274"/>
                      <a:pt x="14633" y="27082"/>
                      <a:pt x="20682" y="27483"/>
                    </a:cubicBezTo>
                    <a:cubicBezTo>
                      <a:pt x="20857" y="24773"/>
                      <a:pt x="21435" y="21786"/>
                      <a:pt x="21560" y="21685"/>
                    </a:cubicBezTo>
                    <a:lnTo>
                      <a:pt x="21635" y="21685"/>
                    </a:lnTo>
                    <a:cubicBezTo>
                      <a:pt x="21334" y="19376"/>
                      <a:pt x="21159" y="16565"/>
                      <a:pt x="21159" y="16314"/>
                    </a:cubicBezTo>
                    <a:cubicBezTo>
                      <a:pt x="20657" y="15888"/>
                      <a:pt x="20230" y="15360"/>
                      <a:pt x="19954" y="14783"/>
                    </a:cubicBezTo>
                    <a:cubicBezTo>
                      <a:pt x="19655" y="14208"/>
                      <a:pt x="19967" y="13717"/>
                      <a:pt x="20118" y="13717"/>
                    </a:cubicBezTo>
                    <a:cubicBezTo>
                      <a:pt x="20132" y="13717"/>
                      <a:pt x="20144" y="13721"/>
                      <a:pt x="20155" y="13729"/>
                    </a:cubicBezTo>
                    <a:lnTo>
                      <a:pt x="20180" y="13729"/>
                    </a:lnTo>
                    <a:cubicBezTo>
                      <a:pt x="20079" y="13553"/>
                      <a:pt x="20029" y="13353"/>
                      <a:pt x="20004" y="13152"/>
                    </a:cubicBezTo>
                    <a:cubicBezTo>
                      <a:pt x="19979" y="12851"/>
                      <a:pt x="20180" y="12575"/>
                      <a:pt x="20481" y="12474"/>
                    </a:cubicBezTo>
                    <a:cubicBezTo>
                      <a:pt x="20456" y="12324"/>
                      <a:pt x="20481" y="12148"/>
                      <a:pt x="20556" y="12022"/>
                    </a:cubicBezTo>
                    <a:cubicBezTo>
                      <a:pt x="20615" y="11905"/>
                      <a:pt x="20700" y="11856"/>
                      <a:pt x="20810" y="11856"/>
                    </a:cubicBezTo>
                    <a:cubicBezTo>
                      <a:pt x="20888" y="11856"/>
                      <a:pt x="20979" y="11880"/>
                      <a:pt x="21083" y="11922"/>
                    </a:cubicBezTo>
                    <a:lnTo>
                      <a:pt x="21083" y="11897"/>
                    </a:lnTo>
                    <a:cubicBezTo>
                      <a:pt x="21234" y="6024"/>
                      <a:pt x="23970" y="3790"/>
                      <a:pt x="24999" y="3162"/>
                    </a:cubicBezTo>
                    <a:cubicBezTo>
                      <a:pt x="24588" y="3092"/>
                      <a:pt x="24178" y="3061"/>
                      <a:pt x="23768" y="3061"/>
                    </a:cubicBezTo>
                    <a:cubicBezTo>
                      <a:pt x="23450" y="3061"/>
                      <a:pt x="23133" y="3079"/>
                      <a:pt x="22815" y="3112"/>
                    </a:cubicBezTo>
                    <a:cubicBezTo>
                      <a:pt x="22639" y="3690"/>
                      <a:pt x="21861" y="6099"/>
                      <a:pt x="20456" y="6174"/>
                    </a:cubicBezTo>
                    <a:cubicBezTo>
                      <a:pt x="20423" y="6176"/>
                      <a:pt x="20390" y="6177"/>
                      <a:pt x="20357" y="6177"/>
                    </a:cubicBezTo>
                    <a:cubicBezTo>
                      <a:pt x="19136" y="6177"/>
                      <a:pt x="17519" y="4869"/>
                      <a:pt x="17519" y="4869"/>
                    </a:cubicBezTo>
                    <a:cubicBezTo>
                      <a:pt x="17519" y="4869"/>
                      <a:pt x="15789" y="5393"/>
                      <a:pt x="14601" y="5393"/>
                    </a:cubicBezTo>
                    <a:cubicBezTo>
                      <a:pt x="14295" y="5393"/>
                      <a:pt x="14025" y="5358"/>
                      <a:pt x="13830" y="5271"/>
                    </a:cubicBezTo>
                    <a:cubicBezTo>
                      <a:pt x="12876" y="4819"/>
                      <a:pt x="13654" y="2861"/>
                      <a:pt x="13654" y="2861"/>
                    </a:cubicBezTo>
                    <a:lnTo>
                      <a:pt x="13654" y="2811"/>
                    </a:lnTo>
                    <a:cubicBezTo>
                      <a:pt x="13328" y="2711"/>
                      <a:pt x="13001" y="2560"/>
                      <a:pt x="12700" y="2435"/>
                    </a:cubicBezTo>
                    <a:cubicBezTo>
                      <a:pt x="12568" y="2451"/>
                      <a:pt x="12313" y="2473"/>
                      <a:pt x="11951" y="2473"/>
                    </a:cubicBezTo>
                    <a:cubicBezTo>
                      <a:pt x="10602" y="2473"/>
                      <a:pt x="7766" y="2158"/>
                      <a:pt x="4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3"/>
              <p:cNvSpPr/>
              <p:nvPr/>
            </p:nvSpPr>
            <p:spPr>
              <a:xfrm>
                <a:off x="6827800" y="2581100"/>
                <a:ext cx="221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8861" h="12662" extrusionOk="0">
                    <a:moveTo>
                      <a:pt x="829" y="0"/>
                    </a:moveTo>
                    <a:lnTo>
                      <a:pt x="1" y="75"/>
                    </a:lnTo>
                    <a:cubicBezTo>
                      <a:pt x="1" y="75"/>
                      <a:pt x="2686" y="11495"/>
                      <a:pt x="3239" y="12248"/>
                    </a:cubicBezTo>
                    <a:cubicBezTo>
                      <a:pt x="3239" y="12248"/>
                      <a:pt x="5194" y="12661"/>
                      <a:pt x="6769" y="12661"/>
                    </a:cubicBezTo>
                    <a:cubicBezTo>
                      <a:pt x="7320" y="12661"/>
                      <a:pt x="7825" y="12611"/>
                      <a:pt x="8183" y="12474"/>
                    </a:cubicBezTo>
                    <a:cubicBezTo>
                      <a:pt x="8459" y="10115"/>
                      <a:pt x="8861" y="2033"/>
                      <a:pt x="8861" y="2033"/>
                    </a:cubicBezTo>
                    <a:lnTo>
                      <a:pt x="8861" y="1908"/>
                    </a:lnTo>
                    <a:cubicBezTo>
                      <a:pt x="7330" y="2008"/>
                      <a:pt x="6075" y="2058"/>
                      <a:pt x="5648" y="2108"/>
                    </a:cubicBezTo>
                    <a:lnTo>
                      <a:pt x="5573" y="2008"/>
                    </a:lnTo>
                    <a:cubicBezTo>
                      <a:pt x="5385" y="2112"/>
                      <a:pt x="5087" y="2164"/>
                      <a:pt x="4723" y="2164"/>
                    </a:cubicBezTo>
                    <a:cubicBezTo>
                      <a:pt x="3771" y="2164"/>
                      <a:pt x="2373" y="1806"/>
                      <a:pt x="1356" y="1079"/>
                    </a:cubicBezTo>
                    <a:cubicBezTo>
                      <a:pt x="1055" y="803"/>
                      <a:pt x="854" y="402"/>
                      <a:pt x="8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3"/>
              <p:cNvSpPr/>
              <p:nvPr/>
            </p:nvSpPr>
            <p:spPr>
              <a:xfrm>
                <a:off x="6500900" y="2410425"/>
                <a:ext cx="347625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181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1" y="1180"/>
                      <a:pt x="1858" y="15059"/>
                      <a:pt x="2686" y="17645"/>
                    </a:cubicBezTo>
                    <a:cubicBezTo>
                      <a:pt x="2686" y="17645"/>
                      <a:pt x="4164" y="18102"/>
                      <a:pt x="5648" y="18102"/>
                    </a:cubicBezTo>
                    <a:cubicBezTo>
                      <a:pt x="6069" y="18102"/>
                      <a:pt x="6489" y="18065"/>
                      <a:pt x="6877" y="17971"/>
                    </a:cubicBezTo>
                    <a:cubicBezTo>
                      <a:pt x="6877" y="17971"/>
                      <a:pt x="7781" y="8007"/>
                      <a:pt x="7982" y="6476"/>
                    </a:cubicBezTo>
                    <a:lnTo>
                      <a:pt x="7982" y="6425"/>
                    </a:lnTo>
                    <a:cubicBezTo>
                      <a:pt x="9544" y="6752"/>
                      <a:pt x="11128" y="6905"/>
                      <a:pt x="12713" y="6905"/>
                    </a:cubicBezTo>
                    <a:cubicBezTo>
                      <a:pt x="12834" y="6905"/>
                      <a:pt x="12955" y="6904"/>
                      <a:pt x="13077" y="6902"/>
                    </a:cubicBezTo>
                    <a:lnTo>
                      <a:pt x="13905" y="6827"/>
                    </a:lnTo>
                    <a:cubicBezTo>
                      <a:pt x="13729" y="5748"/>
                      <a:pt x="13704" y="4669"/>
                      <a:pt x="13805" y="3589"/>
                    </a:cubicBezTo>
                    <a:cubicBezTo>
                      <a:pt x="7756" y="3188"/>
                      <a:pt x="2585" y="138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3"/>
              <p:cNvSpPr/>
              <p:nvPr/>
            </p:nvSpPr>
            <p:spPr>
              <a:xfrm>
                <a:off x="6543550" y="1271250"/>
                <a:ext cx="596750" cy="374925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14997" extrusionOk="0">
                    <a:moveTo>
                      <a:pt x="9612" y="1"/>
                    </a:moveTo>
                    <a:cubicBezTo>
                      <a:pt x="3599" y="1"/>
                      <a:pt x="173" y="4195"/>
                      <a:pt x="1" y="4405"/>
                    </a:cubicBezTo>
                    <a:cubicBezTo>
                      <a:pt x="403" y="4054"/>
                      <a:pt x="854" y="3728"/>
                      <a:pt x="1356" y="3451"/>
                    </a:cubicBezTo>
                    <a:cubicBezTo>
                      <a:pt x="2762" y="2589"/>
                      <a:pt x="5246" y="1462"/>
                      <a:pt x="8580" y="1462"/>
                    </a:cubicBezTo>
                    <a:cubicBezTo>
                      <a:pt x="10485" y="1462"/>
                      <a:pt x="12668" y="1829"/>
                      <a:pt x="15085" y="2824"/>
                    </a:cubicBezTo>
                    <a:cubicBezTo>
                      <a:pt x="22791" y="6012"/>
                      <a:pt x="21686" y="14896"/>
                      <a:pt x="21686" y="14896"/>
                    </a:cubicBezTo>
                    <a:lnTo>
                      <a:pt x="21661" y="14947"/>
                    </a:lnTo>
                    <a:cubicBezTo>
                      <a:pt x="21729" y="14940"/>
                      <a:pt x="21796" y="14937"/>
                      <a:pt x="21863" y="14937"/>
                    </a:cubicBezTo>
                    <a:cubicBezTo>
                      <a:pt x="22045" y="14937"/>
                      <a:pt x="22224" y="14960"/>
                      <a:pt x="22389" y="14997"/>
                    </a:cubicBezTo>
                    <a:cubicBezTo>
                      <a:pt x="22515" y="14269"/>
                      <a:pt x="23870" y="5033"/>
                      <a:pt x="15964" y="1469"/>
                    </a:cubicBezTo>
                    <a:cubicBezTo>
                      <a:pt x="13609" y="408"/>
                      <a:pt x="11485" y="1"/>
                      <a:pt x="9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3"/>
              <p:cNvSpPr/>
              <p:nvPr/>
            </p:nvSpPr>
            <p:spPr>
              <a:xfrm>
                <a:off x="6257414" y="1095399"/>
                <a:ext cx="1142025" cy="864325"/>
              </a:xfrm>
              <a:custGeom>
                <a:avLst/>
                <a:gdLst/>
                <a:ahLst/>
                <a:cxnLst/>
                <a:rect l="l" t="t" r="r" b="b"/>
                <a:pathLst>
                  <a:path w="45681" h="34573" extrusionOk="0">
                    <a:moveTo>
                      <a:pt x="19626" y="0"/>
                    </a:moveTo>
                    <a:cubicBezTo>
                      <a:pt x="18905" y="0"/>
                      <a:pt x="18129" y="76"/>
                      <a:pt x="17294" y="243"/>
                    </a:cubicBezTo>
                    <a:cubicBezTo>
                      <a:pt x="12550" y="1172"/>
                      <a:pt x="11948" y="3581"/>
                      <a:pt x="12500" y="5338"/>
                    </a:cubicBezTo>
                    <a:cubicBezTo>
                      <a:pt x="11790" y="5082"/>
                      <a:pt x="11053" y="4958"/>
                      <a:pt x="10323" y="4958"/>
                    </a:cubicBezTo>
                    <a:cubicBezTo>
                      <a:pt x="8552" y="4958"/>
                      <a:pt x="6817" y="5687"/>
                      <a:pt x="5573" y="7020"/>
                    </a:cubicBezTo>
                    <a:cubicBezTo>
                      <a:pt x="3967" y="8726"/>
                      <a:pt x="3866" y="9981"/>
                      <a:pt x="4418" y="10784"/>
                    </a:cubicBezTo>
                    <a:cubicBezTo>
                      <a:pt x="3414" y="11111"/>
                      <a:pt x="2436" y="11839"/>
                      <a:pt x="1808" y="13370"/>
                    </a:cubicBezTo>
                    <a:cubicBezTo>
                      <a:pt x="854" y="15754"/>
                      <a:pt x="1306" y="17034"/>
                      <a:pt x="2059" y="17611"/>
                    </a:cubicBezTo>
                    <a:cubicBezTo>
                      <a:pt x="1005" y="18314"/>
                      <a:pt x="1" y="19971"/>
                      <a:pt x="503" y="23259"/>
                    </a:cubicBezTo>
                    <a:cubicBezTo>
                      <a:pt x="679" y="23133"/>
                      <a:pt x="854" y="23033"/>
                      <a:pt x="1080" y="23008"/>
                    </a:cubicBezTo>
                    <a:lnTo>
                      <a:pt x="1080" y="23008"/>
                    </a:lnTo>
                    <a:cubicBezTo>
                      <a:pt x="1080" y="23008"/>
                      <a:pt x="804" y="23786"/>
                      <a:pt x="1306" y="24011"/>
                    </a:cubicBezTo>
                    <a:cubicBezTo>
                      <a:pt x="1439" y="24084"/>
                      <a:pt x="1583" y="24121"/>
                      <a:pt x="1728" y="24121"/>
                    </a:cubicBezTo>
                    <a:cubicBezTo>
                      <a:pt x="1884" y="24121"/>
                      <a:pt x="2041" y="24078"/>
                      <a:pt x="2185" y="23986"/>
                    </a:cubicBezTo>
                    <a:lnTo>
                      <a:pt x="2185" y="23986"/>
                    </a:lnTo>
                    <a:cubicBezTo>
                      <a:pt x="2161" y="24298"/>
                      <a:pt x="2388" y="24540"/>
                      <a:pt x="2692" y="24540"/>
                    </a:cubicBezTo>
                    <a:cubicBezTo>
                      <a:pt x="2707" y="24540"/>
                      <a:pt x="2722" y="24540"/>
                      <a:pt x="2737" y="24539"/>
                    </a:cubicBezTo>
                    <a:cubicBezTo>
                      <a:pt x="2771" y="24544"/>
                      <a:pt x="2805" y="24547"/>
                      <a:pt x="2838" y="24547"/>
                    </a:cubicBezTo>
                    <a:cubicBezTo>
                      <a:pt x="3098" y="24547"/>
                      <a:pt x="3323" y="24379"/>
                      <a:pt x="3389" y="24112"/>
                    </a:cubicBezTo>
                    <a:cubicBezTo>
                      <a:pt x="3497" y="24232"/>
                      <a:pt x="3645" y="24294"/>
                      <a:pt x="3789" y="24294"/>
                    </a:cubicBezTo>
                    <a:cubicBezTo>
                      <a:pt x="3947" y="24294"/>
                      <a:pt x="4101" y="24219"/>
                      <a:pt x="4192" y="24062"/>
                    </a:cubicBezTo>
                    <a:cubicBezTo>
                      <a:pt x="4494" y="24488"/>
                      <a:pt x="4644" y="24990"/>
                      <a:pt x="4594" y="25492"/>
                    </a:cubicBezTo>
                    <a:cubicBezTo>
                      <a:pt x="4691" y="25466"/>
                      <a:pt x="4792" y="25454"/>
                      <a:pt x="4893" y="25454"/>
                    </a:cubicBezTo>
                    <a:cubicBezTo>
                      <a:pt x="5184" y="25454"/>
                      <a:pt x="5481" y="25557"/>
                      <a:pt x="5723" y="25743"/>
                    </a:cubicBezTo>
                    <a:cubicBezTo>
                      <a:pt x="6175" y="26270"/>
                      <a:pt x="5874" y="27952"/>
                      <a:pt x="5874" y="27952"/>
                    </a:cubicBezTo>
                    <a:cubicBezTo>
                      <a:pt x="6276" y="28253"/>
                      <a:pt x="6702" y="28504"/>
                      <a:pt x="7104" y="28755"/>
                    </a:cubicBezTo>
                    <a:cubicBezTo>
                      <a:pt x="10608" y="30913"/>
                      <a:pt x="13440" y="31228"/>
                      <a:pt x="14789" y="31228"/>
                    </a:cubicBezTo>
                    <a:cubicBezTo>
                      <a:pt x="15150" y="31228"/>
                      <a:pt x="15405" y="31206"/>
                      <a:pt x="15537" y="31190"/>
                    </a:cubicBezTo>
                    <a:cubicBezTo>
                      <a:pt x="12425" y="29809"/>
                      <a:pt x="10291" y="27601"/>
                      <a:pt x="10066" y="25819"/>
                    </a:cubicBezTo>
                    <a:cubicBezTo>
                      <a:pt x="9840" y="24237"/>
                      <a:pt x="11220" y="22782"/>
                      <a:pt x="11220" y="22782"/>
                    </a:cubicBezTo>
                    <a:cubicBezTo>
                      <a:pt x="11245" y="21778"/>
                      <a:pt x="11371" y="20749"/>
                      <a:pt x="11546" y="19770"/>
                    </a:cubicBezTo>
                    <a:cubicBezTo>
                      <a:pt x="11797" y="19782"/>
                      <a:pt x="12042" y="19789"/>
                      <a:pt x="12287" y="19789"/>
                    </a:cubicBezTo>
                    <a:cubicBezTo>
                      <a:pt x="12532" y="19789"/>
                      <a:pt x="12776" y="19782"/>
                      <a:pt x="13027" y="19770"/>
                    </a:cubicBezTo>
                    <a:cubicBezTo>
                      <a:pt x="14357" y="19669"/>
                      <a:pt x="15512" y="18816"/>
                      <a:pt x="15989" y="17561"/>
                    </a:cubicBezTo>
                    <a:cubicBezTo>
                      <a:pt x="16508" y="18033"/>
                      <a:pt x="17426" y="18394"/>
                      <a:pt x="18889" y="18394"/>
                    </a:cubicBezTo>
                    <a:cubicBezTo>
                      <a:pt x="18983" y="18394"/>
                      <a:pt x="19078" y="18392"/>
                      <a:pt x="19176" y="18389"/>
                    </a:cubicBezTo>
                    <a:cubicBezTo>
                      <a:pt x="23217" y="18239"/>
                      <a:pt x="26706" y="12567"/>
                      <a:pt x="26706" y="12566"/>
                    </a:cubicBezTo>
                    <a:lnTo>
                      <a:pt x="26706" y="12566"/>
                    </a:lnTo>
                    <a:cubicBezTo>
                      <a:pt x="26706" y="12567"/>
                      <a:pt x="26305" y="20222"/>
                      <a:pt x="32178" y="22355"/>
                    </a:cubicBezTo>
                    <a:lnTo>
                      <a:pt x="32203" y="22405"/>
                    </a:lnTo>
                    <a:cubicBezTo>
                      <a:pt x="32479" y="22179"/>
                      <a:pt x="32780" y="22054"/>
                      <a:pt x="33131" y="22029"/>
                    </a:cubicBezTo>
                    <a:lnTo>
                      <a:pt x="33131" y="21978"/>
                    </a:lnTo>
                    <a:cubicBezTo>
                      <a:pt x="33131" y="21978"/>
                      <a:pt x="34261" y="13094"/>
                      <a:pt x="26530" y="9906"/>
                    </a:cubicBezTo>
                    <a:cubicBezTo>
                      <a:pt x="24113" y="8911"/>
                      <a:pt x="21930" y="8544"/>
                      <a:pt x="20025" y="8544"/>
                    </a:cubicBezTo>
                    <a:cubicBezTo>
                      <a:pt x="16691" y="8544"/>
                      <a:pt x="14207" y="9671"/>
                      <a:pt x="12801" y="10533"/>
                    </a:cubicBezTo>
                    <a:cubicBezTo>
                      <a:pt x="12324" y="10810"/>
                      <a:pt x="11873" y="11136"/>
                      <a:pt x="11446" y="11487"/>
                    </a:cubicBezTo>
                    <a:cubicBezTo>
                      <a:pt x="11618" y="11277"/>
                      <a:pt x="15044" y="7083"/>
                      <a:pt x="21057" y="7083"/>
                    </a:cubicBezTo>
                    <a:cubicBezTo>
                      <a:pt x="22930" y="7083"/>
                      <a:pt x="25054" y="7490"/>
                      <a:pt x="27409" y="8551"/>
                    </a:cubicBezTo>
                    <a:cubicBezTo>
                      <a:pt x="35315" y="12115"/>
                      <a:pt x="33960" y="21351"/>
                      <a:pt x="33834" y="22079"/>
                    </a:cubicBezTo>
                    <a:cubicBezTo>
                      <a:pt x="33935" y="22104"/>
                      <a:pt x="34060" y="22129"/>
                      <a:pt x="34160" y="22154"/>
                    </a:cubicBezTo>
                    <a:cubicBezTo>
                      <a:pt x="36695" y="22932"/>
                      <a:pt x="36394" y="28379"/>
                      <a:pt x="33156" y="28805"/>
                    </a:cubicBezTo>
                    <a:cubicBezTo>
                      <a:pt x="32971" y="28830"/>
                      <a:pt x="32800" y="28840"/>
                      <a:pt x="32643" y="28840"/>
                    </a:cubicBezTo>
                    <a:cubicBezTo>
                      <a:pt x="31505" y="28840"/>
                      <a:pt x="31098" y="28278"/>
                      <a:pt x="31098" y="28278"/>
                    </a:cubicBezTo>
                    <a:cubicBezTo>
                      <a:pt x="29592" y="29860"/>
                      <a:pt x="27735" y="31064"/>
                      <a:pt x="25652" y="31792"/>
                    </a:cubicBezTo>
                    <a:cubicBezTo>
                      <a:pt x="25652" y="31817"/>
                      <a:pt x="25652" y="31842"/>
                      <a:pt x="25627" y="31867"/>
                    </a:cubicBezTo>
                    <a:cubicBezTo>
                      <a:pt x="25982" y="31820"/>
                      <a:pt x="26338" y="31795"/>
                      <a:pt x="26691" y="31795"/>
                    </a:cubicBezTo>
                    <a:cubicBezTo>
                      <a:pt x="27085" y="31795"/>
                      <a:pt x="27476" y="31826"/>
                      <a:pt x="27861" y="31892"/>
                    </a:cubicBezTo>
                    <a:cubicBezTo>
                      <a:pt x="28011" y="31792"/>
                      <a:pt x="28137" y="31742"/>
                      <a:pt x="28262" y="31667"/>
                    </a:cubicBezTo>
                    <a:cubicBezTo>
                      <a:pt x="29592" y="31742"/>
                      <a:pt x="30872" y="32118"/>
                      <a:pt x="32027" y="32746"/>
                    </a:cubicBezTo>
                    <a:cubicBezTo>
                      <a:pt x="32127" y="32821"/>
                      <a:pt x="32253" y="32871"/>
                      <a:pt x="32353" y="32947"/>
                    </a:cubicBezTo>
                    <a:cubicBezTo>
                      <a:pt x="32529" y="33097"/>
                      <a:pt x="32629" y="33298"/>
                      <a:pt x="32654" y="33524"/>
                    </a:cubicBezTo>
                    <a:cubicBezTo>
                      <a:pt x="33106" y="33800"/>
                      <a:pt x="33558" y="34101"/>
                      <a:pt x="34010" y="34402"/>
                    </a:cubicBezTo>
                    <a:lnTo>
                      <a:pt x="34060" y="34352"/>
                    </a:lnTo>
                    <a:cubicBezTo>
                      <a:pt x="34681" y="34504"/>
                      <a:pt x="35221" y="34572"/>
                      <a:pt x="35689" y="34572"/>
                    </a:cubicBezTo>
                    <a:cubicBezTo>
                      <a:pt x="37226" y="34572"/>
                      <a:pt x="37982" y="33843"/>
                      <a:pt x="38252" y="32997"/>
                    </a:cubicBezTo>
                    <a:cubicBezTo>
                      <a:pt x="38628" y="33262"/>
                      <a:pt x="39112" y="33441"/>
                      <a:pt x="39710" y="33441"/>
                    </a:cubicBezTo>
                    <a:cubicBezTo>
                      <a:pt x="40188" y="33441"/>
                      <a:pt x="40739" y="33326"/>
                      <a:pt x="41364" y="33047"/>
                    </a:cubicBezTo>
                    <a:cubicBezTo>
                      <a:pt x="45329" y="31290"/>
                      <a:pt x="44551" y="26421"/>
                      <a:pt x="42895" y="24438"/>
                    </a:cubicBezTo>
                    <a:cubicBezTo>
                      <a:pt x="45681" y="22480"/>
                      <a:pt x="45279" y="16683"/>
                      <a:pt x="41991" y="14248"/>
                    </a:cubicBezTo>
                    <a:cubicBezTo>
                      <a:pt x="41514" y="13897"/>
                      <a:pt x="41012" y="13596"/>
                      <a:pt x="40460" y="13370"/>
                    </a:cubicBezTo>
                    <a:cubicBezTo>
                      <a:pt x="41640" y="10759"/>
                      <a:pt x="38653" y="4811"/>
                      <a:pt x="34261" y="4434"/>
                    </a:cubicBezTo>
                    <a:cubicBezTo>
                      <a:pt x="33950" y="4407"/>
                      <a:pt x="33652" y="4395"/>
                      <a:pt x="33364" y="4395"/>
                    </a:cubicBezTo>
                    <a:cubicBezTo>
                      <a:pt x="29959" y="4395"/>
                      <a:pt x="28187" y="6166"/>
                      <a:pt x="28187" y="6166"/>
                    </a:cubicBezTo>
                    <a:cubicBezTo>
                      <a:pt x="28187" y="6166"/>
                      <a:pt x="26152" y="0"/>
                      <a:pt x="19626" y="0"/>
                    </a:cubicBezTo>
                    <a:close/>
                  </a:path>
                </a:pathLst>
              </a:custGeom>
              <a:solidFill>
                <a:srgbClr val="3F2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3"/>
              <p:cNvSpPr/>
              <p:nvPr/>
            </p:nvSpPr>
            <p:spPr>
              <a:xfrm>
                <a:off x="6694775" y="1891500"/>
                <a:ext cx="17447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6979" h="1546" extrusionOk="0">
                    <a:moveTo>
                      <a:pt x="26" y="0"/>
                    </a:moveTo>
                    <a:lnTo>
                      <a:pt x="1" y="76"/>
                    </a:lnTo>
                    <a:cubicBezTo>
                      <a:pt x="704" y="854"/>
                      <a:pt x="1682" y="1356"/>
                      <a:pt x="2711" y="1481"/>
                    </a:cubicBezTo>
                    <a:lnTo>
                      <a:pt x="2887" y="1506"/>
                    </a:lnTo>
                    <a:cubicBezTo>
                      <a:pt x="3151" y="1533"/>
                      <a:pt x="3400" y="1545"/>
                      <a:pt x="3634" y="1545"/>
                    </a:cubicBezTo>
                    <a:cubicBezTo>
                      <a:pt x="6060" y="1545"/>
                      <a:pt x="6978" y="252"/>
                      <a:pt x="6978" y="251"/>
                    </a:cubicBezTo>
                    <a:lnTo>
                      <a:pt x="6978" y="251"/>
                    </a:lnTo>
                    <a:cubicBezTo>
                      <a:pt x="6100" y="452"/>
                      <a:pt x="5171" y="578"/>
                      <a:pt x="4268" y="578"/>
                    </a:cubicBezTo>
                    <a:cubicBezTo>
                      <a:pt x="4188" y="579"/>
                      <a:pt x="4108" y="580"/>
                      <a:pt x="4028" y="580"/>
                    </a:cubicBezTo>
                    <a:cubicBezTo>
                      <a:pt x="2678" y="580"/>
                      <a:pt x="1329" y="380"/>
                      <a:pt x="26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3"/>
              <p:cNvSpPr/>
              <p:nvPr/>
            </p:nvSpPr>
            <p:spPr>
              <a:xfrm>
                <a:off x="6304500" y="1730800"/>
                <a:ext cx="107950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6128" extrusionOk="0">
                    <a:moveTo>
                      <a:pt x="3059" y="0"/>
                    </a:moveTo>
                    <a:cubicBezTo>
                      <a:pt x="2944" y="0"/>
                      <a:pt x="2826" y="17"/>
                      <a:pt x="2711" y="53"/>
                    </a:cubicBezTo>
                    <a:cubicBezTo>
                      <a:pt x="1908" y="179"/>
                      <a:pt x="1029" y="756"/>
                      <a:pt x="1205" y="1484"/>
                    </a:cubicBezTo>
                    <a:cubicBezTo>
                      <a:pt x="1293" y="1911"/>
                      <a:pt x="1594" y="2042"/>
                      <a:pt x="1933" y="2042"/>
                    </a:cubicBezTo>
                    <a:cubicBezTo>
                      <a:pt x="2272" y="2042"/>
                      <a:pt x="2648" y="1911"/>
                      <a:pt x="2887" y="1810"/>
                    </a:cubicBezTo>
                    <a:lnTo>
                      <a:pt x="2887" y="1810"/>
                    </a:lnTo>
                    <a:cubicBezTo>
                      <a:pt x="2786" y="2789"/>
                      <a:pt x="2109" y="3040"/>
                      <a:pt x="1807" y="3417"/>
                    </a:cubicBezTo>
                    <a:cubicBezTo>
                      <a:pt x="1607" y="3693"/>
                      <a:pt x="1305" y="4646"/>
                      <a:pt x="176" y="4672"/>
                    </a:cubicBezTo>
                    <a:lnTo>
                      <a:pt x="0" y="4672"/>
                    </a:lnTo>
                    <a:lnTo>
                      <a:pt x="0" y="4897"/>
                    </a:lnTo>
                    <a:cubicBezTo>
                      <a:pt x="126" y="5324"/>
                      <a:pt x="276" y="5751"/>
                      <a:pt x="452" y="6127"/>
                    </a:cubicBezTo>
                    <a:lnTo>
                      <a:pt x="553" y="6127"/>
                    </a:lnTo>
                    <a:cubicBezTo>
                      <a:pt x="3439" y="4446"/>
                      <a:pt x="3991" y="2488"/>
                      <a:pt x="3991" y="2488"/>
                    </a:cubicBezTo>
                    <a:cubicBezTo>
                      <a:pt x="3991" y="2488"/>
                      <a:pt x="4317" y="806"/>
                      <a:pt x="3840" y="304"/>
                    </a:cubicBezTo>
                    <a:cubicBezTo>
                      <a:pt x="3626" y="108"/>
                      <a:pt x="3347" y="0"/>
                      <a:pt x="3059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3"/>
              <p:cNvSpPr/>
              <p:nvPr/>
            </p:nvSpPr>
            <p:spPr>
              <a:xfrm>
                <a:off x="6503400" y="1408350"/>
                <a:ext cx="671425" cy="497600"/>
              </a:xfrm>
              <a:custGeom>
                <a:avLst/>
                <a:gdLst/>
                <a:ahLst/>
                <a:cxnLst/>
                <a:rect l="l" t="t" r="r" b="b"/>
                <a:pathLst>
                  <a:path w="26857" h="19904" extrusionOk="0">
                    <a:moveTo>
                      <a:pt x="16867" y="0"/>
                    </a:moveTo>
                    <a:cubicBezTo>
                      <a:pt x="16867" y="1"/>
                      <a:pt x="13378" y="5673"/>
                      <a:pt x="9337" y="5823"/>
                    </a:cubicBezTo>
                    <a:cubicBezTo>
                      <a:pt x="9239" y="5826"/>
                      <a:pt x="9144" y="5828"/>
                      <a:pt x="9050" y="5828"/>
                    </a:cubicBezTo>
                    <a:cubicBezTo>
                      <a:pt x="7587" y="5828"/>
                      <a:pt x="6669" y="5467"/>
                      <a:pt x="6150" y="4995"/>
                    </a:cubicBezTo>
                    <a:cubicBezTo>
                      <a:pt x="5673" y="6250"/>
                      <a:pt x="4518" y="7103"/>
                      <a:pt x="3188" y="7204"/>
                    </a:cubicBezTo>
                    <a:cubicBezTo>
                      <a:pt x="2937" y="7216"/>
                      <a:pt x="2693" y="7223"/>
                      <a:pt x="2448" y="7223"/>
                    </a:cubicBezTo>
                    <a:cubicBezTo>
                      <a:pt x="2203" y="7223"/>
                      <a:pt x="1958" y="7216"/>
                      <a:pt x="1707" y="7204"/>
                    </a:cubicBezTo>
                    <a:cubicBezTo>
                      <a:pt x="1532" y="8208"/>
                      <a:pt x="1406" y="9212"/>
                      <a:pt x="1381" y="10241"/>
                    </a:cubicBezTo>
                    <a:cubicBezTo>
                      <a:pt x="1381" y="10241"/>
                      <a:pt x="1" y="11671"/>
                      <a:pt x="227" y="13253"/>
                    </a:cubicBezTo>
                    <a:cubicBezTo>
                      <a:pt x="452" y="15035"/>
                      <a:pt x="2586" y="17243"/>
                      <a:pt x="5698" y="18624"/>
                    </a:cubicBezTo>
                    <a:cubicBezTo>
                      <a:pt x="5999" y="18774"/>
                      <a:pt x="6326" y="18925"/>
                      <a:pt x="6652" y="19025"/>
                    </a:cubicBezTo>
                    <a:cubicBezTo>
                      <a:pt x="7003" y="19126"/>
                      <a:pt x="7330" y="19226"/>
                      <a:pt x="7681" y="19326"/>
                    </a:cubicBezTo>
                    <a:cubicBezTo>
                      <a:pt x="9061" y="19728"/>
                      <a:pt x="10492" y="19904"/>
                      <a:pt x="11923" y="19904"/>
                    </a:cubicBezTo>
                    <a:cubicBezTo>
                      <a:pt x="12826" y="19879"/>
                      <a:pt x="13755" y="19778"/>
                      <a:pt x="14633" y="19552"/>
                    </a:cubicBezTo>
                    <a:cubicBezTo>
                      <a:pt x="15035" y="19452"/>
                      <a:pt x="15436" y="19352"/>
                      <a:pt x="15813" y="19226"/>
                    </a:cubicBezTo>
                    <a:cubicBezTo>
                      <a:pt x="17896" y="18498"/>
                      <a:pt x="19753" y="17294"/>
                      <a:pt x="21259" y="15712"/>
                    </a:cubicBezTo>
                    <a:cubicBezTo>
                      <a:pt x="21259" y="15712"/>
                      <a:pt x="21647" y="16274"/>
                      <a:pt x="22797" y="16274"/>
                    </a:cubicBezTo>
                    <a:cubicBezTo>
                      <a:pt x="22956" y="16274"/>
                      <a:pt x="23129" y="16264"/>
                      <a:pt x="23317" y="16239"/>
                    </a:cubicBezTo>
                    <a:cubicBezTo>
                      <a:pt x="26555" y="15813"/>
                      <a:pt x="26856" y="10366"/>
                      <a:pt x="24321" y="9588"/>
                    </a:cubicBezTo>
                    <a:cubicBezTo>
                      <a:pt x="24221" y="9563"/>
                      <a:pt x="24121" y="9538"/>
                      <a:pt x="24020" y="9513"/>
                    </a:cubicBezTo>
                    <a:cubicBezTo>
                      <a:pt x="23837" y="9476"/>
                      <a:pt x="23653" y="9453"/>
                      <a:pt x="23479" y="9453"/>
                    </a:cubicBezTo>
                    <a:cubicBezTo>
                      <a:pt x="23415" y="9453"/>
                      <a:pt x="23353" y="9456"/>
                      <a:pt x="23292" y="9463"/>
                    </a:cubicBezTo>
                    <a:cubicBezTo>
                      <a:pt x="22941" y="9488"/>
                      <a:pt x="22640" y="9613"/>
                      <a:pt x="22364" y="9839"/>
                    </a:cubicBezTo>
                    <a:lnTo>
                      <a:pt x="22339" y="9789"/>
                    </a:lnTo>
                    <a:cubicBezTo>
                      <a:pt x="16466" y="7656"/>
                      <a:pt x="16867" y="1"/>
                      <a:pt x="16867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 w="9525" cap="flat" cmpd="sng">
                <a:solidFill>
                  <a:srgbClr val="A8806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3"/>
              <p:cNvSpPr/>
              <p:nvPr/>
            </p:nvSpPr>
            <p:spPr>
              <a:xfrm>
                <a:off x="6946400" y="2035975"/>
                <a:ext cx="847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613" extrusionOk="0">
                    <a:moveTo>
                      <a:pt x="1155" y="0"/>
                    </a:moveTo>
                    <a:cubicBezTo>
                      <a:pt x="1149" y="0"/>
                      <a:pt x="1142" y="7"/>
                      <a:pt x="1130" y="19"/>
                    </a:cubicBezTo>
                    <a:cubicBezTo>
                      <a:pt x="1105" y="44"/>
                      <a:pt x="1105" y="70"/>
                      <a:pt x="1130" y="70"/>
                    </a:cubicBezTo>
                    <a:cubicBezTo>
                      <a:pt x="1130" y="70"/>
                      <a:pt x="1230" y="170"/>
                      <a:pt x="1381" y="295"/>
                    </a:cubicBezTo>
                    <a:cubicBezTo>
                      <a:pt x="1531" y="446"/>
                      <a:pt x="1732" y="647"/>
                      <a:pt x="1958" y="923"/>
                    </a:cubicBezTo>
                    <a:cubicBezTo>
                      <a:pt x="2234" y="1224"/>
                      <a:pt x="2485" y="1550"/>
                      <a:pt x="2686" y="1902"/>
                    </a:cubicBezTo>
                    <a:cubicBezTo>
                      <a:pt x="2786" y="2103"/>
                      <a:pt x="2887" y="2303"/>
                      <a:pt x="2962" y="2504"/>
                    </a:cubicBezTo>
                    <a:lnTo>
                      <a:pt x="3012" y="2680"/>
                    </a:lnTo>
                    <a:lnTo>
                      <a:pt x="3037" y="2755"/>
                    </a:lnTo>
                    <a:lnTo>
                      <a:pt x="3037" y="2830"/>
                    </a:lnTo>
                    <a:cubicBezTo>
                      <a:pt x="3062" y="2956"/>
                      <a:pt x="3062" y="3056"/>
                      <a:pt x="3062" y="3182"/>
                    </a:cubicBezTo>
                    <a:cubicBezTo>
                      <a:pt x="3088" y="3383"/>
                      <a:pt x="3012" y="3583"/>
                      <a:pt x="2887" y="3759"/>
                    </a:cubicBezTo>
                    <a:cubicBezTo>
                      <a:pt x="2761" y="3910"/>
                      <a:pt x="2611" y="4060"/>
                      <a:pt x="2410" y="4135"/>
                    </a:cubicBezTo>
                    <a:cubicBezTo>
                      <a:pt x="2234" y="4211"/>
                      <a:pt x="2033" y="4261"/>
                      <a:pt x="1833" y="4311"/>
                    </a:cubicBezTo>
                    <a:cubicBezTo>
                      <a:pt x="1632" y="4336"/>
                      <a:pt x="1456" y="4361"/>
                      <a:pt x="1255" y="4361"/>
                    </a:cubicBezTo>
                    <a:lnTo>
                      <a:pt x="779" y="4386"/>
                    </a:lnTo>
                    <a:lnTo>
                      <a:pt x="51" y="4386"/>
                    </a:lnTo>
                    <a:cubicBezTo>
                      <a:pt x="26" y="4386"/>
                      <a:pt x="0" y="4386"/>
                      <a:pt x="0" y="4412"/>
                    </a:cubicBezTo>
                    <a:cubicBezTo>
                      <a:pt x="0" y="4437"/>
                      <a:pt x="0" y="4462"/>
                      <a:pt x="51" y="4462"/>
                    </a:cubicBezTo>
                    <a:lnTo>
                      <a:pt x="126" y="4487"/>
                    </a:lnTo>
                    <a:cubicBezTo>
                      <a:pt x="176" y="4512"/>
                      <a:pt x="251" y="4537"/>
                      <a:pt x="377" y="4537"/>
                    </a:cubicBezTo>
                    <a:lnTo>
                      <a:pt x="753" y="4587"/>
                    </a:lnTo>
                    <a:cubicBezTo>
                      <a:pt x="904" y="4612"/>
                      <a:pt x="1080" y="4612"/>
                      <a:pt x="1255" y="4612"/>
                    </a:cubicBezTo>
                    <a:cubicBezTo>
                      <a:pt x="1456" y="4612"/>
                      <a:pt x="1657" y="4587"/>
                      <a:pt x="1858" y="4587"/>
                    </a:cubicBezTo>
                    <a:cubicBezTo>
                      <a:pt x="2084" y="4562"/>
                      <a:pt x="2310" y="4487"/>
                      <a:pt x="2510" y="4412"/>
                    </a:cubicBezTo>
                    <a:cubicBezTo>
                      <a:pt x="2761" y="4311"/>
                      <a:pt x="2987" y="4161"/>
                      <a:pt x="3138" y="3960"/>
                    </a:cubicBezTo>
                    <a:cubicBezTo>
                      <a:pt x="3313" y="3734"/>
                      <a:pt x="3389" y="3458"/>
                      <a:pt x="3389" y="3182"/>
                    </a:cubicBezTo>
                    <a:cubicBezTo>
                      <a:pt x="3364" y="2931"/>
                      <a:pt x="3313" y="2680"/>
                      <a:pt x="3238" y="2429"/>
                    </a:cubicBezTo>
                    <a:cubicBezTo>
                      <a:pt x="3163" y="2203"/>
                      <a:pt x="3037" y="1977"/>
                      <a:pt x="2912" y="1776"/>
                    </a:cubicBezTo>
                    <a:cubicBezTo>
                      <a:pt x="2812" y="1575"/>
                      <a:pt x="2661" y="1400"/>
                      <a:pt x="2510" y="1224"/>
                    </a:cubicBezTo>
                    <a:cubicBezTo>
                      <a:pt x="2385" y="1073"/>
                      <a:pt x="2259" y="923"/>
                      <a:pt x="2109" y="797"/>
                    </a:cubicBezTo>
                    <a:cubicBezTo>
                      <a:pt x="1833" y="496"/>
                      <a:pt x="1506" y="245"/>
                      <a:pt x="1180" y="19"/>
                    </a:cubicBezTo>
                    <a:cubicBezTo>
                      <a:pt x="1168" y="7"/>
                      <a:pt x="1161" y="0"/>
                      <a:pt x="1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3"/>
              <p:cNvSpPr/>
              <p:nvPr/>
            </p:nvSpPr>
            <p:spPr>
              <a:xfrm>
                <a:off x="6920675" y="2180500"/>
                <a:ext cx="25727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3676" extrusionOk="0">
                    <a:moveTo>
                      <a:pt x="10239" y="1"/>
                    </a:moveTo>
                    <a:cubicBezTo>
                      <a:pt x="10216" y="1"/>
                      <a:pt x="10191" y="18"/>
                      <a:pt x="10191" y="36"/>
                    </a:cubicBezTo>
                    <a:lnTo>
                      <a:pt x="9990" y="513"/>
                    </a:lnTo>
                    <a:cubicBezTo>
                      <a:pt x="9914" y="689"/>
                      <a:pt x="9814" y="839"/>
                      <a:pt x="9714" y="1015"/>
                    </a:cubicBezTo>
                    <a:cubicBezTo>
                      <a:pt x="9613" y="1241"/>
                      <a:pt x="9463" y="1442"/>
                      <a:pt x="9337" y="1642"/>
                    </a:cubicBezTo>
                    <a:cubicBezTo>
                      <a:pt x="9262" y="1743"/>
                      <a:pt x="9161" y="1843"/>
                      <a:pt x="9061" y="1944"/>
                    </a:cubicBezTo>
                    <a:cubicBezTo>
                      <a:pt x="9011" y="1994"/>
                      <a:pt x="8961" y="2069"/>
                      <a:pt x="8910" y="2119"/>
                    </a:cubicBezTo>
                    <a:lnTo>
                      <a:pt x="8835" y="2195"/>
                    </a:lnTo>
                    <a:cubicBezTo>
                      <a:pt x="8810" y="2195"/>
                      <a:pt x="8810" y="2220"/>
                      <a:pt x="8810" y="2220"/>
                    </a:cubicBezTo>
                    <a:lnTo>
                      <a:pt x="8760" y="2245"/>
                    </a:lnTo>
                    <a:cubicBezTo>
                      <a:pt x="8685" y="2295"/>
                      <a:pt x="8609" y="2345"/>
                      <a:pt x="8559" y="2395"/>
                    </a:cubicBezTo>
                    <a:cubicBezTo>
                      <a:pt x="8484" y="2420"/>
                      <a:pt x="8408" y="2471"/>
                      <a:pt x="8358" y="2496"/>
                    </a:cubicBezTo>
                    <a:cubicBezTo>
                      <a:pt x="8208" y="2571"/>
                      <a:pt x="8057" y="2646"/>
                      <a:pt x="7907" y="2697"/>
                    </a:cubicBezTo>
                    <a:cubicBezTo>
                      <a:pt x="7756" y="2772"/>
                      <a:pt x="7580" y="2822"/>
                      <a:pt x="7430" y="2872"/>
                    </a:cubicBezTo>
                    <a:lnTo>
                      <a:pt x="6903" y="3023"/>
                    </a:lnTo>
                    <a:lnTo>
                      <a:pt x="6375" y="3123"/>
                    </a:lnTo>
                    <a:lnTo>
                      <a:pt x="5848" y="3224"/>
                    </a:lnTo>
                    <a:lnTo>
                      <a:pt x="5296" y="3299"/>
                    </a:lnTo>
                    <a:cubicBezTo>
                      <a:pt x="5146" y="3324"/>
                      <a:pt x="4945" y="3324"/>
                      <a:pt x="4769" y="3349"/>
                    </a:cubicBezTo>
                    <a:cubicBezTo>
                      <a:pt x="4593" y="3349"/>
                      <a:pt x="4393" y="3374"/>
                      <a:pt x="4217" y="3374"/>
                    </a:cubicBezTo>
                    <a:lnTo>
                      <a:pt x="3715" y="3374"/>
                    </a:lnTo>
                    <a:cubicBezTo>
                      <a:pt x="3645" y="3379"/>
                      <a:pt x="3575" y="3381"/>
                      <a:pt x="3507" y="3381"/>
                    </a:cubicBezTo>
                    <a:cubicBezTo>
                      <a:pt x="3234" y="3381"/>
                      <a:pt x="2977" y="3349"/>
                      <a:pt x="2736" y="3349"/>
                    </a:cubicBezTo>
                    <a:cubicBezTo>
                      <a:pt x="2435" y="3349"/>
                      <a:pt x="2134" y="3324"/>
                      <a:pt x="1858" y="3274"/>
                    </a:cubicBezTo>
                    <a:cubicBezTo>
                      <a:pt x="1607" y="3249"/>
                      <a:pt x="1356" y="3224"/>
                      <a:pt x="1105" y="3173"/>
                    </a:cubicBezTo>
                    <a:cubicBezTo>
                      <a:pt x="929" y="3148"/>
                      <a:pt x="728" y="3098"/>
                      <a:pt x="553" y="3048"/>
                    </a:cubicBezTo>
                    <a:lnTo>
                      <a:pt x="51" y="2948"/>
                    </a:lnTo>
                    <a:cubicBezTo>
                      <a:pt x="25" y="2948"/>
                      <a:pt x="0" y="2948"/>
                      <a:pt x="0" y="2973"/>
                    </a:cubicBezTo>
                    <a:cubicBezTo>
                      <a:pt x="0" y="2998"/>
                      <a:pt x="0" y="3023"/>
                      <a:pt x="25" y="3023"/>
                    </a:cubicBezTo>
                    <a:lnTo>
                      <a:pt x="502" y="3199"/>
                    </a:lnTo>
                    <a:cubicBezTo>
                      <a:pt x="653" y="3249"/>
                      <a:pt x="854" y="3274"/>
                      <a:pt x="1055" y="3349"/>
                    </a:cubicBezTo>
                    <a:cubicBezTo>
                      <a:pt x="1180" y="3374"/>
                      <a:pt x="1280" y="3399"/>
                      <a:pt x="1406" y="3424"/>
                    </a:cubicBezTo>
                    <a:lnTo>
                      <a:pt x="1808" y="3475"/>
                    </a:lnTo>
                    <a:cubicBezTo>
                      <a:pt x="2109" y="3550"/>
                      <a:pt x="2410" y="3575"/>
                      <a:pt x="2711" y="3600"/>
                    </a:cubicBezTo>
                    <a:cubicBezTo>
                      <a:pt x="3037" y="3650"/>
                      <a:pt x="3364" y="3650"/>
                      <a:pt x="3715" y="3675"/>
                    </a:cubicBezTo>
                    <a:lnTo>
                      <a:pt x="4242" y="3675"/>
                    </a:lnTo>
                    <a:cubicBezTo>
                      <a:pt x="4418" y="3675"/>
                      <a:pt x="4593" y="3650"/>
                      <a:pt x="4794" y="3650"/>
                    </a:cubicBezTo>
                    <a:cubicBezTo>
                      <a:pt x="4970" y="3625"/>
                      <a:pt x="5146" y="3625"/>
                      <a:pt x="5346" y="3600"/>
                    </a:cubicBezTo>
                    <a:lnTo>
                      <a:pt x="5874" y="3525"/>
                    </a:lnTo>
                    <a:lnTo>
                      <a:pt x="6426" y="3424"/>
                    </a:lnTo>
                    <a:lnTo>
                      <a:pt x="6978" y="3299"/>
                    </a:lnTo>
                    <a:lnTo>
                      <a:pt x="7505" y="3148"/>
                    </a:lnTo>
                    <a:cubicBezTo>
                      <a:pt x="7681" y="3073"/>
                      <a:pt x="7856" y="3023"/>
                      <a:pt x="8007" y="2948"/>
                    </a:cubicBezTo>
                    <a:cubicBezTo>
                      <a:pt x="8333" y="2822"/>
                      <a:pt x="8634" y="2671"/>
                      <a:pt x="8910" y="2446"/>
                    </a:cubicBezTo>
                    <a:lnTo>
                      <a:pt x="8936" y="2420"/>
                    </a:lnTo>
                    <a:cubicBezTo>
                      <a:pt x="8986" y="2395"/>
                      <a:pt x="8986" y="2395"/>
                      <a:pt x="9011" y="2370"/>
                    </a:cubicBezTo>
                    <a:lnTo>
                      <a:pt x="9086" y="2295"/>
                    </a:lnTo>
                    <a:cubicBezTo>
                      <a:pt x="9136" y="2220"/>
                      <a:pt x="9187" y="2170"/>
                      <a:pt x="9237" y="2094"/>
                    </a:cubicBezTo>
                    <a:cubicBezTo>
                      <a:pt x="9337" y="1994"/>
                      <a:pt x="9412" y="1868"/>
                      <a:pt x="9513" y="1743"/>
                    </a:cubicBezTo>
                    <a:cubicBezTo>
                      <a:pt x="9764" y="1366"/>
                      <a:pt x="9965" y="965"/>
                      <a:pt x="10140" y="538"/>
                    </a:cubicBezTo>
                    <a:cubicBezTo>
                      <a:pt x="10241" y="237"/>
                      <a:pt x="10291" y="61"/>
                      <a:pt x="10291" y="61"/>
                    </a:cubicBezTo>
                    <a:cubicBezTo>
                      <a:pt x="10291" y="36"/>
                      <a:pt x="10291" y="11"/>
                      <a:pt x="10266" y="11"/>
                    </a:cubicBezTo>
                    <a:cubicBezTo>
                      <a:pt x="10258" y="4"/>
                      <a:pt x="10249" y="1"/>
                      <a:pt x="10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3"/>
              <p:cNvSpPr/>
              <p:nvPr/>
            </p:nvSpPr>
            <p:spPr>
              <a:xfrm>
                <a:off x="6453825" y="1970325"/>
                <a:ext cx="126150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16099" extrusionOk="0">
                    <a:moveTo>
                      <a:pt x="4956" y="0"/>
                    </a:moveTo>
                    <a:cubicBezTo>
                      <a:pt x="4922" y="0"/>
                      <a:pt x="4895" y="23"/>
                      <a:pt x="4895" y="60"/>
                    </a:cubicBezTo>
                    <a:lnTo>
                      <a:pt x="3941" y="2495"/>
                    </a:lnTo>
                    <a:cubicBezTo>
                      <a:pt x="3665" y="3223"/>
                      <a:pt x="3364" y="4076"/>
                      <a:pt x="3038" y="5005"/>
                    </a:cubicBezTo>
                    <a:cubicBezTo>
                      <a:pt x="2712" y="5933"/>
                      <a:pt x="2360" y="6912"/>
                      <a:pt x="2034" y="7916"/>
                    </a:cubicBezTo>
                    <a:cubicBezTo>
                      <a:pt x="1381" y="9899"/>
                      <a:pt x="779" y="11907"/>
                      <a:pt x="402" y="13413"/>
                    </a:cubicBezTo>
                    <a:cubicBezTo>
                      <a:pt x="302" y="13814"/>
                      <a:pt x="227" y="14166"/>
                      <a:pt x="177" y="14467"/>
                    </a:cubicBezTo>
                    <a:cubicBezTo>
                      <a:pt x="101" y="14793"/>
                      <a:pt x="76" y="15069"/>
                      <a:pt x="51" y="15295"/>
                    </a:cubicBezTo>
                    <a:cubicBezTo>
                      <a:pt x="26" y="15471"/>
                      <a:pt x="1" y="15646"/>
                      <a:pt x="1" y="15822"/>
                    </a:cubicBezTo>
                    <a:lnTo>
                      <a:pt x="1" y="16023"/>
                    </a:lnTo>
                    <a:cubicBezTo>
                      <a:pt x="1" y="16073"/>
                      <a:pt x="51" y="16098"/>
                      <a:pt x="76" y="16098"/>
                    </a:cubicBezTo>
                    <a:cubicBezTo>
                      <a:pt x="126" y="16098"/>
                      <a:pt x="177" y="16073"/>
                      <a:pt x="177" y="16023"/>
                    </a:cubicBezTo>
                    <a:lnTo>
                      <a:pt x="177" y="15847"/>
                    </a:lnTo>
                    <a:cubicBezTo>
                      <a:pt x="177" y="15672"/>
                      <a:pt x="202" y="15496"/>
                      <a:pt x="227" y="15345"/>
                    </a:cubicBezTo>
                    <a:cubicBezTo>
                      <a:pt x="252" y="15119"/>
                      <a:pt x="302" y="14843"/>
                      <a:pt x="377" y="14542"/>
                    </a:cubicBezTo>
                    <a:cubicBezTo>
                      <a:pt x="453" y="14216"/>
                      <a:pt x="553" y="13890"/>
                      <a:pt x="653" y="13488"/>
                    </a:cubicBezTo>
                    <a:cubicBezTo>
                      <a:pt x="854" y="12735"/>
                      <a:pt x="1105" y="11882"/>
                      <a:pt x="1381" y="10928"/>
                    </a:cubicBezTo>
                    <a:cubicBezTo>
                      <a:pt x="1682" y="9999"/>
                      <a:pt x="2009" y="9020"/>
                      <a:pt x="2335" y="8016"/>
                    </a:cubicBezTo>
                    <a:cubicBezTo>
                      <a:pt x="2988" y="6034"/>
                      <a:pt x="3665" y="4076"/>
                      <a:pt x="4167" y="2595"/>
                    </a:cubicBezTo>
                    <a:lnTo>
                      <a:pt x="5021" y="135"/>
                    </a:lnTo>
                    <a:cubicBezTo>
                      <a:pt x="5046" y="85"/>
                      <a:pt x="5021" y="35"/>
                      <a:pt x="4996" y="10"/>
                    </a:cubicBezTo>
                    <a:cubicBezTo>
                      <a:pt x="4982" y="3"/>
                      <a:pt x="4969" y="0"/>
                      <a:pt x="49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3"/>
              <p:cNvSpPr/>
              <p:nvPr/>
            </p:nvSpPr>
            <p:spPr>
              <a:xfrm>
                <a:off x="6712975" y="1609775"/>
                <a:ext cx="7847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285" extrusionOk="0">
                    <a:moveTo>
                      <a:pt x="1431" y="0"/>
                    </a:moveTo>
                    <a:cubicBezTo>
                      <a:pt x="1281" y="25"/>
                      <a:pt x="1130" y="75"/>
                      <a:pt x="980" y="126"/>
                    </a:cubicBezTo>
                    <a:lnTo>
                      <a:pt x="929" y="151"/>
                    </a:lnTo>
                    <a:lnTo>
                      <a:pt x="854" y="151"/>
                    </a:lnTo>
                    <a:lnTo>
                      <a:pt x="754" y="201"/>
                    </a:lnTo>
                    <a:lnTo>
                      <a:pt x="678" y="251"/>
                    </a:lnTo>
                    <a:lnTo>
                      <a:pt x="553" y="326"/>
                    </a:lnTo>
                    <a:cubicBezTo>
                      <a:pt x="427" y="427"/>
                      <a:pt x="302" y="552"/>
                      <a:pt x="227" y="703"/>
                    </a:cubicBezTo>
                    <a:cubicBezTo>
                      <a:pt x="126" y="828"/>
                      <a:pt x="76" y="979"/>
                      <a:pt x="51" y="1130"/>
                    </a:cubicBezTo>
                    <a:cubicBezTo>
                      <a:pt x="26" y="1255"/>
                      <a:pt x="1" y="1381"/>
                      <a:pt x="1" y="1531"/>
                    </a:cubicBezTo>
                    <a:cubicBezTo>
                      <a:pt x="26" y="1707"/>
                      <a:pt x="51" y="1883"/>
                      <a:pt x="101" y="2058"/>
                    </a:cubicBezTo>
                    <a:cubicBezTo>
                      <a:pt x="126" y="2134"/>
                      <a:pt x="151" y="2184"/>
                      <a:pt x="201" y="2259"/>
                    </a:cubicBezTo>
                    <a:cubicBezTo>
                      <a:pt x="201" y="2284"/>
                      <a:pt x="227" y="2284"/>
                      <a:pt x="277" y="2284"/>
                    </a:cubicBezTo>
                    <a:cubicBezTo>
                      <a:pt x="302" y="2284"/>
                      <a:pt x="352" y="2259"/>
                      <a:pt x="352" y="2209"/>
                    </a:cubicBezTo>
                    <a:lnTo>
                      <a:pt x="352" y="2033"/>
                    </a:lnTo>
                    <a:cubicBezTo>
                      <a:pt x="352" y="1857"/>
                      <a:pt x="377" y="1707"/>
                      <a:pt x="427" y="1556"/>
                    </a:cubicBezTo>
                    <a:cubicBezTo>
                      <a:pt x="452" y="1456"/>
                      <a:pt x="478" y="1381"/>
                      <a:pt x="503" y="1280"/>
                    </a:cubicBezTo>
                    <a:cubicBezTo>
                      <a:pt x="553" y="1180"/>
                      <a:pt x="603" y="1105"/>
                      <a:pt x="678" y="1029"/>
                    </a:cubicBezTo>
                    <a:cubicBezTo>
                      <a:pt x="729" y="954"/>
                      <a:pt x="804" y="879"/>
                      <a:pt x="904" y="828"/>
                    </a:cubicBezTo>
                    <a:lnTo>
                      <a:pt x="954" y="803"/>
                    </a:lnTo>
                    <a:cubicBezTo>
                      <a:pt x="980" y="778"/>
                      <a:pt x="1005" y="753"/>
                      <a:pt x="1030" y="753"/>
                    </a:cubicBezTo>
                    <a:lnTo>
                      <a:pt x="1130" y="703"/>
                    </a:lnTo>
                    <a:lnTo>
                      <a:pt x="1180" y="703"/>
                    </a:lnTo>
                    <a:cubicBezTo>
                      <a:pt x="1281" y="653"/>
                      <a:pt x="1406" y="628"/>
                      <a:pt x="1507" y="603"/>
                    </a:cubicBezTo>
                    <a:lnTo>
                      <a:pt x="1833" y="603"/>
                    </a:lnTo>
                    <a:cubicBezTo>
                      <a:pt x="1933" y="603"/>
                      <a:pt x="2034" y="628"/>
                      <a:pt x="2134" y="653"/>
                    </a:cubicBezTo>
                    <a:cubicBezTo>
                      <a:pt x="2234" y="678"/>
                      <a:pt x="2335" y="703"/>
                      <a:pt x="2410" y="753"/>
                    </a:cubicBezTo>
                    <a:cubicBezTo>
                      <a:pt x="2561" y="803"/>
                      <a:pt x="2686" y="904"/>
                      <a:pt x="2812" y="979"/>
                    </a:cubicBezTo>
                    <a:lnTo>
                      <a:pt x="2962" y="1105"/>
                    </a:lnTo>
                    <a:lnTo>
                      <a:pt x="2962" y="1130"/>
                    </a:lnTo>
                    <a:cubicBezTo>
                      <a:pt x="2987" y="1155"/>
                      <a:pt x="3038" y="1155"/>
                      <a:pt x="3063" y="1155"/>
                    </a:cubicBezTo>
                    <a:cubicBezTo>
                      <a:pt x="3113" y="1130"/>
                      <a:pt x="3138" y="1054"/>
                      <a:pt x="3113" y="1004"/>
                    </a:cubicBezTo>
                    <a:cubicBezTo>
                      <a:pt x="3113" y="1004"/>
                      <a:pt x="3113" y="979"/>
                      <a:pt x="3088" y="954"/>
                    </a:cubicBezTo>
                    <a:cubicBezTo>
                      <a:pt x="3088" y="904"/>
                      <a:pt x="3063" y="854"/>
                      <a:pt x="3038" y="803"/>
                    </a:cubicBezTo>
                    <a:cubicBezTo>
                      <a:pt x="2937" y="653"/>
                      <a:pt x="2812" y="502"/>
                      <a:pt x="2661" y="377"/>
                    </a:cubicBezTo>
                    <a:cubicBezTo>
                      <a:pt x="2561" y="301"/>
                      <a:pt x="2460" y="226"/>
                      <a:pt x="2360" y="176"/>
                    </a:cubicBezTo>
                    <a:cubicBezTo>
                      <a:pt x="2209" y="101"/>
                      <a:pt x="2084" y="50"/>
                      <a:pt x="1933" y="25"/>
                    </a:cubicBezTo>
                    <a:cubicBezTo>
                      <a:pt x="1858" y="0"/>
                      <a:pt x="1758" y="0"/>
                      <a:pt x="1682" y="0"/>
                    </a:cubicBezTo>
                    <a:close/>
                  </a:path>
                </a:pathLst>
              </a:custGeom>
              <a:solidFill>
                <a:srgbClr val="7A5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3"/>
              <p:cNvSpPr/>
              <p:nvPr/>
            </p:nvSpPr>
            <p:spPr>
              <a:xfrm>
                <a:off x="6650225" y="1686550"/>
                <a:ext cx="24035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9614" h="3681" extrusionOk="0">
                    <a:moveTo>
                      <a:pt x="1490" y="0"/>
                    </a:moveTo>
                    <a:cubicBezTo>
                      <a:pt x="1247" y="0"/>
                      <a:pt x="1012" y="82"/>
                      <a:pt x="779" y="292"/>
                    </a:cubicBezTo>
                    <a:cubicBezTo>
                      <a:pt x="1" y="1020"/>
                      <a:pt x="678" y="2702"/>
                      <a:pt x="2385" y="3681"/>
                    </a:cubicBezTo>
                    <a:lnTo>
                      <a:pt x="2435" y="3555"/>
                    </a:lnTo>
                    <a:cubicBezTo>
                      <a:pt x="2435" y="3555"/>
                      <a:pt x="3568" y="2555"/>
                      <a:pt x="5054" y="2555"/>
                    </a:cubicBezTo>
                    <a:cubicBezTo>
                      <a:pt x="5813" y="2555"/>
                      <a:pt x="6665" y="2816"/>
                      <a:pt x="7505" y="3605"/>
                    </a:cubicBezTo>
                    <a:lnTo>
                      <a:pt x="7530" y="3656"/>
                    </a:lnTo>
                    <a:cubicBezTo>
                      <a:pt x="8961" y="2802"/>
                      <a:pt x="9614" y="1347"/>
                      <a:pt x="9112" y="694"/>
                    </a:cubicBezTo>
                    <a:cubicBezTo>
                      <a:pt x="8796" y="288"/>
                      <a:pt x="8465" y="146"/>
                      <a:pt x="8093" y="146"/>
                    </a:cubicBezTo>
                    <a:cubicBezTo>
                      <a:pt x="7222" y="146"/>
                      <a:pt x="6129" y="927"/>
                      <a:pt x="4493" y="945"/>
                    </a:cubicBezTo>
                    <a:cubicBezTo>
                      <a:pt x="3232" y="945"/>
                      <a:pt x="2316" y="0"/>
                      <a:pt x="1490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3"/>
              <p:cNvSpPr/>
              <p:nvPr/>
            </p:nvSpPr>
            <p:spPr>
              <a:xfrm>
                <a:off x="6709850" y="1750250"/>
                <a:ext cx="1286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1808" extrusionOk="0">
                    <a:moveTo>
                      <a:pt x="2652" y="0"/>
                    </a:moveTo>
                    <a:cubicBezTo>
                      <a:pt x="1174" y="0"/>
                      <a:pt x="50" y="982"/>
                      <a:pt x="50" y="982"/>
                    </a:cubicBezTo>
                    <a:lnTo>
                      <a:pt x="0" y="1108"/>
                    </a:lnTo>
                    <a:cubicBezTo>
                      <a:pt x="678" y="1509"/>
                      <a:pt x="1456" y="1735"/>
                      <a:pt x="2259" y="1785"/>
                    </a:cubicBezTo>
                    <a:cubicBezTo>
                      <a:pt x="2405" y="1800"/>
                      <a:pt x="2551" y="1807"/>
                      <a:pt x="2697" y="1807"/>
                    </a:cubicBezTo>
                    <a:cubicBezTo>
                      <a:pt x="3558" y="1807"/>
                      <a:pt x="4416" y="1558"/>
                      <a:pt x="5145" y="1108"/>
                    </a:cubicBezTo>
                    <a:lnTo>
                      <a:pt x="5120" y="1057"/>
                    </a:lnTo>
                    <a:cubicBezTo>
                      <a:pt x="4274" y="262"/>
                      <a:pt x="3416" y="0"/>
                      <a:pt x="2652" y="0"/>
                    </a:cubicBezTo>
                    <a:close/>
                  </a:path>
                </a:pathLst>
              </a:custGeom>
              <a:solidFill>
                <a:srgbClr val="E59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3"/>
              <p:cNvSpPr/>
              <p:nvPr/>
            </p:nvSpPr>
            <p:spPr>
              <a:xfrm>
                <a:off x="6852900" y="1601325"/>
                <a:ext cx="8347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632" extrusionOk="0">
                    <a:moveTo>
                      <a:pt x="3256" y="1"/>
                    </a:moveTo>
                    <a:cubicBezTo>
                      <a:pt x="3128" y="1"/>
                      <a:pt x="2756" y="278"/>
                      <a:pt x="2485" y="413"/>
                    </a:cubicBezTo>
                    <a:lnTo>
                      <a:pt x="2285" y="489"/>
                    </a:lnTo>
                    <a:cubicBezTo>
                      <a:pt x="2096" y="319"/>
                      <a:pt x="1852" y="235"/>
                      <a:pt x="1593" y="235"/>
                    </a:cubicBezTo>
                    <a:cubicBezTo>
                      <a:pt x="1507" y="235"/>
                      <a:pt x="1419" y="244"/>
                      <a:pt x="1331" y="263"/>
                    </a:cubicBezTo>
                    <a:cubicBezTo>
                      <a:pt x="277" y="464"/>
                      <a:pt x="1" y="1819"/>
                      <a:pt x="879" y="2421"/>
                    </a:cubicBezTo>
                    <a:cubicBezTo>
                      <a:pt x="1097" y="2567"/>
                      <a:pt x="1330" y="2632"/>
                      <a:pt x="1555" y="2632"/>
                    </a:cubicBezTo>
                    <a:cubicBezTo>
                      <a:pt x="2261" y="2632"/>
                      <a:pt x="2889" y="1991"/>
                      <a:pt x="2736" y="1192"/>
                    </a:cubicBezTo>
                    <a:lnTo>
                      <a:pt x="2711" y="1141"/>
                    </a:lnTo>
                    <a:cubicBezTo>
                      <a:pt x="3163" y="790"/>
                      <a:pt x="3339" y="62"/>
                      <a:pt x="3289" y="12"/>
                    </a:cubicBezTo>
                    <a:cubicBezTo>
                      <a:pt x="3281" y="4"/>
                      <a:pt x="3270" y="1"/>
                      <a:pt x="325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3"/>
              <p:cNvSpPr/>
              <p:nvPr/>
            </p:nvSpPr>
            <p:spPr>
              <a:xfrm>
                <a:off x="6590000" y="1588775"/>
                <a:ext cx="834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622" extrusionOk="0">
                    <a:moveTo>
                      <a:pt x="86" y="0"/>
                    </a:moveTo>
                    <a:cubicBezTo>
                      <a:pt x="71" y="0"/>
                      <a:pt x="59" y="4"/>
                      <a:pt x="51" y="12"/>
                    </a:cubicBezTo>
                    <a:cubicBezTo>
                      <a:pt x="0" y="62"/>
                      <a:pt x="176" y="790"/>
                      <a:pt x="628" y="1116"/>
                    </a:cubicBezTo>
                    <a:cubicBezTo>
                      <a:pt x="628" y="1141"/>
                      <a:pt x="628" y="1166"/>
                      <a:pt x="628" y="1192"/>
                    </a:cubicBezTo>
                    <a:cubicBezTo>
                      <a:pt x="456" y="1994"/>
                      <a:pt x="1098" y="2621"/>
                      <a:pt x="1802" y="2621"/>
                    </a:cubicBezTo>
                    <a:cubicBezTo>
                      <a:pt x="2023" y="2621"/>
                      <a:pt x="2250" y="2559"/>
                      <a:pt x="2460" y="2421"/>
                    </a:cubicBezTo>
                    <a:cubicBezTo>
                      <a:pt x="3338" y="1819"/>
                      <a:pt x="3062" y="439"/>
                      <a:pt x="2008" y="263"/>
                    </a:cubicBezTo>
                    <a:lnTo>
                      <a:pt x="2008" y="238"/>
                    </a:lnTo>
                    <a:cubicBezTo>
                      <a:pt x="1939" y="228"/>
                      <a:pt x="1870" y="223"/>
                      <a:pt x="1802" y="223"/>
                    </a:cubicBezTo>
                    <a:cubicBezTo>
                      <a:pt x="1523" y="223"/>
                      <a:pt x="1256" y="307"/>
                      <a:pt x="1054" y="489"/>
                    </a:cubicBezTo>
                    <a:cubicBezTo>
                      <a:pt x="979" y="464"/>
                      <a:pt x="929" y="439"/>
                      <a:pt x="854" y="413"/>
                    </a:cubicBezTo>
                    <a:cubicBezTo>
                      <a:pt x="585" y="257"/>
                      <a:pt x="216" y="0"/>
                      <a:pt x="8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3"/>
              <p:cNvSpPr/>
              <p:nvPr/>
            </p:nvSpPr>
            <p:spPr>
              <a:xfrm>
                <a:off x="6871725" y="1221200"/>
                <a:ext cx="74075" cy="11187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4475" extrusionOk="0">
                    <a:moveTo>
                      <a:pt x="1475" y="900"/>
                    </a:moveTo>
                    <a:cubicBezTo>
                      <a:pt x="1511" y="900"/>
                      <a:pt x="1546" y="918"/>
                      <a:pt x="1582" y="936"/>
                    </a:cubicBezTo>
                    <a:cubicBezTo>
                      <a:pt x="1707" y="1036"/>
                      <a:pt x="1833" y="1187"/>
                      <a:pt x="1883" y="1362"/>
                    </a:cubicBezTo>
                    <a:cubicBezTo>
                      <a:pt x="2059" y="1814"/>
                      <a:pt x="2159" y="2266"/>
                      <a:pt x="2234" y="2718"/>
                    </a:cubicBezTo>
                    <a:cubicBezTo>
                      <a:pt x="2285" y="3144"/>
                      <a:pt x="2335" y="3496"/>
                      <a:pt x="2360" y="3747"/>
                    </a:cubicBezTo>
                    <a:cubicBezTo>
                      <a:pt x="2109" y="3546"/>
                      <a:pt x="1883" y="3345"/>
                      <a:pt x="1682" y="3094"/>
                    </a:cubicBezTo>
                    <a:cubicBezTo>
                      <a:pt x="1406" y="2743"/>
                      <a:pt x="1180" y="2366"/>
                      <a:pt x="1030" y="1940"/>
                    </a:cubicBezTo>
                    <a:cubicBezTo>
                      <a:pt x="954" y="1739"/>
                      <a:pt x="929" y="1513"/>
                      <a:pt x="954" y="1312"/>
                    </a:cubicBezTo>
                    <a:cubicBezTo>
                      <a:pt x="980" y="1162"/>
                      <a:pt x="1055" y="1036"/>
                      <a:pt x="1180" y="961"/>
                    </a:cubicBezTo>
                    <a:cubicBezTo>
                      <a:pt x="1231" y="936"/>
                      <a:pt x="1281" y="911"/>
                      <a:pt x="1356" y="911"/>
                    </a:cubicBezTo>
                    <a:cubicBezTo>
                      <a:pt x="1348" y="919"/>
                      <a:pt x="1350" y="922"/>
                      <a:pt x="1359" y="922"/>
                    </a:cubicBezTo>
                    <a:cubicBezTo>
                      <a:pt x="1376" y="922"/>
                      <a:pt x="1415" y="911"/>
                      <a:pt x="1431" y="911"/>
                    </a:cubicBezTo>
                    <a:cubicBezTo>
                      <a:pt x="1446" y="903"/>
                      <a:pt x="1461" y="900"/>
                      <a:pt x="1475" y="900"/>
                    </a:cubicBezTo>
                    <a:close/>
                    <a:moveTo>
                      <a:pt x="1454" y="1"/>
                    </a:moveTo>
                    <a:cubicBezTo>
                      <a:pt x="1414" y="1"/>
                      <a:pt x="1373" y="3"/>
                      <a:pt x="1331" y="7"/>
                    </a:cubicBezTo>
                    <a:cubicBezTo>
                      <a:pt x="1281" y="7"/>
                      <a:pt x="1231" y="7"/>
                      <a:pt x="1155" y="32"/>
                    </a:cubicBezTo>
                    <a:lnTo>
                      <a:pt x="1005" y="32"/>
                    </a:lnTo>
                    <a:cubicBezTo>
                      <a:pt x="929" y="57"/>
                      <a:pt x="854" y="107"/>
                      <a:pt x="754" y="158"/>
                    </a:cubicBezTo>
                    <a:cubicBezTo>
                      <a:pt x="553" y="258"/>
                      <a:pt x="377" y="409"/>
                      <a:pt x="252" y="609"/>
                    </a:cubicBezTo>
                    <a:cubicBezTo>
                      <a:pt x="151" y="785"/>
                      <a:pt x="76" y="986"/>
                      <a:pt x="51" y="1212"/>
                    </a:cubicBezTo>
                    <a:cubicBezTo>
                      <a:pt x="1" y="1563"/>
                      <a:pt x="76" y="1915"/>
                      <a:pt x="201" y="2241"/>
                    </a:cubicBezTo>
                    <a:cubicBezTo>
                      <a:pt x="302" y="2517"/>
                      <a:pt x="452" y="2793"/>
                      <a:pt x="628" y="3044"/>
                    </a:cubicBezTo>
                    <a:cubicBezTo>
                      <a:pt x="779" y="3245"/>
                      <a:pt x="954" y="3446"/>
                      <a:pt x="1130" y="3621"/>
                    </a:cubicBezTo>
                    <a:cubicBezTo>
                      <a:pt x="1431" y="3922"/>
                      <a:pt x="1758" y="4123"/>
                      <a:pt x="2134" y="4274"/>
                    </a:cubicBezTo>
                    <a:cubicBezTo>
                      <a:pt x="2234" y="4324"/>
                      <a:pt x="2335" y="4349"/>
                      <a:pt x="2460" y="4374"/>
                    </a:cubicBezTo>
                    <a:lnTo>
                      <a:pt x="2586" y="4399"/>
                    </a:lnTo>
                    <a:lnTo>
                      <a:pt x="2812" y="4475"/>
                    </a:lnTo>
                    <a:lnTo>
                      <a:pt x="2862" y="4199"/>
                    </a:lnTo>
                    <a:cubicBezTo>
                      <a:pt x="2862" y="4199"/>
                      <a:pt x="2887" y="4048"/>
                      <a:pt x="2912" y="3772"/>
                    </a:cubicBezTo>
                    <a:cubicBezTo>
                      <a:pt x="2962" y="3420"/>
                      <a:pt x="2962" y="3044"/>
                      <a:pt x="2962" y="2693"/>
                    </a:cubicBezTo>
                    <a:cubicBezTo>
                      <a:pt x="2962" y="2442"/>
                      <a:pt x="2937" y="2191"/>
                      <a:pt x="2887" y="1940"/>
                    </a:cubicBezTo>
                    <a:cubicBezTo>
                      <a:pt x="2862" y="1638"/>
                      <a:pt x="2787" y="1337"/>
                      <a:pt x="2686" y="1061"/>
                    </a:cubicBezTo>
                    <a:cubicBezTo>
                      <a:pt x="2636" y="911"/>
                      <a:pt x="2561" y="760"/>
                      <a:pt x="2460" y="609"/>
                    </a:cubicBezTo>
                    <a:cubicBezTo>
                      <a:pt x="2360" y="434"/>
                      <a:pt x="2209" y="283"/>
                      <a:pt x="2034" y="158"/>
                    </a:cubicBezTo>
                    <a:cubicBezTo>
                      <a:pt x="1845" y="53"/>
                      <a:pt x="1657" y="1"/>
                      <a:pt x="1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3"/>
              <p:cNvSpPr/>
              <p:nvPr/>
            </p:nvSpPr>
            <p:spPr>
              <a:xfrm>
                <a:off x="6930700" y="1240075"/>
                <a:ext cx="101050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3726" extrusionOk="0">
                    <a:moveTo>
                      <a:pt x="2687" y="934"/>
                    </a:moveTo>
                    <a:cubicBezTo>
                      <a:pt x="2762" y="934"/>
                      <a:pt x="2812" y="934"/>
                      <a:pt x="2837" y="984"/>
                    </a:cubicBezTo>
                    <a:cubicBezTo>
                      <a:pt x="2862" y="984"/>
                      <a:pt x="2912" y="1034"/>
                      <a:pt x="2912" y="1034"/>
                    </a:cubicBezTo>
                    <a:cubicBezTo>
                      <a:pt x="2963" y="1059"/>
                      <a:pt x="2988" y="1109"/>
                      <a:pt x="3038" y="1160"/>
                    </a:cubicBezTo>
                    <a:cubicBezTo>
                      <a:pt x="3113" y="1285"/>
                      <a:pt x="3138" y="1436"/>
                      <a:pt x="3088" y="1561"/>
                    </a:cubicBezTo>
                    <a:cubicBezTo>
                      <a:pt x="3013" y="1762"/>
                      <a:pt x="2887" y="1938"/>
                      <a:pt x="2737" y="2088"/>
                    </a:cubicBezTo>
                    <a:cubicBezTo>
                      <a:pt x="2410" y="2414"/>
                      <a:pt x="2034" y="2665"/>
                      <a:pt x="1632" y="2841"/>
                    </a:cubicBezTo>
                    <a:cubicBezTo>
                      <a:pt x="1362" y="2964"/>
                      <a:pt x="1067" y="3063"/>
                      <a:pt x="772" y="3091"/>
                    </a:cubicBezTo>
                    <a:lnTo>
                      <a:pt x="772" y="3091"/>
                    </a:lnTo>
                    <a:cubicBezTo>
                      <a:pt x="918" y="2868"/>
                      <a:pt x="1089" y="2577"/>
                      <a:pt x="1306" y="2239"/>
                    </a:cubicBezTo>
                    <a:cubicBezTo>
                      <a:pt x="1582" y="1862"/>
                      <a:pt x="1883" y="1511"/>
                      <a:pt x="2210" y="1185"/>
                    </a:cubicBezTo>
                    <a:cubicBezTo>
                      <a:pt x="2360" y="1059"/>
                      <a:pt x="2511" y="984"/>
                      <a:pt x="2687" y="934"/>
                    </a:cubicBezTo>
                    <a:close/>
                    <a:moveTo>
                      <a:pt x="2725" y="0"/>
                    </a:moveTo>
                    <a:cubicBezTo>
                      <a:pt x="2695" y="0"/>
                      <a:pt x="2666" y="2"/>
                      <a:pt x="2636" y="5"/>
                    </a:cubicBezTo>
                    <a:cubicBezTo>
                      <a:pt x="2410" y="30"/>
                      <a:pt x="2210" y="105"/>
                      <a:pt x="2034" y="206"/>
                    </a:cubicBezTo>
                    <a:cubicBezTo>
                      <a:pt x="1883" y="306"/>
                      <a:pt x="1758" y="407"/>
                      <a:pt x="1632" y="532"/>
                    </a:cubicBezTo>
                    <a:cubicBezTo>
                      <a:pt x="1407" y="733"/>
                      <a:pt x="1231" y="959"/>
                      <a:pt x="1055" y="1210"/>
                    </a:cubicBezTo>
                    <a:cubicBezTo>
                      <a:pt x="930" y="1411"/>
                      <a:pt x="779" y="1636"/>
                      <a:pt x="679" y="1862"/>
                    </a:cubicBezTo>
                    <a:cubicBezTo>
                      <a:pt x="503" y="2189"/>
                      <a:pt x="352" y="2515"/>
                      <a:pt x="227" y="2866"/>
                    </a:cubicBezTo>
                    <a:cubicBezTo>
                      <a:pt x="126" y="3117"/>
                      <a:pt x="76" y="3268"/>
                      <a:pt x="76" y="3268"/>
                    </a:cubicBezTo>
                    <a:lnTo>
                      <a:pt x="1" y="3544"/>
                    </a:lnTo>
                    <a:lnTo>
                      <a:pt x="377" y="3644"/>
                    </a:lnTo>
                    <a:cubicBezTo>
                      <a:pt x="478" y="3695"/>
                      <a:pt x="603" y="3695"/>
                      <a:pt x="704" y="3720"/>
                    </a:cubicBezTo>
                    <a:cubicBezTo>
                      <a:pt x="771" y="3724"/>
                      <a:pt x="838" y="3726"/>
                      <a:pt x="904" y="3726"/>
                    </a:cubicBezTo>
                    <a:cubicBezTo>
                      <a:pt x="1238" y="3726"/>
                      <a:pt x="1570" y="3674"/>
                      <a:pt x="1883" y="3569"/>
                    </a:cubicBezTo>
                    <a:cubicBezTo>
                      <a:pt x="2134" y="3494"/>
                      <a:pt x="2385" y="3393"/>
                      <a:pt x="2611" y="3268"/>
                    </a:cubicBezTo>
                    <a:cubicBezTo>
                      <a:pt x="2862" y="3092"/>
                      <a:pt x="3113" y="2916"/>
                      <a:pt x="3339" y="2691"/>
                    </a:cubicBezTo>
                    <a:cubicBezTo>
                      <a:pt x="3590" y="2465"/>
                      <a:pt x="3816" y="2163"/>
                      <a:pt x="3941" y="1837"/>
                    </a:cubicBezTo>
                    <a:cubicBezTo>
                      <a:pt x="4017" y="1636"/>
                      <a:pt x="4042" y="1411"/>
                      <a:pt x="4017" y="1210"/>
                    </a:cubicBezTo>
                    <a:cubicBezTo>
                      <a:pt x="3992" y="984"/>
                      <a:pt x="3891" y="758"/>
                      <a:pt x="3766" y="582"/>
                    </a:cubicBezTo>
                    <a:cubicBezTo>
                      <a:pt x="3716" y="507"/>
                      <a:pt x="3640" y="432"/>
                      <a:pt x="3590" y="381"/>
                    </a:cubicBezTo>
                    <a:lnTo>
                      <a:pt x="3565" y="356"/>
                    </a:lnTo>
                    <a:lnTo>
                      <a:pt x="3515" y="331"/>
                    </a:lnTo>
                    <a:lnTo>
                      <a:pt x="3465" y="281"/>
                    </a:lnTo>
                    <a:cubicBezTo>
                      <a:pt x="3414" y="231"/>
                      <a:pt x="3364" y="206"/>
                      <a:pt x="3314" y="181"/>
                    </a:cubicBezTo>
                    <a:cubicBezTo>
                      <a:pt x="3139" y="71"/>
                      <a:pt x="2926" y="0"/>
                      <a:pt x="2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3"/>
              <p:cNvSpPr/>
              <p:nvPr/>
            </p:nvSpPr>
            <p:spPr>
              <a:xfrm>
                <a:off x="6537300" y="1673150"/>
                <a:ext cx="9037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7" y="0"/>
                    </a:moveTo>
                    <a:cubicBezTo>
                      <a:pt x="803" y="0"/>
                      <a:pt x="0" y="803"/>
                      <a:pt x="0" y="1807"/>
                    </a:cubicBezTo>
                    <a:cubicBezTo>
                      <a:pt x="0" y="2786"/>
                      <a:pt x="803" y="3614"/>
                      <a:pt x="1807" y="3614"/>
                    </a:cubicBezTo>
                    <a:cubicBezTo>
                      <a:pt x="2786" y="3614"/>
                      <a:pt x="3614" y="2786"/>
                      <a:pt x="3614" y="1807"/>
                    </a:cubicBezTo>
                    <a:cubicBezTo>
                      <a:pt x="3614" y="803"/>
                      <a:pt x="2786" y="0"/>
                      <a:pt x="1807" y="0"/>
                    </a:cubicBezTo>
                    <a:close/>
                  </a:path>
                </a:pathLst>
              </a:custGeom>
              <a:solidFill>
                <a:srgbClr val="BF67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3"/>
              <p:cNvSpPr/>
              <p:nvPr/>
            </p:nvSpPr>
            <p:spPr>
              <a:xfrm>
                <a:off x="6915650" y="1694475"/>
                <a:ext cx="9037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8" y="0"/>
                    </a:moveTo>
                    <a:cubicBezTo>
                      <a:pt x="804" y="0"/>
                      <a:pt x="1" y="804"/>
                      <a:pt x="1" y="1808"/>
                    </a:cubicBezTo>
                    <a:cubicBezTo>
                      <a:pt x="1" y="2812"/>
                      <a:pt x="804" y="3615"/>
                      <a:pt x="1808" y="3615"/>
                    </a:cubicBezTo>
                    <a:cubicBezTo>
                      <a:pt x="2812" y="3615"/>
                      <a:pt x="3615" y="2812"/>
                      <a:pt x="3615" y="1808"/>
                    </a:cubicBezTo>
                    <a:cubicBezTo>
                      <a:pt x="3615" y="804"/>
                      <a:pt x="2812" y="0"/>
                      <a:pt x="1808" y="0"/>
                    </a:cubicBezTo>
                    <a:close/>
                  </a:path>
                </a:pathLst>
              </a:custGeom>
              <a:solidFill>
                <a:srgbClr val="BF67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3"/>
              <p:cNvSpPr/>
              <p:nvPr/>
            </p:nvSpPr>
            <p:spPr>
              <a:xfrm>
                <a:off x="7058725" y="1671250"/>
                <a:ext cx="734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689" extrusionOk="0">
                    <a:moveTo>
                      <a:pt x="1054" y="1"/>
                    </a:moveTo>
                    <a:cubicBezTo>
                      <a:pt x="929" y="26"/>
                      <a:pt x="803" y="51"/>
                      <a:pt x="703" y="101"/>
                    </a:cubicBezTo>
                    <a:cubicBezTo>
                      <a:pt x="527" y="151"/>
                      <a:pt x="352" y="252"/>
                      <a:pt x="226" y="377"/>
                    </a:cubicBezTo>
                    <a:cubicBezTo>
                      <a:pt x="151" y="428"/>
                      <a:pt x="101" y="478"/>
                      <a:pt x="75" y="528"/>
                    </a:cubicBezTo>
                    <a:cubicBezTo>
                      <a:pt x="0" y="578"/>
                      <a:pt x="0" y="679"/>
                      <a:pt x="75" y="729"/>
                    </a:cubicBezTo>
                    <a:cubicBezTo>
                      <a:pt x="101" y="754"/>
                      <a:pt x="138" y="766"/>
                      <a:pt x="176" y="766"/>
                    </a:cubicBezTo>
                    <a:cubicBezTo>
                      <a:pt x="213" y="766"/>
                      <a:pt x="251" y="754"/>
                      <a:pt x="276" y="729"/>
                    </a:cubicBezTo>
                    <a:cubicBezTo>
                      <a:pt x="452" y="628"/>
                      <a:pt x="628" y="553"/>
                      <a:pt x="828" y="503"/>
                    </a:cubicBezTo>
                    <a:cubicBezTo>
                      <a:pt x="929" y="478"/>
                      <a:pt x="1004" y="478"/>
                      <a:pt x="1104" y="478"/>
                    </a:cubicBezTo>
                    <a:lnTo>
                      <a:pt x="1255" y="478"/>
                    </a:lnTo>
                    <a:cubicBezTo>
                      <a:pt x="1305" y="503"/>
                      <a:pt x="1355" y="503"/>
                      <a:pt x="1431" y="503"/>
                    </a:cubicBezTo>
                    <a:lnTo>
                      <a:pt x="1506" y="503"/>
                    </a:lnTo>
                    <a:lnTo>
                      <a:pt x="1581" y="528"/>
                    </a:lnTo>
                    <a:cubicBezTo>
                      <a:pt x="1632" y="553"/>
                      <a:pt x="1682" y="578"/>
                      <a:pt x="1732" y="603"/>
                    </a:cubicBezTo>
                    <a:cubicBezTo>
                      <a:pt x="1832" y="653"/>
                      <a:pt x="1908" y="704"/>
                      <a:pt x="1983" y="779"/>
                    </a:cubicBezTo>
                    <a:cubicBezTo>
                      <a:pt x="2284" y="1080"/>
                      <a:pt x="2460" y="1507"/>
                      <a:pt x="2460" y="1933"/>
                    </a:cubicBezTo>
                    <a:cubicBezTo>
                      <a:pt x="2460" y="2059"/>
                      <a:pt x="2460" y="2210"/>
                      <a:pt x="2410" y="2335"/>
                    </a:cubicBezTo>
                    <a:cubicBezTo>
                      <a:pt x="2410" y="2360"/>
                      <a:pt x="2385" y="2385"/>
                      <a:pt x="2385" y="2410"/>
                    </a:cubicBezTo>
                    <a:lnTo>
                      <a:pt x="2359" y="2461"/>
                    </a:lnTo>
                    <a:cubicBezTo>
                      <a:pt x="2309" y="2511"/>
                      <a:pt x="2309" y="2561"/>
                      <a:pt x="2334" y="2636"/>
                    </a:cubicBezTo>
                    <a:cubicBezTo>
                      <a:pt x="2365" y="2667"/>
                      <a:pt x="2416" y="2689"/>
                      <a:pt x="2467" y="2689"/>
                    </a:cubicBezTo>
                    <a:cubicBezTo>
                      <a:pt x="2499" y="2689"/>
                      <a:pt x="2531" y="2680"/>
                      <a:pt x="2560" y="2661"/>
                    </a:cubicBezTo>
                    <a:lnTo>
                      <a:pt x="2585" y="2636"/>
                    </a:lnTo>
                    <a:lnTo>
                      <a:pt x="2661" y="2586"/>
                    </a:lnTo>
                    <a:cubicBezTo>
                      <a:pt x="2686" y="2561"/>
                      <a:pt x="2711" y="2536"/>
                      <a:pt x="2736" y="2511"/>
                    </a:cubicBezTo>
                    <a:cubicBezTo>
                      <a:pt x="2836" y="2335"/>
                      <a:pt x="2886" y="2134"/>
                      <a:pt x="2912" y="1959"/>
                    </a:cubicBezTo>
                    <a:cubicBezTo>
                      <a:pt x="2937" y="1682"/>
                      <a:pt x="2937" y="1406"/>
                      <a:pt x="2861" y="1155"/>
                    </a:cubicBezTo>
                    <a:cubicBezTo>
                      <a:pt x="2761" y="854"/>
                      <a:pt x="2585" y="578"/>
                      <a:pt x="2359" y="352"/>
                    </a:cubicBezTo>
                    <a:cubicBezTo>
                      <a:pt x="2234" y="252"/>
                      <a:pt x="2108" y="151"/>
                      <a:pt x="1958" y="101"/>
                    </a:cubicBezTo>
                    <a:cubicBezTo>
                      <a:pt x="1883" y="76"/>
                      <a:pt x="1807" y="51"/>
                      <a:pt x="1707" y="26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7A5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3"/>
              <p:cNvSpPr/>
              <p:nvPr/>
            </p:nvSpPr>
            <p:spPr>
              <a:xfrm>
                <a:off x="7150325" y="2141850"/>
                <a:ext cx="1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"/>
                      <a:pt x="26" y="1"/>
                      <a:pt x="1" y="1"/>
                    </a:cubicBezTo>
                    <a:close/>
                  </a:path>
                </a:pathLst>
              </a:custGeom>
              <a:solidFill>
                <a:srgbClr val="5CA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3"/>
              <p:cNvSpPr/>
              <p:nvPr/>
            </p:nvSpPr>
            <p:spPr>
              <a:xfrm>
                <a:off x="7131500" y="2176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CA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43"/>
            <p:cNvSpPr/>
            <p:nvPr/>
          </p:nvSpPr>
          <p:spPr>
            <a:xfrm>
              <a:off x="5780403" y="3140128"/>
              <a:ext cx="977395" cy="1034706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43"/>
          <p:cNvSpPr/>
          <p:nvPr/>
        </p:nvSpPr>
        <p:spPr>
          <a:xfrm>
            <a:off x="5806650" y="3484977"/>
            <a:ext cx="33103" cy="30255"/>
          </a:xfrm>
          <a:custGeom>
            <a:avLst/>
            <a:gdLst/>
            <a:ahLst/>
            <a:cxnLst/>
            <a:rect l="l" t="t" r="r" b="b"/>
            <a:pathLst>
              <a:path w="1883" h="1721" extrusionOk="0">
                <a:moveTo>
                  <a:pt x="946" y="1"/>
                </a:moveTo>
                <a:cubicBezTo>
                  <a:pt x="581" y="1"/>
                  <a:pt x="211" y="236"/>
                  <a:pt x="100" y="644"/>
                </a:cubicBezTo>
                <a:cubicBezTo>
                  <a:pt x="0" y="1240"/>
                  <a:pt x="444" y="1720"/>
                  <a:pt x="947" y="1720"/>
                </a:cubicBezTo>
                <a:cubicBezTo>
                  <a:pt x="1088" y="1720"/>
                  <a:pt x="1234" y="1683"/>
                  <a:pt x="1373" y="1599"/>
                </a:cubicBezTo>
                <a:cubicBezTo>
                  <a:pt x="1819" y="1344"/>
                  <a:pt x="1883" y="771"/>
                  <a:pt x="1628" y="389"/>
                </a:cubicBezTo>
                <a:cubicBezTo>
                  <a:pt x="1468" y="122"/>
                  <a:pt x="1208" y="1"/>
                  <a:pt x="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3"/>
          <p:cNvSpPr/>
          <p:nvPr/>
        </p:nvSpPr>
        <p:spPr>
          <a:xfrm>
            <a:off x="5737666" y="3474657"/>
            <a:ext cx="90906" cy="90238"/>
          </a:xfrm>
          <a:custGeom>
            <a:avLst/>
            <a:gdLst/>
            <a:ahLst/>
            <a:cxnLst/>
            <a:rect l="l" t="t" r="r" b="b"/>
            <a:pathLst>
              <a:path w="5171" h="5133" extrusionOk="0">
                <a:moveTo>
                  <a:pt x="2897" y="1"/>
                </a:moveTo>
                <a:cubicBezTo>
                  <a:pt x="1779" y="1"/>
                  <a:pt x="687" y="714"/>
                  <a:pt x="394" y="1995"/>
                </a:cubicBezTo>
                <a:cubicBezTo>
                  <a:pt x="0" y="3716"/>
                  <a:pt x="1391" y="5133"/>
                  <a:pt x="2925" y="5133"/>
                </a:cubicBezTo>
                <a:cubicBezTo>
                  <a:pt x="3378" y="5133"/>
                  <a:pt x="3843" y="5009"/>
                  <a:pt x="4278" y="4733"/>
                </a:cubicBezTo>
                <a:cubicBezTo>
                  <a:pt x="4470" y="4606"/>
                  <a:pt x="4661" y="4415"/>
                  <a:pt x="4852" y="4224"/>
                </a:cubicBezTo>
                <a:lnTo>
                  <a:pt x="4470" y="3651"/>
                </a:lnTo>
                <a:lnTo>
                  <a:pt x="4406" y="3714"/>
                </a:lnTo>
                <a:cubicBezTo>
                  <a:pt x="4278" y="3905"/>
                  <a:pt x="4087" y="4096"/>
                  <a:pt x="3896" y="4224"/>
                </a:cubicBezTo>
                <a:cubicBezTo>
                  <a:pt x="3579" y="4425"/>
                  <a:pt x="3240" y="4516"/>
                  <a:pt x="2908" y="4516"/>
                </a:cubicBezTo>
                <a:cubicBezTo>
                  <a:pt x="1774" y="4516"/>
                  <a:pt x="735" y="3453"/>
                  <a:pt x="1031" y="2122"/>
                </a:cubicBezTo>
                <a:cubicBezTo>
                  <a:pt x="1250" y="1169"/>
                  <a:pt x="2061" y="638"/>
                  <a:pt x="2891" y="638"/>
                </a:cubicBezTo>
                <a:cubicBezTo>
                  <a:pt x="3504" y="638"/>
                  <a:pt x="4128" y="927"/>
                  <a:pt x="4533" y="1549"/>
                </a:cubicBezTo>
                <a:cubicBezTo>
                  <a:pt x="4580" y="1642"/>
                  <a:pt x="4695" y="1701"/>
                  <a:pt x="4828" y="1701"/>
                </a:cubicBezTo>
                <a:cubicBezTo>
                  <a:pt x="4877" y="1701"/>
                  <a:pt x="4928" y="1693"/>
                  <a:pt x="4979" y="1676"/>
                </a:cubicBezTo>
                <a:cubicBezTo>
                  <a:pt x="5106" y="1549"/>
                  <a:pt x="5170" y="1358"/>
                  <a:pt x="5106" y="1231"/>
                </a:cubicBezTo>
                <a:cubicBezTo>
                  <a:pt x="4565" y="391"/>
                  <a:pt x="3724" y="1"/>
                  <a:pt x="2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3"/>
          <p:cNvSpPr/>
          <p:nvPr/>
        </p:nvSpPr>
        <p:spPr>
          <a:xfrm>
            <a:off x="5831913" y="3529823"/>
            <a:ext cx="38729" cy="30519"/>
          </a:xfrm>
          <a:custGeom>
            <a:avLst/>
            <a:gdLst/>
            <a:ahLst/>
            <a:cxnLst/>
            <a:rect l="l" t="t" r="r" b="b"/>
            <a:pathLst>
              <a:path w="2203" h="1736" extrusionOk="0">
                <a:moveTo>
                  <a:pt x="1124" y="1"/>
                </a:moveTo>
                <a:cubicBezTo>
                  <a:pt x="978" y="1"/>
                  <a:pt x="832" y="43"/>
                  <a:pt x="701" y="130"/>
                </a:cubicBezTo>
                <a:cubicBezTo>
                  <a:pt x="0" y="576"/>
                  <a:pt x="191" y="1532"/>
                  <a:pt x="955" y="1723"/>
                </a:cubicBezTo>
                <a:cubicBezTo>
                  <a:pt x="1004" y="1731"/>
                  <a:pt x="1052" y="1736"/>
                  <a:pt x="1100" y="1736"/>
                </a:cubicBezTo>
                <a:cubicBezTo>
                  <a:pt x="1731" y="1736"/>
                  <a:pt x="2202" y="982"/>
                  <a:pt x="1847" y="449"/>
                </a:cubicBezTo>
                <a:cubicBezTo>
                  <a:pt x="1680" y="156"/>
                  <a:pt x="1402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3"/>
          <p:cNvSpPr/>
          <p:nvPr/>
        </p:nvSpPr>
        <p:spPr>
          <a:xfrm>
            <a:off x="5766832" y="3519451"/>
            <a:ext cx="90836" cy="90818"/>
          </a:xfrm>
          <a:custGeom>
            <a:avLst/>
            <a:gdLst/>
            <a:ahLst/>
            <a:cxnLst/>
            <a:rect l="l" t="t" r="r" b="b"/>
            <a:pathLst>
              <a:path w="5167" h="5166" extrusionOk="0">
                <a:moveTo>
                  <a:pt x="2881" y="0"/>
                </a:moveTo>
                <a:cubicBezTo>
                  <a:pt x="1776" y="0"/>
                  <a:pt x="683" y="713"/>
                  <a:pt x="391" y="1994"/>
                </a:cubicBezTo>
                <a:cubicBezTo>
                  <a:pt x="1" y="3748"/>
                  <a:pt x="1325" y="5166"/>
                  <a:pt x="2853" y="5166"/>
                </a:cubicBezTo>
                <a:cubicBezTo>
                  <a:pt x="3322" y="5166"/>
                  <a:pt x="3811" y="5032"/>
                  <a:pt x="4275" y="4733"/>
                </a:cubicBezTo>
                <a:cubicBezTo>
                  <a:pt x="4466" y="4605"/>
                  <a:pt x="4657" y="4478"/>
                  <a:pt x="4848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75" y="4426"/>
                  <a:pt x="3234" y="4516"/>
                  <a:pt x="2901" y="4516"/>
                </a:cubicBezTo>
                <a:cubicBezTo>
                  <a:pt x="1768" y="4516"/>
                  <a:pt x="732" y="3465"/>
                  <a:pt x="1027" y="2185"/>
                </a:cubicBezTo>
                <a:cubicBezTo>
                  <a:pt x="1250" y="1221"/>
                  <a:pt x="2077" y="689"/>
                  <a:pt x="2917" y="689"/>
                </a:cubicBezTo>
                <a:cubicBezTo>
                  <a:pt x="3521" y="689"/>
                  <a:pt x="4131" y="963"/>
                  <a:pt x="4530" y="1548"/>
                </a:cubicBezTo>
                <a:cubicBezTo>
                  <a:pt x="4570" y="1669"/>
                  <a:pt x="4662" y="1714"/>
                  <a:pt x="4772" y="1714"/>
                </a:cubicBezTo>
                <a:cubicBezTo>
                  <a:pt x="4836" y="1714"/>
                  <a:pt x="4906" y="1699"/>
                  <a:pt x="4976" y="1676"/>
                </a:cubicBezTo>
                <a:cubicBezTo>
                  <a:pt x="5103" y="1548"/>
                  <a:pt x="5167" y="1357"/>
                  <a:pt x="5039" y="1230"/>
                </a:cubicBezTo>
                <a:cubicBezTo>
                  <a:pt x="4525" y="390"/>
                  <a:pt x="3699" y="0"/>
                  <a:pt x="2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3"/>
          <p:cNvSpPr/>
          <p:nvPr/>
        </p:nvSpPr>
        <p:spPr>
          <a:xfrm>
            <a:off x="5859267" y="3574090"/>
            <a:ext cx="41682" cy="31785"/>
          </a:xfrm>
          <a:custGeom>
            <a:avLst/>
            <a:gdLst/>
            <a:ahLst/>
            <a:cxnLst/>
            <a:rect l="l" t="t" r="r" b="b"/>
            <a:pathLst>
              <a:path w="2371" h="1808" extrusionOk="0">
                <a:moveTo>
                  <a:pt x="1161" y="0"/>
                </a:moveTo>
                <a:cubicBezTo>
                  <a:pt x="571" y="0"/>
                  <a:pt x="1" y="670"/>
                  <a:pt x="482" y="1370"/>
                </a:cubicBezTo>
                <a:cubicBezTo>
                  <a:pt x="656" y="1680"/>
                  <a:pt x="919" y="1807"/>
                  <a:pt x="1181" y="1807"/>
                </a:cubicBezTo>
                <a:cubicBezTo>
                  <a:pt x="1779" y="1807"/>
                  <a:pt x="2370" y="1143"/>
                  <a:pt x="1883" y="478"/>
                </a:cubicBezTo>
                <a:cubicBezTo>
                  <a:pt x="1704" y="139"/>
                  <a:pt x="1430" y="0"/>
                  <a:pt x="1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3"/>
          <p:cNvSpPr/>
          <p:nvPr/>
        </p:nvSpPr>
        <p:spPr>
          <a:xfrm>
            <a:off x="5794819" y="3564227"/>
            <a:ext cx="90836" cy="90836"/>
          </a:xfrm>
          <a:custGeom>
            <a:avLst/>
            <a:gdLst/>
            <a:ahLst/>
            <a:cxnLst/>
            <a:rect l="l" t="t" r="r" b="b"/>
            <a:pathLst>
              <a:path w="5167" h="5167" extrusionOk="0">
                <a:moveTo>
                  <a:pt x="2881" y="0"/>
                </a:moveTo>
                <a:cubicBezTo>
                  <a:pt x="1776" y="0"/>
                  <a:pt x="683" y="713"/>
                  <a:pt x="391" y="1994"/>
                </a:cubicBezTo>
                <a:cubicBezTo>
                  <a:pt x="1" y="3748"/>
                  <a:pt x="1362" y="5166"/>
                  <a:pt x="2879" y="5166"/>
                </a:cubicBezTo>
                <a:cubicBezTo>
                  <a:pt x="3345" y="5166"/>
                  <a:pt x="3826" y="5032"/>
                  <a:pt x="4275" y="4733"/>
                </a:cubicBezTo>
                <a:cubicBezTo>
                  <a:pt x="4466" y="4606"/>
                  <a:pt x="4721" y="4478"/>
                  <a:pt x="4849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75" y="4426"/>
                  <a:pt x="3234" y="4517"/>
                  <a:pt x="2901" y="4517"/>
                </a:cubicBezTo>
                <a:cubicBezTo>
                  <a:pt x="1768" y="4517"/>
                  <a:pt x="732" y="3465"/>
                  <a:pt x="1027" y="2186"/>
                </a:cubicBezTo>
                <a:cubicBezTo>
                  <a:pt x="1250" y="1222"/>
                  <a:pt x="2077" y="689"/>
                  <a:pt x="2917" y="689"/>
                </a:cubicBezTo>
                <a:cubicBezTo>
                  <a:pt x="3521" y="689"/>
                  <a:pt x="4131" y="963"/>
                  <a:pt x="4530" y="1549"/>
                </a:cubicBezTo>
                <a:cubicBezTo>
                  <a:pt x="4570" y="1670"/>
                  <a:pt x="4662" y="1714"/>
                  <a:pt x="4772" y="1714"/>
                </a:cubicBezTo>
                <a:cubicBezTo>
                  <a:pt x="4836" y="1714"/>
                  <a:pt x="4906" y="1699"/>
                  <a:pt x="4976" y="1676"/>
                </a:cubicBezTo>
                <a:cubicBezTo>
                  <a:pt x="5103" y="1549"/>
                  <a:pt x="5167" y="1358"/>
                  <a:pt x="5040" y="1230"/>
                </a:cubicBezTo>
                <a:cubicBezTo>
                  <a:pt x="4525" y="391"/>
                  <a:pt x="3699" y="0"/>
                  <a:pt x="2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3"/>
          <p:cNvSpPr/>
          <p:nvPr/>
        </p:nvSpPr>
        <p:spPr>
          <a:xfrm>
            <a:off x="5888995" y="3620167"/>
            <a:ext cx="38623" cy="29763"/>
          </a:xfrm>
          <a:custGeom>
            <a:avLst/>
            <a:gdLst/>
            <a:ahLst/>
            <a:cxnLst/>
            <a:rect l="l" t="t" r="r" b="b"/>
            <a:pathLst>
              <a:path w="2197" h="1693" extrusionOk="0">
                <a:moveTo>
                  <a:pt x="1114" y="1"/>
                </a:moveTo>
                <a:cubicBezTo>
                  <a:pt x="951" y="1"/>
                  <a:pt x="785" y="52"/>
                  <a:pt x="638" y="150"/>
                </a:cubicBezTo>
                <a:cubicBezTo>
                  <a:pt x="1" y="532"/>
                  <a:pt x="192" y="1487"/>
                  <a:pt x="893" y="1678"/>
                </a:cubicBezTo>
                <a:cubicBezTo>
                  <a:pt x="950" y="1688"/>
                  <a:pt x="1006" y="1692"/>
                  <a:pt x="1060" y="1692"/>
                </a:cubicBezTo>
                <a:cubicBezTo>
                  <a:pt x="1737" y="1692"/>
                  <a:pt x="2197" y="994"/>
                  <a:pt x="1784" y="405"/>
                </a:cubicBezTo>
                <a:cubicBezTo>
                  <a:pt x="1628" y="131"/>
                  <a:pt x="1375" y="1"/>
                  <a:pt x="11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3"/>
          <p:cNvSpPr/>
          <p:nvPr/>
        </p:nvSpPr>
        <p:spPr>
          <a:xfrm>
            <a:off x="5917457" y="3665348"/>
            <a:ext cx="39801" cy="30079"/>
          </a:xfrm>
          <a:custGeom>
            <a:avLst/>
            <a:gdLst/>
            <a:ahLst/>
            <a:cxnLst/>
            <a:rect l="l" t="t" r="r" b="b"/>
            <a:pathLst>
              <a:path w="2264" h="1711" extrusionOk="0">
                <a:moveTo>
                  <a:pt x="1124" y="1"/>
                </a:moveTo>
                <a:cubicBezTo>
                  <a:pt x="546" y="1"/>
                  <a:pt x="0" y="606"/>
                  <a:pt x="356" y="1274"/>
                </a:cubicBezTo>
                <a:cubicBezTo>
                  <a:pt x="531" y="1584"/>
                  <a:pt x="794" y="1711"/>
                  <a:pt x="1057" y="1711"/>
                </a:cubicBezTo>
                <a:cubicBezTo>
                  <a:pt x="1659" y="1711"/>
                  <a:pt x="2264" y="1046"/>
                  <a:pt x="1821" y="382"/>
                </a:cubicBezTo>
                <a:cubicBezTo>
                  <a:pt x="1629" y="113"/>
                  <a:pt x="1374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3"/>
          <p:cNvSpPr/>
          <p:nvPr/>
        </p:nvSpPr>
        <p:spPr>
          <a:xfrm>
            <a:off x="5851866" y="3654694"/>
            <a:ext cx="91820" cy="90449"/>
          </a:xfrm>
          <a:custGeom>
            <a:avLst/>
            <a:gdLst/>
            <a:ahLst/>
            <a:cxnLst/>
            <a:rect l="l" t="t" r="r" b="b"/>
            <a:pathLst>
              <a:path w="5223" h="5145" extrusionOk="0">
                <a:moveTo>
                  <a:pt x="2893" y="1"/>
                </a:moveTo>
                <a:cubicBezTo>
                  <a:pt x="1766" y="1"/>
                  <a:pt x="652" y="715"/>
                  <a:pt x="394" y="2007"/>
                </a:cubicBezTo>
                <a:cubicBezTo>
                  <a:pt x="0" y="3728"/>
                  <a:pt x="1353" y="5145"/>
                  <a:pt x="2898" y="5145"/>
                </a:cubicBezTo>
                <a:cubicBezTo>
                  <a:pt x="3355" y="5145"/>
                  <a:pt x="3828" y="5021"/>
                  <a:pt x="4278" y="4745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57" y="4393"/>
                  <a:pt x="3201" y="4491"/>
                  <a:pt x="2859" y="4491"/>
                </a:cubicBezTo>
                <a:cubicBezTo>
                  <a:pt x="1722" y="4491"/>
                  <a:pt x="737" y="3407"/>
                  <a:pt x="1030" y="2134"/>
                </a:cubicBezTo>
                <a:cubicBezTo>
                  <a:pt x="1250" y="1181"/>
                  <a:pt x="2061" y="650"/>
                  <a:pt x="2879" y="650"/>
                </a:cubicBezTo>
                <a:cubicBezTo>
                  <a:pt x="3483" y="650"/>
                  <a:pt x="4091" y="939"/>
                  <a:pt x="4469" y="1561"/>
                </a:cubicBezTo>
                <a:cubicBezTo>
                  <a:pt x="4544" y="1673"/>
                  <a:pt x="4646" y="1719"/>
                  <a:pt x="4746" y="1719"/>
                </a:cubicBezTo>
                <a:cubicBezTo>
                  <a:pt x="4989" y="1719"/>
                  <a:pt x="5223" y="1449"/>
                  <a:pt x="5042" y="1179"/>
                </a:cubicBezTo>
                <a:cubicBezTo>
                  <a:pt x="4534" y="376"/>
                  <a:pt x="3710" y="1"/>
                  <a:pt x="2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3"/>
          <p:cNvSpPr/>
          <p:nvPr/>
        </p:nvSpPr>
        <p:spPr>
          <a:xfrm>
            <a:off x="5941700" y="3709245"/>
            <a:ext cx="40241" cy="30923"/>
          </a:xfrm>
          <a:custGeom>
            <a:avLst/>
            <a:gdLst/>
            <a:ahLst/>
            <a:cxnLst/>
            <a:rect l="l" t="t" r="r" b="b"/>
            <a:pathLst>
              <a:path w="2289" h="1759" extrusionOk="0">
                <a:moveTo>
                  <a:pt x="1354" y="1"/>
                </a:moveTo>
                <a:cubicBezTo>
                  <a:pt x="1194" y="1"/>
                  <a:pt x="1032" y="57"/>
                  <a:pt x="888" y="178"/>
                </a:cubicBezTo>
                <a:cubicBezTo>
                  <a:pt x="0" y="647"/>
                  <a:pt x="525" y="1759"/>
                  <a:pt x="1269" y="1759"/>
                </a:cubicBezTo>
                <a:cubicBezTo>
                  <a:pt x="1433" y="1759"/>
                  <a:pt x="1607" y="1705"/>
                  <a:pt x="1779" y="1579"/>
                </a:cubicBezTo>
                <a:cubicBezTo>
                  <a:pt x="2161" y="1388"/>
                  <a:pt x="2289" y="814"/>
                  <a:pt x="2034" y="432"/>
                </a:cubicBezTo>
                <a:cubicBezTo>
                  <a:pt x="1875" y="155"/>
                  <a:pt x="1618" y="1"/>
                  <a:pt x="13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3"/>
          <p:cNvSpPr/>
          <p:nvPr/>
        </p:nvSpPr>
        <p:spPr>
          <a:xfrm>
            <a:off x="5879853" y="3699470"/>
            <a:ext cx="90889" cy="90467"/>
          </a:xfrm>
          <a:custGeom>
            <a:avLst/>
            <a:gdLst/>
            <a:ahLst/>
            <a:cxnLst/>
            <a:rect l="l" t="t" r="r" b="b"/>
            <a:pathLst>
              <a:path w="5170" h="5146" extrusionOk="0">
                <a:moveTo>
                  <a:pt x="2913" y="1"/>
                </a:moveTo>
                <a:cubicBezTo>
                  <a:pt x="1798" y="1"/>
                  <a:pt x="689" y="715"/>
                  <a:pt x="394" y="2007"/>
                </a:cubicBezTo>
                <a:cubicBezTo>
                  <a:pt x="0" y="3728"/>
                  <a:pt x="1353" y="5145"/>
                  <a:pt x="2899" y="5145"/>
                </a:cubicBezTo>
                <a:cubicBezTo>
                  <a:pt x="3355" y="5145"/>
                  <a:pt x="3828" y="5022"/>
                  <a:pt x="4278" y="4746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7"/>
                </a:lnTo>
                <a:cubicBezTo>
                  <a:pt x="4278" y="3918"/>
                  <a:pt x="4087" y="4045"/>
                  <a:pt x="3896" y="4172"/>
                </a:cubicBezTo>
                <a:cubicBezTo>
                  <a:pt x="3578" y="4375"/>
                  <a:pt x="3237" y="4466"/>
                  <a:pt x="2904" y="4466"/>
                </a:cubicBezTo>
                <a:cubicBezTo>
                  <a:pt x="1771" y="4466"/>
                  <a:pt x="735" y="3414"/>
                  <a:pt x="1030" y="2135"/>
                </a:cubicBezTo>
                <a:cubicBezTo>
                  <a:pt x="1250" y="1182"/>
                  <a:pt x="2061" y="651"/>
                  <a:pt x="2891" y="651"/>
                </a:cubicBezTo>
                <a:cubicBezTo>
                  <a:pt x="3504" y="651"/>
                  <a:pt x="4128" y="940"/>
                  <a:pt x="4533" y="1561"/>
                </a:cubicBezTo>
                <a:cubicBezTo>
                  <a:pt x="4572" y="1640"/>
                  <a:pt x="4660" y="1695"/>
                  <a:pt x="4767" y="1695"/>
                </a:cubicBezTo>
                <a:cubicBezTo>
                  <a:pt x="4833" y="1695"/>
                  <a:pt x="4906" y="1674"/>
                  <a:pt x="4979" y="1625"/>
                </a:cubicBezTo>
                <a:cubicBezTo>
                  <a:pt x="5106" y="1561"/>
                  <a:pt x="5170" y="1370"/>
                  <a:pt x="5043" y="1179"/>
                </a:cubicBezTo>
                <a:cubicBezTo>
                  <a:pt x="4534" y="376"/>
                  <a:pt x="3722" y="1"/>
                  <a:pt x="2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3"/>
          <p:cNvSpPr/>
          <p:nvPr/>
        </p:nvSpPr>
        <p:spPr>
          <a:xfrm>
            <a:off x="5973010" y="3754425"/>
            <a:ext cx="36918" cy="29693"/>
          </a:xfrm>
          <a:custGeom>
            <a:avLst/>
            <a:gdLst/>
            <a:ahLst/>
            <a:cxnLst/>
            <a:rect l="l" t="t" r="r" b="b"/>
            <a:pathLst>
              <a:path w="2100" h="1689" extrusionOk="0">
                <a:moveTo>
                  <a:pt x="1162" y="0"/>
                </a:moveTo>
                <a:cubicBezTo>
                  <a:pt x="577" y="0"/>
                  <a:pt x="0" y="635"/>
                  <a:pt x="444" y="1301"/>
                </a:cubicBezTo>
                <a:cubicBezTo>
                  <a:pt x="609" y="1548"/>
                  <a:pt x="879" y="1688"/>
                  <a:pt x="1153" y="1688"/>
                </a:cubicBezTo>
                <a:cubicBezTo>
                  <a:pt x="1304" y="1688"/>
                  <a:pt x="1455" y="1646"/>
                  <a:pt x="1590" y="1556"/>
                </a:cubicBezTo>
                <a:cubicBezTo>
                  <a:pt x="1972" y="1301"/>
                  <a:pt x="2100" y="792"/>
                  <a:pt x="1845" y="410"/>
                </a:cubicBezTo>
                <a:cubicBezTo>
                  <a:pt x="1671" y="120"/>
                  <a:pt x="1416" y="0"/>
                  <a:pt x="11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3"/>
          <p:cNvSpPr/>
          <p:nvPr/>
        </p:nvSpPr>
        <p:spPr>
          <a:xfrm>
            <a:off x="5907841" y="3744264"/>
            <a:ext cx="92154" cy="90449"/>
          </a:xfrm>
          <a:custGeom>
            <a:avLst/>
            <a:gdLst/>
            <a:ahLst/>
            <a:cxnLst/>
            <a:rect l="l" t="t" r="r" b="b"/>
            <a:pathLst>
              <a:path w="5242" h="5145" extrusionOk="0">
                <a:moveTo>
                  <a:pt x="2952" y="0"/>
                </a:moveTo>
                <a:cubicBezTo>
                  <a:pt x="1819" y="0"/>
                  <a:pt x="689" y="714"/>
                  <a:pt x="394" y="2007"/>
                </a:cubicBezTo>
                <a:cubicBezTo>
                  <a:pt x="0" y="3727"/>
                  <a:pt x="1391" y="5144"/>
                  <a:pt x="2925" y="5144"/>
                </a:cubicBezTo>
                <a:cubicBezTo>
                  <a:pt x="3377" y="5144"/>
                  <a:pt x="3843" y="5021"/>
                  <a:pt x="4278" y="4745"/>
                </a:cubicBezTo>
                <a:cubicBezTo>
                  <a:pt x="4533" y="4618"/>
                  <a:pt x="4724" y="4427"/>
                  <a:pt x="4852" y="4236"/>
                </a:cubicBezTo>
                <a:lnTo>
                  <a:pt x="4469" y="3662"/>
                </a:lnTo>
                <a:lnTo>
                  <a:pt x="4469" y="3726"/>
                </a:lnTo>
                <a:cubicBezTo>
                  <a:pt x="4278" y="3917"/>
                  <a:pt x="4151" y="4044"/>
                  <a:pt x="3960" y="4172"/>
                </a:cubicBezTo>
                <a:cubicBezTo>
                  <a:pt x="3627" y="4374"/>
                  <a:pt x="3275" y="4465"/>
                  <a:pt x="2933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0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608" y="1673"/>
                  <a:pt x="4704" y="1719"/>
                  <a:pt x="4799" y="1719"/>
                </a:cubicBezTo>
                <a:cubicBezTo>
                  <a:pt x="5026" y="1719"/>
                  <a:pt x="5241" y="1449"/>
                  <a:pt x="5106" y="1179"/>
                </a:cubicBezTo>
                <a:cubicBezTo>
                  <a:pt x="4598" y="376"/>
                  <a:pt x="3774" y="0"/>
                  <a:pt x="2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3"/>
          <p:cNvSpPr/>
          <p:nvPr/>
        </p:nvSpPr>
        <p:spPr>
          <a:xfrm>
            <a:off x="6002087" y="3799588"/>
            <a:ext cx="38518" cy="29710"/>
          </a:xfrm>
          <a:custGeom>
            <a:avLst/>
            <a:gdLst/>
            <a:ahLst/>
            <a:cxnLst/>
            <a:rect l="l" t="t" r="r" b="b"/>
            <a:pathLst>
              <a:path w="2191" h="1690" extrusionOk="0">
                <a:moveTo>
                  <a:pt x="1092" y="1"/>
                </a:moveTo>
                <a:cubicBezTo>
                  <a:pt x="932" y="1"/>
                  <a:pt x="772" y="43"/>
                  <a:pt x="637" y="133"/>
                </a:cubicBezTo>
                <a:cubicBezTo>
                  <a:pt x="0" y="515"/>
                  <a:pt x="191" y="1471"/>
                  <a:pt x="892" y="1662"/>
                </a:cubicBezTo>
                <a:cubicBezTo>
                  <a:pt x="968" y="1681"/>
                  <a:pt x="1042" y="1690"/>
                  <a:pt x="1114" y="1690"/>
                </a:cubicBezTo>
                <a:cubicBezTo>
                  <a:pt x="1761" y="1690"/>
                  <a:pt x="2191" y="961"/>
                  <a:pt x="1847" y="388"/>
                </a:cubicBezTo>
                <a:cubicBezTo>
                  <a:pt x="1682" y="141"/>
                  <a:pt x="1385" y="1"/>
                  <a:pt x="10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"/>
          <p:cNvSpPr/>
          <p:nvPr/>
        </p:nvSpPr>
        <p:spPr>
          <a:xfrm>
            <a:off x="5936953" y="3789040"/>
            <a:ext cx="89781" cy="90449"/>
          </a:xfrm>
          <a:custGeom>
            <a:avLst/>
            <a:gdLst/>
            <a:ahLst/>
            <a:cxnLst/>
            <a:rect l="l" t="t" r="r" b="b"/>
            <a:pathLst>
              <a:path w="5107" h="5145" extrusionOk="0">
                <a:moveTo>
                  <a:pt x="2893" y="1"/>
                </a:moveTo>
                <a:cubicBezTo>
                  <a:pt x="1766" y="1"/>
                  <a:pt x="652" y="715"/>
                  <a:pt x="393" y="2007"/>
                </a:cubicBezTo>
                <a:cubicBezTo>
                  <a:pt x="0" y="3728"/>
                  <a:pt x="1353" y="5145"/>
                  <a:pt x="2869" y="5145"/>
                </a:cubicBezTo>
                <a:cubicBezTo>
                  <a:pt x="3317" y="5145"/>
                  <a:pt x="3779" y="5021"/>
                  <a:pt x="4215" y="4745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57" y="4393"/>
                  <a:pt x="3201" y="4492"/>
                  <a:pt x="2859" y="4492"/>
                </a:cubicBezTo>
                <a:cubicBezTo>
                  <a:pt x="1722" y="4492"/>
                  <a:pt x="737" y="3407"/>
                  <a:pt x="1030" y="2134"/>
                </a:cubicBezTo>
                <a:cubicBezTo>
                  <a:pt x="1250" y="1181"/>
                  <a:pt x="2061" y="650"/>
                  <a:pt x="2879" y="650"/>
                </a:cubicBezTo>
                <a:cubicBezTo>
                  <a:pt x="3483" y="650"/>
                  <a:pt x="4091" y="939"/>
                  <a:pt x="4469" y="1561"/>
                </a:cubicBezTo>
                <a:cubicBezTo>
                  <a:pt x="4548" y="1640"/>
                  <a:pt x="4651" y="1694"/>
                  <a:pt x="4748" y="1694"/>
                </a:cubicBezTo>
                <a:cubicBezTo>
                  <a:pt x="4808" y="1694"/>
                  <a:pt x="4866" y="1673"/>
                  <a:pt x="4915" y="1625"/>
                </a:cubicBezTo>
                <a:cubicBezTo>
                  <a:pt x="5106" y="1561"/>
                  <a:pt x="5106" y="1370"/>
                  <a:pt x="5042" y="1179"/>
                </a:cubicBezTo>
                <a:cubicBezTo>
                  <a:pt x="4534" y="376"/>
                  <a:pt x="3710" y="1"/>
                  <a:pt x="2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3"/>
          <p:cNvSpPr/>
          <p:nvPr/>
        </p:nvSpPr>
        <p:spPr>
          <a:xfrm>
            <a:off x="6030075" y="3844382"/>
            <a:ext cx="38535" cy="29693"/>
          </a:xfrm>
          <a:custGeom>
            <a:avLst/>
            <a:gdLst/>
            <a:ahLst/>
            <a:cxnLst/>
            <a:rect l="l" t="t" r="r" b="b"/>
            <a:pathLst>
              <a:path w="2192" h="1689" extrusionOk="0">
                <a:moveTo>
                  <a:pt x="1138" y="0"/>
                </a:moveTo>
                <a:cubicBezTo>
                  <a:pt x="987" y="0"/>
                  <a:pt x="836" y="42"/>
                  <a:pt x="701" y="133"/>
                </a:cubicBezTo>
                <a:cubicBezTo>
                  <a:pt x="0" y="515"/>
                  <a:pt x="191" y="1534"/>
                  <a:pt x="955" y="1661"/>
                </a:cubicBezTo>
                <a:cubicBezTo>
                  <a:pt x="1025" y="1680"/>
                  <a:pt x="1094" y="1689"/>
                  <a:pt x="1160" y="1689"/>
                </a:cubicBezTo>
                <a:cubicBezTo>
                  <a:pt x="1761" y="1689"/>
                  <a:pt x="2191" y="961"/>
                  <a:pt x="1847" y="387"/>
                </a:cubicBezTo>
                <a:cubicBezTo>
                  <a:pt x="1682" y="141"/>
                  <a:pt x="1412" y="0"/>
                  <a:pt x="11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3"/>
          <p:cNvSpPr/>
          <p:nvPr/>
        </p:nvSpPr>
        <p:spPr>
          <a:xfrm>
            <a:off x="5964941" y="3833817"/>
            <a:ext cx="91820" cy="90467"/>
          </a:xfrm>
          <a:custGeom>
            <a:avLst/>
            <a:gdLst/>
            <a:ahLst/>
            <a:cxnLst/>
            <a:rect l="l" t="t" r="r" b="b"/>
            <a:pathLst>
              <a:path w="5223" h="5146" extrusionOk="0">
                <a:moveTo>
                  <a:pt x="2913" y="1"/>
                </a:moveTo>
                <a:cubicBezTo>
                  <a:pt x="1797" y="1"/>
                  <a:pt x="689" y="715"/>
                  <a:pt x="394" y="2007"/>
                </a:cubicBezTo>
                <a:cubicBezTo>
                  <a:pt x="0" y="3728"/>
                  <a:pt x="1353" y="5145"/>
                  <a:pt x="2898" y="5145"/>
                </a:cubicBezTo>
                <a:cubicBezTo>
                  <a:pt x="3355" y="5145"/>
                  <a:pt x="3828" y="5022"/>
                  <a:pt x="4278" y="4746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7"/>
                </a:lnTo>
                <a:cubicBezTo>
                  <a:pt x="4278" y="3918"/>
                  <a:pt x="4087" y="4045"/>
                  <a:pt x="3896" y="4173"/>
                </a:cubicBezTo>
                <a:cubicBezTo>
                  <a:pt x="3572" y="4394"/>
                  <a:pt x="3224" y="4492"/>
                  <a:pt x="2885" y="4492"/>
                </a:cubicBezTo>
                <a:cubicBezTo>
                  <a:pt x="1760" y="4492"/>
                  <a:pt x="737" y="3407"/>
                  <a:pt x="1030" y="2135"/>
                </a:cubicBezTo>
                <a:cubicBezTo>
                  <a:pt x="1250" y="1182"/>
                  <a:pt x="2061" y="651"/>
                  <a:pt x="2891" y="651"/>
                </a:cubicBezTo>
                <a:cubicBezTo>
                  <a:pt x="3504" y="651"/>
                  <a:pt x="4128" y="940"/>
                  <a:pt x="4533" y="1562"/>
                </a:cubicBezTo>
                <a:cubicBezTo>
                  <a:pt x="4589" y="1673"/>
                  <a:pt x="4678" y="1720"/>
                  <a:pt x="4769" y="1720"/>
                </a:cubicBezTo>
                <a:cubicBezTo>
                  <a:pt x="4989" y="1720"/>
                  <a:pt x="5223" y="1450"/>
                  <a:pt x="5043" y="1179"/>
                </a:cubicBezTo>
                <a:cubicBezTo>
                  <a:pt x="4534" y="376"/>
                  <a:pt x="3722" y="1"/>
                  <a:pt x="2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3"/>
          <p:cNvSpPr/>
          <p:nvPr/>
        </p:nvSpPr>
        <p:spPr>
          <a:xfrm>
            <a:off x="6056322" y="3889159"/>
            <a:ext cx="38694" cy="30466"/>
          </a:xfrm>
          <a:custGeom>
            <a:avLst/>
            <a:gdLst/>
            <a:ahLst/>
            <a:cxnLst/>
            <a:rect l="l" t="t" r="r" b="b"/>
            <a:pathLst>
              <a:path w="2201" h="1733" extrusionOk="0">
                <a:moveTo>
                  <a:pt x="1237" y="0"/>
                </a:moveTo>
                <a:cubicBezTo>
                  <a:pt x="1086" y="0"/>
                  <a:pt x="935" y="43"/>
                  <a:pt x="800" y="133"/>
                </a:cubicBezTo>
                <a:cubicBezTo>
                  <a:pt x="1" y="666"/>
                  <a:pt x="494" y="1732"/>
                  <a:pt x="1235" y="1732"/>
                </a:cubicBezTo>
                <a:cubicBezTo>
                  <a:pt x="1380" y="1732"/>
                  <a:pt x="1535" y="1692"/>
                  <a:pt x="1691" y="1598"/>
                </a:cubicBezTo>
                <a:cubicBezTo>
                  <a:pt x="2073" y="1343"/>
                  <a:pt x="2201" y="834"/>
                  <a:pt x="1946" y="388"/>
                </a:cubicBezTo>
                <a:cubicBezTo>
                  <a:pt x="1782" y="141"/>
                  <a:pt x="1511" y="0"/>
                  <a:pt x="12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3"/>
          <p:cNvSpPr/>
          <p:nvPr/>
        </p:nvSpPr>
        <p:spPr>
          <a:xfrm>
            <a:off x="5992928" y="3878611"/>
            <a:ext cx="92945" cy="90449"/>
          </a:xfrm>
          <a:custGeom>
            <a:avLst/>
            <a:gdLst/>
            <a:ahLst/>
            <a:cxnLst/>
            <a:rect l="l" t="t" r="r" b="b"/>
            <a:pathLst>
              <a:path w="5287" h="5145" extrusionOk="0">
                <a:moveTo>
                  <a:pt x="2925" y="0"/>
                </a:moveTo>
                <a:cubicBezTo>
                  <a:pt x="1798" y="0"/>
                  <a:pt x="689" y="715"/>
                  <a:pt x="394" y="2007"/>
                </a:cubicBezTo>
                <a:cubicBezTo>
                  <a:pt x="0" y="3727"/>
                  <a:pt x="1391" y="5145"/>
                  <a:pt x="2925" y="5145"/>
                </a:cubicBezTo>
                <a:cubicBezTo>
                  <a:pt x="3377" y="5145"/>
                  <a:pt x="3843" y="5021"/>
                  <a:pt x="4278" y="4745"/>
                </a:cubicBezTo>
                <a:cubicBezTo>
                  <a:pt x="4469" y="4618"/>
                  <a:pt x="4661" y="4427"/>
                  <a:pt x="4852" y="4236"/>
                </a:cubicBezTo>
                <a:lnTo>
                  <a:pt x="4469" y="3662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78" y="4374"/>
                  <a:pt x="3237" y="4465"/>
                  <a:pt x="2904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0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589" y="1673"/>
                  <a:pt x="4683" y="1719"/>
                  <a:pt x="4782" y="1719"/>
                </a:cubicBezTo>
                <a:cubicBezTo>
                  <a:pt x="5021" y="1719"/>
                  <a:pt x="5286" y="1449"/>
                  <a:pt x="5106" y="1179"/>
                </a:cubicBezTo>
                <a:cubicBezTo>
                  <a:pt x="4571" y="376"/>
                  <a:pt x="3743" y="0"/>
                  <a:pt x="2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3"/>
          <p:cNvSpPr/>
          <p:nvPr/>
        </p:nvSpPr>
        <p:spPr>
          <a:xfrm>
            <a:off x="6085100" y="3933935"/>
            <a:ext cx="37902" cy="30097"/>
          </a:xfrm>
          <a:custGeom>
            <a:avLst/>
            <a:gdLst/>
            <a:ahLst/>
            <a:cxnLst/>
            <a:rect l="l" t="t" r="r" b="b"/>
            <a:pathLst>
              <a:path w="2156" h="1712" extrusionOk="0">
                <a:moveTo>
                  <a:pt x="1192" y="1"/>
                </a:moveTo>
                <a:cubicBezTo>
                  <a:pt x="1042" y="1"/>
                  <a:pt x="890" y="43"/>
                  <a:pt x="755" y="133"/>
                </a:cubicBezTo>
                <a:cubicBezTo>
                  <a:pt x="1" y="672"/>
                  <a:pt x="522" y="1711"/>
                  <a:pt x="1240" y="1711"/>
                </a:cubicBezTo>
                <a:cubicBezTo>
                  <a:pt x="1371" y="1711"/>
                  <a:pt x="1509" y="1677"/>
                  <a:pt x="1646" y="1598"/>
                </a:cubicBezTo>
                <a:cubicBezTo>
                  <a:pt x="2029" y="1343"/>
                  <a:pt x="2156" y="834"/>
                  <a:pt x="1901" y="388"/>
                </a:cubicBezTo>
                <a:cubicBezTo>
                  <a:pt x="1737" y="141"/>
                  <a:pt x="1466" y="1"/>
                  <a:pt x="1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3"/>
          <p:cNvSpPr/>
          <p:nvPr/>
        </p:nvSpPr>
        <p:spPr>
          <a:xfrm>
            <a:off x="6020951" y="3923598"/>
            <a:ext cx="92893" cy="90695"/>
          </a:xfrm>
          <a:custGeom>
            <a:avLst/>
            <a:gdLst/>
            <a:ahLst/>
            <a:cxnLst/>
            <a:rect l="l" t="t" r="r" b="b"/>
            <a:pathLst>
              <a:path w="5284" h="5159" extrusionOk="0">
                <a:moveTo>
                  <a:pt x="2921" y="1"/>
                </a:moveTo>
                <a:cubicBezTo>
                  <a:pt x="1798" y="1"/>
                  <a:pt x="685" y="714"/>
                  <a:pt x="392" y="1995"/>
                </a:cubicBezTo>
                <a:cubicBezTo>
                  <a:pt x="0" y="3709"/>
                  <a:pt x="1378" y="5159"/>
                  <a:pt x="2904" y="5159"/>
                </a:cubicBezTo>
                <a:cubicBezTo>
                  <a:pt x="3363" y="5159"/>
                  <a:pt x="3835" y="5028"/>
                  <a:pt x="4277" y="4733"/>
                </a:cubicBezTo>
                <a:cubicBezTo>
                  <a:pt x="4531" y="4606"/>
                  <a:pt x="4722" y="4479"/>
                  <a:pt x="4850" y="4288"/>
                </a:cubicBezTo>
                <a:lnTo>
                  <a:pt x="4468" y="3651"/>
                </a:lnTo>
                <a:lnTo>
                  <a:pt x="4468" y="3714"/>
                </a:lnTo>
                <a:cubicBezTo>
                  <a:pt x="4277" y="3906"/>
                  <a:pt x="4149" y="4097"/>
                  <a:pt x="3958" y="4224"/>
                </a:cubicBezTo>
                <a:cubicBezTo>
                  <a:pt x="3625" y="4426"/>
                  <a:pt x="3273" y="4517"/>
                  <a:pt x="2932" y="4517"/>
                </a:cubicBezTo>
                <a:cubicBezTo>
                  <a:pt x="1769" y="4517"/>
                  <a:pt x="733" y="3466"/>
                  <a:pt x="1029" y="2186"/>
                </a:cubicBezTo>
                <a:cubicBezTo>
                  <a:pt x="1250" y="1190"/>
                  <a:pt x="2090" y="643"/>
                  <a:pt x="2932" y="643"/>
                </a:cubicBezTo>
                <a:cubicBezTo>
                  <a:pt x="3544" y="643"/>
                  <a:pt x="4156" y="933"/>
                  <a:pt x="4531" y="1549"/>
                </a:cubicBezTo>
                <a:cubicBezTo>
                  <a:pt x="4607" y="1663"/>
                  <a:pt x="4711" y="1709"/>
                  <a:pt x="4814" y="1709"/>
                </a:cubicBezTo>
                <a:cubicBezTo>
                  <a:pt x="5054" y="1709"/>
                  <a:pt x="5283" y="1454"/>
                  <a:pt x="5104" y="1231"/>
                </a:cubicBezTo>
                <a:cubicBezTo>
                  <a:pt x="4590" y="391"/>
                  <a:pt x="3753" y="1"/>
                  <a:pt x="29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/>
          <p:nvPr/>
        </p:nvSpPr>
        <p:spPr>
          <a:xfrm>
            <a:off x="6115162" y="3978764"/>
            <a:ext cx="38729" cy="30519"/>
          </a:xfrm>
          <a:custGeom>
            <a:avLst/>
            <a:gdLst/>
            <a:ahLst/>
            <a:cxnLst/>
            <a:rect l="l" t="t" r="r" b="b"/>
            <a:pathLst>
              <a:path w="2203" h="1736" extrusionOk="0">
                <a:moveTo>
                  <a:pt x="1106" y="1"/>
                </a:moveTo>
                <a:cubicBezTo>
                  <a:pt x="950" y="1"/>
                  <a:pt x="790" y="43"/>
                  <a:pt x="637" y="131"/>
                </a:cubicBezTo>
                <a:cubicBezTo>
                  <a:pt x="0" y="576"/>
                  <a:pt x="191" y="1532"/>
                  <a:pt x="955" y="1723"/>
                </a:cubicBezTo>
                <a:cubicBezTo>
                  <a:pt x="1004" y="1732"/>
                  <a:pt x="1053" y="1736"/>
                  <a:pt x="1100" y="1736"/>
                </a:cubicBezTo>
                <a:cubicBezTo>
                  <a:pt x="1731" y="1736"/>
                  <a:pt x="2202" y="982"/>
                  <a:pt x="1847" y="449"/>
                </a:cubicBezTo>
                <a:cubicBezTo>
                  <a:pt x="1680" y="156"/>
                  <a:pt x="1402" y="1"/>
                  <a:pt x="11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3"/>
          <p:cNvSpPr/>
          <p:nvPr/>
        </p:nvSpPr>
        <p:spPr>
          <a:xfrm>
            <a:off x="6050081" y="3968392"/>
            <a:ext cx="91645" cy="90836"/>
          </a:xfrm>
          <a:custGeom>
            <a:avLst/>
            <a:gdLst/>
            <a:ahLst/>
            <a:cxnLst/>
            <a:rect l="l" t="t" r="r" b="b"/>
            <a:pathLst>
              <a:path w="5213" h="5167" extrusionOk="0">
                <a:moveTo>
                  <a:pt x="2861" y="0"/>
                </a:moveTo>
                <a:cubicBezTo>
                  <a:pt x="1744" y="0"/>
                  <a:pt x="647" y="713"/>
                  <a:pt x="391" y="1994"/>
                </a:cubicBezTo>
                <a:cubicBezTo>
                  <a:pt x="1" y="3748"/>
                  <a:pt x="1325" y="5166"/>
                  <a:pt x="2853" y="5166"/>
                </a:cubicBezTo>
                <a:cubicBezTo>
                  <a:pt x="3322" y="5166"/>
                  <a:pt x="3811" y="5032"/>
                  <a:pt x="4275" y="4733"/>
                </a:cubicBezTo>
                <a:cubicBezTo>
                  <a:pt x="4466" y="4605"/>
                  <a:pt x="4657" y="4478"/>
                  <a:pt x="4848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61" y="4426"/>
                  <a:pt x="3211" y="4517"/>
                  <a:pt x="2875" y="4517"/>
                </a:cubicBezTo>
                <a:cubicBezTo>
                  <a:pt x="1730" y="4517"/>
                  <a:pt x="732" y="3465"/>
                  <a:pt x="1027" y="2185"/>
                </a:cubicBezTo>
                <a:cubicBezTo>
                  <a:pt x="1250" y="1221"/>
                  <a:pt x="2077" y="689"/>
                  <a:pt x="2905" y="689"/>
                </a:cubicBezTo>
                <a:cubicBezTo>
                  <a:pt x="3499" y="689"/>
                  <a:pt x="4094" y="963"/>
                  <a:pt x="4466" y="1549"/>
                </a:cubicBezTo>
                <a:cubicBezTo>
                  <a:pt x="4548" y="1670"/>
                  <a:pt x="4661" y="1721"/>
                  <a:pt x="4770" y="1721"/>
                </a:cubicBezTo>
                <a:cubicBezTo>
                  <a:pt x="5002" y="1721"/>
                  <a:pt x="5213" y="1490"/>
                  <a:pt x="5040" y="1230"/>
                </a:cubicBezTo>
                <a:cubicBezTo>
                  <a:pt x="4525" y="391"/>
                  <a:pt x="3688" y="0"/>
                  <a:pt x="2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3"/>
          <p:cNvSpPr/>
          <p:nvPr/>
        </p:nvSpPr>
        <p:spPr>
          <a:xfrm>
            <a:off x="6144257" y="4024050"/>
            <a:ext cx="37586" cy="30044"/>
          </a:xfrm>
          <a:custGeom>
            <a:avLst/>
            <a:gdLst/>
            <a:ahLst/>
            <a:cxnLst/>
            <a:rect l="l" t="t" r="r" b="b"/>
            <a:pathLst>
              <a:path w="2138" h="1709" extrusionOk="0">
                <a:moveTo>
                  <a:pt x="1063" y="0"/>
                </a:moveTo>
                <a:cubicBezTo>
                  <a:pt x="917" y="0"/>
                  <a:pt x="770" y="36"/>
                  <a:pt x="638" y="102"/>
                </a:cubicBezTo>
                <a:cubicBezTo>
                  <a:pt x="1" y="548"/>
                  <a:pt x="128" y="1503"/>
                  <a:pt x="893" y="1694"/>
                </a:cubicBezTo>
                <a:cubicBezTo>
                  <a:pt x="945" y="1704"/>
                  <a:pt x="996" y="1708"/>
                  <a:pt x="1047" y="1708"/>
                </a:cubicBezTo>
                <a:cubicBezTo>
                  <a:pt x="1673" y="1708"/>
                  <a:pt x="2138" y="1010"/>
                  <a:pt x="1784" y="420"/>
                </a:cubicBezTo>
                <a:cubicBezTo>
                  <a:pt x="1617" y="129"/>
                  <a:pt x="1341" y="0"/>
                  <a:pt x="1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3"/>
          <p:cNvSpPr/>
          <p:nvPr/>
        </p:nvSpPr>
        <p:spPr>
          <a:xfrm>
            <a:off x="6078015" y="4013256"/>
            <a:ext cx="90889" cy="91275"/>
          </a:xfrm>
          <a:custGeom>
            <a:avLst/>
            <a:gdLst/>
            <a:ahLst/>
            <a:cxnLst/>
            <a:rect l="l" t="t" r="r" b="b"/>
            <a:pathLst>
              <a:path w="5170" h="5192" extrusionOk="0">
                <a:moveTo>
                  <a:pt x="2900" y="0"/>
                </a:moveTo>
                <a:cubicBezTo>
                  <a:pt x="1789" y="0"/>
                  <a:pt x="688" y="730"/>
                  <a:pt x="394" y="2053"/>
                </a:cubicBezTo>
                <a:cubicBezTo>
                  <a:pt x="0" y="3774"/>
                  <a:pt x="1353" y="5191"/>
                  <a:pt x="2899" y="5191"/>
                </a:cubicBezTo>
                <a:cubicBezTo>
                  <a:pt x="3355" y="5191"/>
                  <a:pt x="3828" y="5068"/>
                  <a:pt x="4278" y="4792"/>
                </a:cubicBezTo>
                <a:cubicBezTo>
                  <a:pt x="4469" y="4601"/>
                  <a:pt x="4661" y="4473"/>
                  <a:pt x="4852" y="4282"/>
                </a:cubicBezTo>
                <a:lnTo>
                  <a:pt x="4469" y="3645"/>
                </a:lnTo>
                <a:lnTo>
                  <a:pt x="4406" y="3773"/>
                </a:lnTo>
                <a:cubicBezTo>
                  <a:pt x="4278" y="3900"/>
                  <a:pt x="4087" y="4091"/>
                  <a:pt x="3896" y="4219"/>
                </a:cubicBezTo>
                <a:cubicBezTo>
                  <a:pt x="3578" y="4421"/>
                  <a:pt x="3237" y="4512"/>
                  <a:pt x="2904" y="4512"/>
                </a:cubicBezTo>
                <a:cubicBezTo>
                  <a:pt x="1771" y="4512"/>
                  <a:pt x="735" y="3460"/>
                  <a:pt x="1031" y="2181"/>
                </a:cubicBezTo>
                <a:cubicBezTo>
                  <a:pt x="1253" y="1217"/>
                  <a:pt x="2101" y="684"/>
                  <a:pt x="2948" y="684"/>
                </a:cubicBezTo>
                <a:cubicBezTo>
                  <a:pt x="3555" y="684"/>
                  <a:pt x="4161" y="959"/>
                  <a:pt x="4533" y="1544"/>
                </a:cubicBezTo>
                <a:cubicBezTo>
                  <a:pt x="4574" y="1665"/>
                  <a:pt x="4665" y="1709"/>
                  <a:pt x="4775" y="1709"/>
                </a:cubicBezTo>
                <a:cubicBezTo>
                  <a:pt x="4839" y="1709"/>
                  <a:pt x="4909" y="1695"/>
                  <a:pt x="4979" y="1671"/>
                </a:cubicBezTo>
                <a:cubicBezTo>
                  <a:pt x="5106" y="1608"/>
                  <a:pt x="5170" y="1353"/>
                  <a:pt x="5043" y="1226"/>
                </a:cubicBezTo>
                <a:cubicBezTo>
                  <a:pt x="4531" y="391"/>
                  <a:pt x="3713" y="0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3"/>
          <p:cNvSpPr/>
          <p:nvPr/>
        </p:nvSpPr>
        <p:spPr>
          <a:xfrm>
            <a:off x="6171172" y="4069020"/>
            <a:ext cx="36918" cy="29693"/>
          </a:xfrm>
          <a:custGeom>
            <a:avLst/>
            <a:gdLst/>
            <a:ahLst/>
            <a:cxnLst/>
            <a:rect l="l" t="t" r="r" b="b"/>
            <a:pathLst>
              <a:path w="2100" h="1689" extrusionOk="0">
                <a:moveTo>
                  <a:pt x="1162" y="1"/>
                </a:moveTo>
                <a:cubicBezTo>
                  <a:pt x="577" y="1"/>
                  <a:pt x="0" y="635"/>
                  <a:pt x="444" y="1301"/>
                </a:cubicBezTo>
                <a:cubicBezTo>
                  <a:pt x="609" y="1548"/>
                  <a:pt x="879" y="1689"/>
                  <a:pt x="1153" y="1689"/>
                </a:cubicBezTo>
                <a:cubicBezTo>
                  <a:pt x="1304" y="1689"/>
                  <a:pt x="1455" y="1646"/>
                  <a:pt x="1590" y="1556"/>
                </a:cubicBezTo>
                <a:cubicBezTo>
                  <a:pt x="1973" y="1301"/>
                  <a:pt x="2100" y="792"/>
                  <a:pt x="1845" y="410"/>
                </a:cubicBezTo>
                <a:cubicBezTo>
                  <a:pt x="1672" y="120"/>
                  <a:pt x="1416" y="1"/>
                  <a:pt x="11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"/>
          <p:cNvSpPr/>
          <p:nvPr/>
        </p:nvSpPr>
        <p:spPr>
          <a:xfrm>
            <a:off x="6106003" y="4058858"/>
            <a:ext cx="92172" cy="90449"/>
          </a:xfrm>
          <a:custGeom>
            <a:avLst/>
            <a:gdLst/>
            <a:ahLst/>
            <a:cxnLst/>
            <a:rect l="l" t="t" r="r" b="b"/>
            <a:pathLst>
              <a:path w="5243" h="5145" extrusionOk="0">
                <a:moveTo>
                  <a:pt x="2952" y="0"/>
                </a:moveTo>
                <a:cubicBezTo>
                  <a:pt x="1819" y="0"/>
                  <a:pt x="689" y="715"/>
                  <a:pt x="394" y="2007"/>
                </a:cubicBezTo>
                <a:cubicBezTo>
                  <a:pt x="0" y="3728"/>
                  <a:pt x="1391" y="5145"/>
                  <a:pt x="2925" y="5145"/>
                </a:cubicBezTo>
                <a:cubicBezTo>
                  <a:pt x="3378" y="5145"/>
                  <a:pt x="3843" y="5021"/>
                  <a:pt x="4279" y="4745"/>
                </a:cubicBezTo>
                <a:cubicBezTo>
                  <a:pt x="4533" y="4554"/>
                  <a:pt x="4724" y="4427"/>
                  <a:pt x="4852" y="4236"/>
                </a:cubicBezTo>
                <a:lnTo>
                  <a:pt x="4470" y="3663"/>
                </a:lnTo>
                <a:lnTo>
                  <a:pt x="4406" y="3726"/>
                </a:lnTo>
                <a:cubicBezTo>
                  <a:pt x="4279" y="3917"/>
                  <a:pt x="4151" y="4045"/>
                  <a:pt x="3960" y="4172"/>
                </a:cubicBezTo>
                <a:cubicBezTo>
                  <a:pt x="3627" y="4375"/>
                  <a:pt x="3275" y="4465"/>
                  <a:pt x="2934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1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606" y="1652"/>
                  <a:pt x="4700" y="1691"/>
                  <a:pt x="4793" y="1691"/>
                </a:cubicBezTo>
                <a:cubicBezTo>
                  <a:pt x="5023" y="1691"/>
                  <a:pt x="5243" y="1451"/>
                  <a:pt x="5106" y="1179"/>
                </a:cubicBezTo>
                <a:cubicBezTo>
                  <a:pt x="4598" y="376"/>
                  <a:pt x="3774" y="0"/>
                  <a:pt x="2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3"/>
          <p:cNvSpPr/>
          <p:nvPr/>
        </p:nvSpPr>
        <p:spPr>
          <a:xfrm>
            <a:off x="6200706" y="4114306"/>
            <a:ext cx="39801" cy="30079"/>
          </a:xfrm>
          <a:custGeom>
            <a:avLst/>
            <a:gdLst/>
            <a:ahLst/>
            <a:cxnLst/>
            <a:rect l="l" t="t" r="r" b="b"/>
            <a:pathLst>
              <a:path w="2264" h="1711" extrusionOk="0">
                <a:moveTo>
                  <a:pt x="1124" y="0"/>
                </a:moveTo>
                <a:cubicBezTo>
                  <a:pt x="546" y="0"/>
                  <a:pt x="0" y="605"/>
                  <a:pt x="356" y="1273"/>
                </a:cubicBezTo>
                <a:cubicBezTo>
                  <a:pt x="531" y="1583"/>
                  <a:pt x="794" y="1710"/>
                  <a:pt x="1057" y="1710"/>
                </a:cubicBezTo>
                <a:cubicBezTo>
                  <a:pt x="1659" y="1710"/>
                  <a:pt x="2264" y="1046"/>
                  <a:pt x="1821" y="381"/>
                </a:cubicBezTo>
                <a:cubicBezTo>
                  <a:pt x="1629" y="113"/>
                  <a:pt x="1374" y="0"/>
                  <a:pt x="11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3"/>
          <p:cNvSpPr/>
          <p:nvPr/>
        </p:nvSpPr>
        <p:spPr>
          <a:xfrm>
            <a:off x="6115760" y="4102949"/>
            <a:ext cx="112178" cy="91908"/>
          </a:xfrm>
          <a:custGeom>
            <a:avLst/>
            <a:gdLst/>
            <a:ahLst/>
            <a:cxnLst/>
            <a:rect l="l" t="t" r="r" b="b"/>
            <a:pathLst>
              <a:path w="6381" h="5228" extrusionOk="0">
                <a:moveTo>
                  <a:pt x="4103" y="0"/>
                </a:moveTo>
                <a:cubicBezTo>
                  <a:pt x="3831" y="0"/>
                  <a:pt x="3552" y="44"/>
                  <a:pt x="3278" y="136"/>
                </a:cubicBezTo>
                <a:lnTo>
                  <a:pt x="3087" y="199"/>
                </a:lnTo>
                <a:lnTo>
                  <a:pt x="3023" y="199"/>
                </a:lnTo>
                <a:lnTo>
                  <a:pt x="2896" y="263"/>
                </a:lnTo>
                <a:lnTo>
                  <a:pt x="2832" y="263"/>
                </a:lnTo>
                <a:cubicBezTo>
                  <a:pt x="2768" y="263"/>
                  <a:pt x="2641" y="327"/>
                  <a:pt x="2577" y="390"/>
                </a:cubicBezTo>
                <a:cubicBezTo>
                  <a:pt x="0" y="1810"/>
                  <a:pt x="1549" y="5228"/>
                  <a:pt x="3817" y="5228"/>
                </a:cubicBezTo>
                <a:cubicBezTo>
                  <a:pt x="4295" y="5228"/>
                  <a:pt x="4805" y="5076"/>
                  <a:pt x="5316" y="4721"/>
                </a:cubicBezTo>
                <a:cubicBezTo>
                  <a:pt x="5379" y="4657"/>
                  <a:pt x="5507" y="4593"/>
                  <a:pt x="5570" y="4593"/>
                </a:cubicBezTo>
                <a:lnTo>
                  <a:pt x="5634" y="4530"/>
                </a:lnTo>
                <a:lnTo>
                  <a:pt x="5698" y="4402"/>
                </a:lnTo>
                <a:lnTo>
                  <a:pt x="5761" y="4339"/>
                </a:lnTo>
                <a:lnTo>
                  <a:pt x="5889" y="4211"/>
                </a:lnTo>
                <a:cubicBezTo>
                  <a:pt x="5952" y="4148"/>
                  <a:pt x="6016" y="4084"/>
                  <a:pt x="6080" y="3957"/>
                </a:cubicBezTo>
                <a:cubicBezTo>
                  <a:pt x="5889" y="3893"/>
                  <a:pt x="5698" y="3766"/>
                  <a:pt x="5570" y="3638"/>
                </a:cubicBezTo>
                <a:lnTo>
                  <a:pt x="5443" y="3766"/>
                </a:lnTo>
                <a:cubicBezTo>
                  <a:pt x="5443" y="3829"/>
                  <a:pt x="5379" y="3829"/>
                  <a:pt x="5379" y="3893"/>
                </a:cubicBezTo>
                <a:lnTo>
                  <a:pt x="5252" y="3957"/>
                </a:lnTo>
                <a:lnTo>
                  <a:pt x="5061" y="4084"/>
                </a:lnTo>
                <a:cubicBezTo>
                  <a:pt x="4695" y="4321"/>
                  <a:pt x="4333" y="4423"/>
                  <a:pt x="3994" y="4423"/>
                </a:cubicBezTo>
                <a:cubicBezTo>
                  <a:pt x="2327" y="4423"/>
                  <a:pt x="1223" y="1948"/>
                  <a:pt x="3023" y="836"/>
                </a:cubicBezTo>
                <a:lnTo>
                  <a:pt x="3214" y="772"/>
                </a:lnTo>
                <a:lnTo>
                  <a:pt x="3278" y="772"/>
                </a:lnTo>
                <a:lnTo>
                  <a:pt x="3405" y="709"/>
                </a:lnTo>
                <a:lnTo>
                  <a:pt x="3724" y="709"/>
                </a:lnTo>
                <a:cubicBezTo>
                  <a:pt x="3835" y="690"/>
                  <a:pt x="3946" y="681"/>
                  <a:pt x="4057" y="681"/>
                </a:cubicBezTo>
                <a:cubicBezTo>
                  <a:pt x="4704" y="681"/>
                  <a:pt x="5317" y="993"/>
                  <a:pt x="5698" y="1537"/>
                </a:cubicBezTo>
                <a:cubicBezTo>
                  <a:pt x="5759" y="1659"/>
                  <a:pt x="5858" y="1709"/>
                  <a:pt x="5958" y="1709"/>
                </a:cubicBezTo>
                <a:cubicBezTo>
                  <a:pt x="6170" y="1709"/>
                  <a:pt x="6381" y="1478"/>
                  <a:pt x="6207" y="1218"/>
                </a:cubicBezTo>
                <a:cubicBezTo>
                  <a:pt x="5771" y="443"/>
                  <a:pt x="4967" y="0"/>
                  <a:pt x="4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3"/>
          <p:cNvSpPr/>
          <p:nvPr/>
        </p:nvSpPr>
        <p:spPr>
          <a:xfrm>
            <a:off x="5927073" y="3273454"/>
            <a:ext cx="494859" cy="434824"/>
          </a:xfrm>
          <a:custGeom>
            <a:avLst/>
            <a:gdLst/>
            <a:ahLst/>
            <a:cxnLst/>
            <a:rect l="l" t="t" r="r" b="b"/>
            <a:pathLst>
              <a:path w="28149" h="24734" extrusionOk="0">
                <a:moveTo>
                  <a:pt x="20338" y="0"/>
                </a:moveTo>
                <a:cubicBezTo>
                  <a:pt x="20183" y="0"/>
                  <a:pt x="20023" y="42"/>
                  <a:pt x="19870" y="130"/>
                </a:cubicBezTo>
                <a:lnTo>
                  <a:pt x="510" y="12357"/>
                </a:lnTo>
                <a:cubicBezTo>
                  <a:pt x="128" y="12612"/>
                  <a:pt x="0" y="13121"/>
                  <a:pt x="255" y="13567"/>
                </a:cubicBezTo>
                <a:lnTo>
                  <a:pt x="7069" y="24330"/>
                </a:lnTo>
                <a:cubicBezTo>
                  <a:pt x="7226" y="24604"/>
                  <a:pt x="7479" y="24733"/>
                  <a:pt x="7754" y="24733"/>
                </a:cubicBezTo>
                <a:cubicBezTo>
                  <a:pt x="7926" y="24733"/>
                  <a:pt x="8107" y="24683"/>
                  <a:pt x="8279" y="24584"/>
                </a:cubicBezTo>
                <a:lnTo>
                  <a:pt x="27639" y="12421"/>
                </a:lnTo>
                <a:cubicBezTo>
                  <a:pt x="28021" y="12166"/>
                  <a:pt x="28149" y="11593"/>
                  <a:pt x="27894" y="11211"/>
                </a:cubicBezTo>
                <a:lnTo>
                  <a:pt x="21080" y="448"/>
                </a:lnTo>
                <a:cubicBezTo>
                  <a:pt x="20912" y="155"/>
                  <a:pt x="20635" y="0"/>
                  <a:pt x="203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3"/>
          <p:cNvSpPr/>
          <p:nvPr/>
        </p:nvSpPr>
        <p:spPr>
          <a:xfrm>
            <a:off x="6238310" y="3756992"/>
            <a:ext cx="319095" cy="208552"/>
          </a:xfrm>
          <a:custGeom>
            <a:avLst/>
            <a:gdLst/>
            <a:ahLst/>
            <a:cxnLst/>
            <a:rect l="l" t="t" r="r" b="b"/>
            <a:pathLst>
              <a:path w="18151" h="11863" extrusionOk="0">
                <a:moveTo>
                  <a:pt x="17279" y="1"/>
                </a:moveTo>
                <a:cubicBezTo>
                  <a:pt x="17136" y="1"/>
                  <a:pt x="16994" y="43"/>
                  <a:pt x="16877" y="136"/>
                </a:cubicBezTo>
                <a:lnTo>
                  <a:pt x="446" y="10453"/>
                </a:lnTo>
                <a:cubicBezTo>
                  <a:pt x="128" y="10708"/>
                  <a:pt x="0" y="11154"/>
                  <a:pt x="191" y="11536"/>
                </a:cubicBezTo>
                <a:cubicBezTo>
                  <a:pt x="353" y="11737"/>
                  <a:pt x="590" y="11862"/>
                  <a:pt x="840" y="11862"/>
                </a:cubicBezTo>
                <a:cubicBezTo>
                  <a:pt x="985" y="11862"/>
                  <a:pt x="1134" y="11820"/>
                  <a:pt x="1274" y="11727"/>
                </a:cubicBezTo>
                <a:lnTo>
                  <a:pt x="17705" y="1410"/>
                </a:lnTo>
                <a:cubicBezTo>
                  <a:pt x="18023" y="1155"/>
                  <a:pt x="18150" y="709"/>
                  <a:pt x="17896" y="327"/>
                </a:cubicBezTo>
                <a:cubicBezTo>
                  <a:pt x="17775" y="126"/>
                  <a:pt x="17526" y="1"/>
                  <a:pt x="172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3"/>
          <p:cNvSpPr/>
          <p:nvPr/>
        </p:nvSpPr>
        <p:spPr>
          <a:xfrm>
            <a:off x="6197999" y="3694847"/>
            <a:ext cx="319095" cy="208305"/>
          </a:xfrm>
          <a:custGeom>
            <a:avLst/>
            <a:gdLst/>
            <a:ahLst/>
            <a:cxnLst/>
            <a:rect l="l" t="t" r="r" b="b"/>
            <a:pathLst>
              <a:path w="18151" h="11849" extrusionOk="0">
                <a:moveTo>
                  <a:pt x="17301" y="1"/>
                </a:moveTo>
                <a:cubicBezTo>
                  <a:pt x="17159" y="1"/>
                  <a:pt x="17014" y="36"/>
                  <a:pt x="16877" y="105"/>
                </a:cubicBezTo>
                <a:lnTo>
                  <a:pt x="447" y="10422"/>
                </a:lnTo>
                <a:cubicBezTo>
                  <a:pt x="128" y="10677"/>
                  <a:pt x="1" y="11122"/>
                  <a:pt x="255" y="11504"/>
                </a:cubicBezTo>
                <a:cubicBezTo>
                  <a:pt x="385" y="11721"/>
                  <a:pt x="633" y="11849"/>
                  <a:pt x="898" y="11849"/>
                </a:cubicBezTo>
                <a:cubicBezTo>
                  <a:pt x="1023" y="11849"/>
                  <a:pt x="1152" y="11820"/>
                  <a:pt x="1274" y="11759"/>
                </a:cubicBezTo>
                <a:lnTo>
                  <a:pt x="17705" y="1379"/>
                </a:lnTo>
                <a:cubicBezTo>
                  <a:pt x="18023" y="1124"/>
                  <a:pt x="18151" y="678"/>
                  <a:pt x="17960" y="360"/>
                </a:cubicBezTo>
                <a:cubicBezTo>
                  <a:pt x="17796" y="115"/>
                  <a:pt x="17554" y="1"/>
                  <a:pt x="173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3"/>
          <p:cNvSpPr/>
          <p:nvPr/>
        </p:nvSpPr>
        <p:spPr>
          <a:xfrm>
            <a:off x="7331949" y="4149295"/>
            <a:ext cx="236881" cy="256376"/>
          </a:xfrm>
          <a:custGeom>
            <a:avLst/>
            <a:gdLst/>
            <a:ahLst/>
            <a:cxnLst/>
            <a:rect l="l" t="t" r="r" b="b"/>
            <a:pathLst>
              <a:path w="5395" h="5839" extrusionOk="0">
                <a:moveTo>
                  <a:pt x="1156" y="0"/>
                </a:moveTo>
                <a:cubicBezTo>
                  <a:pt x="1046" y="0"/>
                  <a:pt x="961" y="49"/>
                  <a:pt x="902" y="166"/>
                </a:cubicBezTo>
                <a:cubicBezTo>
                  <a:pt x="827" y="317"/>
                  <a:pt x="802" y="468"/>
                  <a:pt x="827" y="618"/>
                </a:cubicBezTo>
                <a:cubicBezTo>
                  <a:pt x="526" y="719"/>
                  <a:pt x="325" y="995"/>
                  <a:pt x="350" y="1321"/>
                </a:cubicBezTo>
                <a:cubicBezTo>
                  <a:pt x="375" y="1497"/>
                  <a:pt x="425" y="1697"/>
                  <a:pt x="526" y="1873"/>
                </a:cubicBezTo>
                <a:cubicBezTo>
                  <a:pt x="513" y="1865"/>
                  <a:pt x="499" y="1861"/>
                  <a:pt x="484" y="1861"/>
                </a:cubicBezTo>
                <a:cubicBezTo>
                  <a:pt x="313" y="1861"/>
                  <a:pt x="1" y="2352"/>
                  <a:pt x="300" y="2927"/>
                </a:cubicBezTo>
                <a:cubicBezTo>
                  <a:pt x="601" y="3530"/>
                  <a:pt x="1003" y="4057"/>
                  <a:pt x="1505" y="4483"/>
                </a:cubicBezTo>
                <a:cubicBezTo>
                  <a:pt x="2207" y="5061"/>
                  <a:pt x="3036" y="5512"/>
                  <a:pt x="3939" y="5788"/>
                </a:cubicBezTo>
                <a:lnTo>
                  <a:pt x="4065" y="5839"/>
                </a:lnTo>
                <a:lnTo>
                  <a:pt x="4065" y="5814"/>
                </a:lnTo>
                <a:cubicBezTo>
                  <a:pt x="5395" y="4709"/>
                  <a:pt x="5219" y="1572"/>
                  <a:pt x="5219" y="1572"/>
                </a:cubicBezTo>
                <a:lnTo>
                  <a:pt x="5219" y="1547"/>
                </a:lnTo>
                <a:cubicBezTo>
                  <a:pt x="4918" y="1497"/>
                  <a:pt x="4717" y="1471"/>
                  <a:pt x="4717" y="1471"/>
                </a:cubicBezTo>
                <a:cubicBezTo>
                  <a:pt x="4968" y="1095"/>
                  <a:pt x="4968" y="769"/>
                  <a:pt x="4441" y="367"/>
                </a:cubicBezTo>
                <a:lnTo>
                  <a:pt x="4265" y="342"/>
                </a:lnTo>
                <a:cubicBezTo>
                  <a:pt x="4240" y="518"/>
                  <a:pt x="4215" y="719"/>
                  <a:pt x="4190" y="894"/>
                </a:cubicBezTo>
                <a:cubicBezTo>
                  <a:pt x="3981" y="1004"/>
                  <a:pt x="3772" y="1049"/>
                  <a:pt x="3566" y="1049"/>
                </a:cubicBezTo>
                <a:cubicBezTo>
                  <a:pt x="2734" y="1049"/>
                  <a:pt x="1952" y="307"/>
                  <a:pt x="1429" y="66"/>
                </a:cubicBezTo>
                <a:cubicBezTo>
                  <a:pt x="1325" y="24"/>
                  <a:pt x="1234" y="0"/>
                  <a:pt x="1156" y="0"/>
                </a:cubicBezTo>
                <a:close/>
              </a:path>
            </a:pathLst>
          </a:custGeom>
          <a:solidFill>
            <a:srgbClr val="A88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3"/>
          <p:cNvGrpSpPr/>
          <p:nvPr/>
        </p:nvGrpSpPr>
        <p:grpSpPr>
          <a:xfrm rot="-5723396">
            <a:off x="92339" y="4048752"/>
            <a:ext cx="1408200" cy="1466446"/>
            <a:chOff x="6323100" y="1252213"/>
            <a:chExt cx="907250" cy="920475"/>
          </a:xfrm>
        </p:grpSpPr>
        <p:sp>
          <p:nvSpPr>
            <p:cNvPr id="616" name="Google Shape;616;p43"/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18110" y="64770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5930494" y="1843049"/>
            <a:ext cx="1886755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ea typeface="Cambria Math" panose="02040503050406030204" pitchFamily="18" charset="0"/>
                <a:cs typeface="Dubai Medium" panose="020B0603030403030204" pitchFamily="34" charset="-78"/>
              </a:rPr>
              <a:t>hop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CD85195C-6F10-4913-8530-77105F95E2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50" end="2815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4635" y="2778856"/>
            <a:ext cx="494384" cy="49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82B7-3CC9-6878-A4AE-4841195B07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EBAC"/>
              </a:clrFrom>
              <a:clrTo>
                <a:srgbClr val="E0EBA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495" y="981153"/>
            <a:ext cx="4434688" cy="3181190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DC104EF5-884C-6B86-5460-3FFF357FE9E7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3446953F-BA7A-709C-F36E-1E0EB6E174E3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ACD1878C-5F04-4F70-211F-A241B603723D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8CC3944A-383B-7234-87A7-2DA8551E7610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E35D57BD-2F24-3D27-4CD7-DEE490BB452B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07809A5E-19DB-526B-75B2-7E3AB00D6BB0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76C22338-F6AB-1AB1-1D5F-8632CC8CE54F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F9964017-2125-CDC5-4CB0-8D73B9F9D3E8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D8CD733F-6C5B-6D13-B037-8D0242524109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73B35FFD-FA79-378E-5A5B-2A895A02BB00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2D98B3BC-BF62-6719-452D-FCF47D1C13DF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2708D742-A670-F4D4-6BE0-C7D4F227CBF5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054321CA-0218-CEDA-06CA-93DB030D1375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D9A2AB48-F6DB-FA9D-1464-D42C4A5DA343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9F49BDA7-C04A-8B3F-7500-3A2B9D556E1C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1A3423EF-D58A-12A7-DBA3-46255133EC11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02B166AF-4B09-3736-8163-9A3A55F265AA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ED904174-0476-B42B-988F-84BC35C5C05D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B3FF2EF0-6913-0E6F-5097-B6CE02B5C6BC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84FF7BB7-271A-091D-EABD-E9EB2023F544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27CFD7E8-7770-DC05-864A-2BA20A894983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949B1ABF-61DD-0D47-0B1D-AD9C96ACEC88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F283B539-C0D7-9E83-0795-591AE7A91E8A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1388E90E-96CA-24C4-9AFD-B84983A6D596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195160C1-6EE3-AC27-40E9-34A83A130468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9B7B536B-A114-57F0-A261-EDAFD56FC627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BF02DC08-781A-07F1-5732-6A1DE417B883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71956E73-B96F-2868-7DA3-082119A1404D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8C593393-C30F-B3BC-9C3F-4BDFD1AB1D25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3530443B-9B24-5DC0-04A4-E7A6AFE78964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EC571586-365D-6963-4C97-F7B34A1FAEBD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181D85FA-6ED9-C7C2-D877-0400DBCC04B6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59EB6BD8-0F56-10CD-E2DE-F6B294781B5E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60411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18110" y="64770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6293864" y="1788715"/>
            <a:ext cx="1409732" cy="6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ea typeface="Cambria Math" panose="02040503050406030204" pitchFamily="18" charset="0"/>
                <a:cs typeface="Dubai Medium" panose="020B0603030403030204" pitchFamily="34" charset="-78"/>
              </a:rPr>
              <a:t>fly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EF7284D7-14FE-8EEA-1CA9-4B62C542F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84" end="240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5123" y="2738662"/>
            <a:ext cx="494384" cy="494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D82E5-B523-8629-716E-32FF37AE12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023" b="13332"/>
          <a:stretch/>
        </p:blipFill>
        <p:spPr>
          <a:xfrm>
            <a:off x="1128272" y="1272593"/>
            <a:ext cx="3843298" cy="2598309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354AD600-12C7-5C5D-DD73-922C843EB527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5" name="Google Shape;825;p49">
              <a:extLst>
                <a:ext uri="{FF2B5EF4-FFF2-40B4-BE49-F238E27FC236}">
                  <a16:creationId xmlns:a16="http://schemas.microsoft.com/office/drawing/2014/main" id="{5BFCCF91-FFD6-1FCD-19C8-5167EA12E662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6;p49">
              <a:extLst>
                <a:ext uri="{FF2B5EF4-FFF2-40B4-BE49-F238E27FC236}">
                  <a16:creationId xmlns:a16="http://schemas.microsoft.com/office/drawing/2014/main" id="{6D55787F-39DC-9BD4-A7DA-C341112ABC50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0B4C0D2C-B418-0A59-0544-781BD83019AC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02F40925-47EE-634F-077E-A2E74896D378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E315F9CD-E17D-A9D2-79CC-8D501B84BCC5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6186B7B7-78B1-B03F-EC64-DBFB33C13EEB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490C6CE4-0A89-2F08-8C74-D790CDC5A529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305C001A-38DE-02D8-D384-A368F0CE8B40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C34D6F79-66CA-2F1D-EE44-0880BB8D1060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AB655C62-70F9-7172-E90A-2BE24B7244C1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8B274B62-D514-3867-BBBE-D52DD762ABEC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E649C3EC-3AED-0EF8-0492-CDA8457F660F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0F806B42-8058-678D-3B73-81D3985DAEC8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440707E2-61BF-CAC9-F113-2C583C6E7BC1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F59E644F-DFAE-F93F-8F8F-6558294CC098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F7E7419D-4485-31F0-1895-D91C0DED77E9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2EBB237D-3BFC-5A13-696C-209AAC12F547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E8BE1569-B760-90E2-3E6F-6523F0E177D6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4A06C618-89A9-21D9-F75B-3EBB545C6C47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43B86D6C-39BC-76C4-6BAD-C72343110547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4D82F342-854D-179F-FB90-9DB7DFAC9ED3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CDD44A0B-9D80-733B-6EE3-49FBCEC8D9F2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0869DB8E-4DFC-38A5-5371-ED95976AE626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2AEFFFCB-D01E-902E-E8FF-3A8A6A60B4E3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C0A6585A-52C9-AF93-5BB0-2DBB1BC931A3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C1340968-38CC-B331-FB63-F9467032F5E7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EA1569DF-8C62-1A5E-17BC-5E1984A0BA20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62F21F73-B2E3-6B0F-6C9E-B85A9C021064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253FCC0C-737F-ECE5-7C5C-157C2600FEA4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D4C8854F-CA69-92AA-9CD6-2CE12EB8835D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20D5DAAE-825C-CE1F-EE40-3543D2C44443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33296757-F9FE-194D-A87A-2DD481ADF553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7641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20737" y="114927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5557126" y="1414407"/>
            <a:ext cx="3010519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jump </a:t>
            </a:r>
          </a:p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(rope)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0CB17E3B-5775-54DD-976E-C682011F2C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635" end="1933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5193" y="3081395"/>
            <a:ext cx="494384" cy="49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DFB05-403B-9D0A-C345-5862251DD6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CBB8"/>
              </a:clrFrom>
              <a:clrTo>
                <a:srgbClr val="FCCB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760" y="1038925"/>
            <a:ext cx="4475498" cy="3165964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E65E4E9A-33E4-D54E-744E-947341977D42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AA96ECAF-C88E-467E-E9F3-ED8FAD578F7A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C8C0BF63-47F8-1919-7F21-614F73A8AFC5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B188F367-3EF1-5FFD-812B-0CE29F8D264E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1B6A653B-5E27-A522-E045-6C5A1AD0A3B1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5E18CFD3-813B-7FF5-635E-29E514EA2EC8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39916687-354D-71C1-929C-645BC39E2AFD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20566746-41FF-53A7-2465-6CBDCAFD4B62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93B0AD56-DF9A-221A-21E1-B6E31A5C7833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E435544A-FA83-BDAB-2A4F-EC2C91130266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A78D37E8-3E03-2D43-1388-96BA3CC1594B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E2E09F15-AD49-148F-6175-6199933999D4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4EE5431A-2CCB-6FB4-030E-42EB340F9488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3F67659C-84FB-C106-7476-C8422FA6A224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9ED49CD8-4ED0-03E7-23C5-40EF91F8EB4E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11BEE194-1786-C6A4-E138-D6221BC8ABDE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D2DA8789-47AC-9057-4CFB-98DCA64EF688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59FDE506-3CB5-CB3D-8131-B7C190922E5F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61782F26-A928-E55B-1158-B260409FCFAC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AEDDF4CA-DDA4-993C-223B-FC86E8A41123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C2D8DB1D-CFF5-FF0C-956B-D4D255E3CBBF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C244B8DF-AF7A-A124-1EB5-560ECEBF27F7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64C4547A-A55A-298F-1022-6A76850962E8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2A11524F-FBE8-B075-BA77-C63AEA62A235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C2ABA7CA-EE15-BFA4-8037-7D9EE4C8E96D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E7AD89F6-0582-1AE3-5B0C-007DFF8873D4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A117F097-759F-D91D-554C-1F72BEA7DB35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ECB386F1-7B45-9646-6B38-DBAC5B486D3D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0E6E70EC-06BC-D15F-C834-FDAF4DEFB382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74CD29A3-A7F7-AA4A-6CA8-7878EA889EFA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F3117981-A1D2-830D-0F4B-FC6F1A9E73E3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03244E15-2A39-3F18-680A-E44C12D51D78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1E5FACAE-E209-9DAE-E28C-F2BA902E893B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05514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18110" y="64770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5792857" y="1985223"/>
            <a:ext cx="2601533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swim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C7E7F5C9-1B36-AC6D-39B6-85CF2C4F48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84" end="129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1508" y="3007855"/>
            <a:ext cx="494384" cy="49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2ECA1-2A97-4B1E-1B2B-310A2BA486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62CAF3"/>
              </a:clrFrom>
              <a:clrTo>
                <a:srgbClr val="62CA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77" y="1033051"/>
            <a:ext cx="4338131" cy="3081334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4AFB3FFC-E406-17E4-421C-595A559D35A0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15294D65-21FC-550A-5E8C-0A999A10B40B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8B69C9AB-ED1B-0FAF-4A9E-D5C9F302221D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0EFD20C7-7D08-15B6-D2DB-B70017B7FD6D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459EFAA6-3D6B-30B9-9D64-83C0AEA98C1A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7C1744F0-6EE5-A64C-ED7F-4948E109B253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35E2FF7D-FCD5-FD47-D7FB-DC342D6ACF97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7E2FCCF2-9C31-4C81-0AA3-6B41F0A0E3CA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8E08068D-9D79-3021-C8F7-F2532EF21D33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2627D022-4E51-51AA-4008-681821EBACAD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A96DE206-DE65-5831-2079-8030161D1A04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76FE44DB-5C6C-1B69-D087-2E8CE6DD77E3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79F6D069-97C2-DF33-CE77-C7E5BCF35E9F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9E94C749-C37E-F5E4-AA80-45F6926EC88C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802257EF-B48E-F2FA-C2FE-842DB6A4AC18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A0B8BB82-18AC-0DCA-EE2E-59E7C623D09A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7639C9CB-A8AA-192C-BCAC-51B37B23767D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3C991647-B140-43C8-42A7-39D86DEA7455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8E47DA09-8A60-CCAB-39B5-CE3DF767E78D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5DD48791-9927-F647-AECA-FE3CF5456412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C3CDE8BF-F6FC-950B-AA22-3421D0F7E48B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CEB8C4F7-F8FF-2BB9-42EC-8DAEEC7886AB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C69A201C-1A75-4AAD-3151-57324E92026A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809DF6AF-9F31-2228-DE07-3D758E3712AB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B699EF7A-5A30-7DB1-B3C2-64B39A61520F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E80827C5-2108-D18A-71B7-BAC6595A0D86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B6D39AEA-3F7F-87D4-19CC-9888DCE8780D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FEECD197-4EB6-E3C0-89FA-656E2F40F051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0C322B2C-C442-EEE1-6416-9667FFB5E7A1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002562DA-5871-497C-952A-9ABCFB64ED58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4F96D15E-5456-F90D-470C-4BB035F34F3E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46CEE74F-BDB8-B429-C5FE-74B7C7574CE3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69D7B4C3-4238-3CB7-90F7-AB39CBAF9888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40258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18110" y="64770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oogle Shape;789;p49">
            <a:extLst>
              <a:ext uri="{FF2B5EF4-FFF2-40B4-BE49-F238E27FC236}">
                <a16:creationId xmlns:a16="http://schemas.microsoft.com/office/drawing/2014/main" id="{AEC73921-2F10-F9BE-2C31-07CD1D2E9A04}"/>
              </a:ext>
            </a:extLst>
          </p:cNvPr>
          <p:cNvGrpSpPr/>
          <p:nvPr/>
        </p:nvGrpSpPr>
        <p:grpSpPr>
          <a:xfrm>
            <a:off x="-174156" y="4120287"/>
            <a:ext cx="997182" cy="1091141"/>
            <a:chOff x="5937550" y="2316125"/>
            <a:chExt cx="1165725" cy="1310300"/>
          </a:xfrm>
        </p:grpSpPr>
        <p:sp>
          <p:nvSpPr>
            <p:cNvPr id="24" name="Google Shape;791;p49">
              <a:extLst>
                <a:ext uri="{FF2B5EF4-FFF2-40B4-BE49-F238E27FC236}">
                  <a16:creationId xmlns:a16="http://schemas.microsoft.com/office/drawing/2014/main" id="{7CCB697A-065F-932D-C7B3-0380E699F082}"/>
                </a:ext>
              </a:extLst>
            </p:cNvPr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2;p49">
              <a:extLst>
                <a:ext uri="{FF2B5EF4-FFF2-40B4-BE49-F238E27FC236}">
                  <a16:creationId xmlns:a16="http://schemas.microsoft.com/office/drawing/2014/main" id="{BBC1E0CF-6B6A-8D4A-BF49-15A4A383F358}"/>
                </a:ext>
              </a:extLst>
            </p:cNvPr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3;p49">
              <a:extLst>
                <a:ext uri="{FF2B5EF4-FFF2-40B4-BE49-F238E27FC236}">
                  <a16:creationId xmlns:a16="http://schemas.microsoft.com/office/drawing/2014/main" id="{DDF9068E-95BF-12A9-0951-4AB846FDE57E}"/>
                </a:ext>
              </a:extLst>
            </p:cNvPr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4;p49">
              <a:extLst>
                <a:ext uri="{FF2B5EF4-FFF2-40B4-BE49-F238E27FC236}">
                  <a16:creationId xmlns:a16="http://schemas.microsoft.com/office/drawing/2014/main" id="{1369BACD-BB0F-61F1-C2ED-17DF2A4E6C89}"/>
                </a:ext>
              </a:extLst>
            </p:cNvPr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5;p49">
              <a:extLst>
                <a:ext uri="{FF2B5EF4-FFF2-40B4-BE49-F238E27FC236}">
                  <a16:creationId xmlns:a16="http://schemas.microsoft.com/office/drawing/2014/main" id="{0BD1DCD5-8D9A-6648-DFC5-5F60F75F0C44}"/>
                </a:ext>
              </a:extLst>
            </p:cNvPr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6;p49">
              <a:extLst>
                <a:ext uri="{FF2B5EF4-FFF2-40B4-BE49-F238E27FC236}">
                  <a16:creationId xmlns:a16="http://schemas.microsoft.com/office/drawing/2014/main" id="{DCFE7B41-9A29-108C-DC03-CE1A92A1B51E}"/>
                </a:ext>
              </a:extLst>
            </p:cNvPr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7;p49">
              <a:extLst>
                <a:ext uri="{FF2B5EF4-FFF2-40B4-BE49-F238E27FC236}">
                  <a16:creationId xmlns:a16="http://schemas.microsoft.com/office/drawing/2014/main" id="{D35C0F0B-6257-AB6E-866F-34B9501F06BA}"/>
                </a:ext>
              </a:extLst>
            </p:cNvPr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8;p49">
              <a:extLst>
                <a:ext uri="{FF2B5EF4-FFF2-40B4-BE49-F238E27FC236}">
                  <a16:creationId xmlns:a16="http://schemas.microsoft.com/office/drawing/2014/main" id="{C2CBFBBD-6E84-0321-F7CA-88980C16A6AC}"/>
                </a:ext>
              </a:extLst>
            </p:cNvPr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99;p49">
              <a:extLst>
                <a:ext uri="{FF2B5EF4-FFF2-40B4-BE49-F238E27FC236}">
                  <a16:creationId xmlns:a16="http://schemas.microsoft.com/office/drawing/2014/main" id="{E290DEB1-B98A-6FA6-DB2D-D36427F247F2}"/>
                </a:ext>
              </a:extLst>
            </p:cNvPr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800;p49">
              <a:extLst>
                <a:ext uri="{FF2B5EF4-FFF2-40B4-BE49-F238E27FC236}">
                  <a16:creationId xmlns:a16="http://schemas.microsoft.com/office/drawing/2014/main" id="{89701F3A-4FCD-14B1-26A4-EA32F66653E3}"/>
                </a:ext>
              </a:extLst>
            </p:cNvPr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801;p49">
              <a:extLst>
                <a:ext uri="{FF2B5EF4-FFF2-40B4-BE49-F238E27FC236}">
                  <a16:creationId xmlns:a16="http://schemas.microsoft.com/office/drawing/2014/main" id="{71A2A681-DBF8-F05B-1045-7B879C8F20D2}"/>
                </a:ext>
              </a:extLst>
            </p:cNvPr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02;p49">
              <a:extLst>
                <a:ext uri="{FF2B5EF4-FFF2-40B4-BE49-F238E27FC236}">
                  <a16:creationId xmlns:a16="http://schemas.microsoft.com/office/drawing/2014/main" id="{9ED08163-E25F-C29D-625E-3862A5E702AE}"/>
                </a:ext>
              </a:extLst>
            </p:cNvPr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03;p49">
              <a:extLst>
                <a:ext uri="{FF2B5EF4-FFF2-40B4-BE49-F238E27FC236}">
                  <a16:creationId xmlns:a16="http://schemas.microsoft.com/office/drawing/2014/main" id="{79A5DF45-7A60-4B0B-AD8A-6096862BE321}"/>
                </a:ext>
              </a:extLst>
            </p:cNvPr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04;p49">
              <a:extLst>
                <a:ext uri="{FF2B5EF4-FFF2-40B4-BE49-F238E27FC236}">
                  <a16:creationId xmlns:a16="http://schemas.microsoft.com/office/drawing/2014/main" id="{FBF76500-D96C-182B-34FE-427E531450B1}"/>
                </a:ext>
              </a:extLst>
            </p:cNvPr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05;p49">
              <a:extLst>
                <a:ext uri="{FF2B5EF4-FFF2-40B4-BE49-F238E27FC236}">
                  <a16:creationId xmlns:a16="http://schemas.microsoft.com/office/drawing/2014/main" id="{3F5FF1D8-9554-C307-8066-04276964874B}"/>
                </a:ext>
              </a:extLst>
            </p:cNvPr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06;p49">
              <a:extLst>
                <a:ext uri="{FF2B5EF4-FFF2-40B4-BE49-F238E27FC236}">
                  <a16:creationId xmlns:a16="http://schemas.microsoft.com/office/drawing/2014/main" id="{6D785F20-38A5-3D70-7DBB-569392A1DD6E}"/>
                </a:ext>
              </a:extLst>
            </p:cNvPr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07;p49">
              <a:extLst>
                <a:ext uri="{FF2B5EF4-FFF2-40B4-BE49-F238E27FC236}">
                  <a16:creationId xmlns:a16="http://schemas.microsoft.com/office/drawing/2014/main" id="{0FDABE1A-EC19-99B2-9765-1527E80EDDA2}"/>
                </a:ext>
              </a:extLst>
            </p:cNvPr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08;p49">
              <a:extLst>
                <a:ext uri="{FF2B5EF4-FFF2-40B4-BE49-F238E27FC236}">
                  <a16:creationId xmlns:a16="http://schemas.microsoft.com/office/drawing/2014/main" id="{2EE1686A-9824-E8E9-17BE-F5B47600C293}"/>
                </a:ext>
              </a:extLst>
            </p:cNvPr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09;p49">
              <a:extLst>
                <a:ext uri="{FF2B5EF4-FFF2-40B4-BE49-F238E27FC236}">
                  <a16:creationId xmlns:a16="http://schemas.microsoft.com/office/drawing/2014/main" id="{C5C465B4-A474-DFB7-89E1-6CF8110565D2}"/>
                </a:ext>
              </a:extLst>
            </p:cNvPr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10;p49">
              <a:extLst>
                <a:ext uri="{FF2B5EF4-FFF2-40B4-BE49-F238E27FC236}">
                  <a16:creationId xmlns:a16="http://schemas.microsoft.com/office/drawing/2014/main" id="{23135CD0-B9AB-7007-8C4F-78419A155F47}"/>
                </a:ext>
              </a:extLst>
            </p:cNvPr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11;p49">
              <a:extLst>
                <a:ext uri="{FF2B5EF4-FFF2-40B4-BE49-F238E27FC236}">
                  <a16:creationId xmlns:a16="http://schemas.microsoft.com/office/drawing/2014/main" id="{937EF380-A9D9-EBB2-C63A-F8AABE8406E8}"/>
                </a:ext>
              </a:extLst>
            </p:cNvPr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12;p49">
              <a:extLst>
                <a:ext uri="{FF2B5EF4-FFF2-40B4-BE49-F238E27FC236}">
                  <a16:creationId xmlns:a16="http://schemas.microsoft.com/office/drawing/2014/main" id="{965EB54F-933F-6ECD-C3B9-8D93EF0E9BB0}"/>
                </a:ext>
              </a:extLst>
            </p:cNvPr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813;p49">
              <a:extLst>
                <a:ext uri="{FF2B5EF4-FFF2-40B4-BE49-F238E27FC236}">
                  <a16:creationId xmlns:a16="http://schemas.microsoft.com/office/drawing/2014/main" id="{D9B85DF2-21EF-3F28-CEDE-4AED622787AC}"/>
                </a:ext>
              </a:extLst>
            </p:cNvPr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814;p49">
              <a:extLst>
                <a:ext uri="{FF2B5EF4-FFF2-40B4-BE49-F238E27FC236}">
                  <a16:creationId xmlns:a16="http://schemas.microsoft.com/office/drawing/2014/main" id="{59A6F8F1-910A-F879-C8C0-4BA3397982A1}"/>
                </a:ext>
              </a:extLst>
            </p:cNvPr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815;p49">
              <a:extLst>
                <a:ext uri="{FF2B5EF4-FFF2-40B4-BE49-F238E27FC236}">
                  <a16:creationId xmlns:a16="http://schemas.microsoft.com/office/drawing/2014/main" id="{6C1D1375-8C49-6B26-FD25-FF8369BDA642}"/>
                </a:ext>
              </a:extLst>
            </p:cNvPr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816;p49">
              <a:extLst>
                <a:ext uri="{FF2B5EF4-FFF2-40B4-BE49-F238E27FC236}">
                  <a16:creationId xmlns:a16="http://schemas.microsoft.com/office/drawing/2014/main" id="{91A107E7-9284-AFD6-7C33-39CD4DBC6F81}"/>
                </a:ext>
              </a:extLst>
            </p:cNvPr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817;p49">
              <a:extLst>
                <a:ext uri="{FF2B5EF4-FFF2-40B4-BE49-F238E27FC236}">
                  <a16:creationId xmlns:a16="http://schemas.microsoft.com/office/drawing/2014/main" id="{2B42B75D-0EB0-8AF5-0595-112753AAB077}"/>
                </a:ext>
              </a:extLst>
            </p:cNvPr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818;p49">
              <a:extLst>
                <a:ext uri="{FF2B5EF4-FFF2-40B4-BE49-F238E27FC236}">
                  <a16:creationId xmlns:a16="http://schemas.microsoft.com/office/drawing/2014/main" id="{ED24E824-5C47-5E73-84B9-70574F7B3809}"/>
                </a:ext>
              </a:extLst>
            </p:cNvPr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819;p49">
              <a:extLst>
                <a:ext uri="{FF2B5EF4-FFF2-40B4-BE49-F238E27FC236}">
                  <a16:creationId xmlns:a16="http://schemas.microsoft.com/office/drawing/2014/main" id="{96E94BFB-FCCB-D24A-08B8-DF5C8A1D8A5C}"/>
                </a:ext>
              </a:extLst>
            </p:cNvPr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820;p49">
              <a:extLst>
                <a:ext uri="{FF2B5EF4-FFF2-40B4-BE49-F238E27FC236}">
                  <a16:creationId xmlns:a16="http://schemas.microsoft.com/office/drawing/2014/main" id="{CF30BE9A-B7AF-28F4-2E79-43C759C7B418}"/>
                </a:ext>
              </a:extLst>
            </p:cNvPr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821;p49">
              <a:extLst>
                <a:ext uri="{FF2B5EF4-FFF2-40B4-BE49-F238E27FC236}">
                  <a16:creationId xmlns:a16="http://schemas.microsoft.com/office/drawing/2014/main" id="{DC0BA719-6B8E-63C3-2CE5-CC89505EF3A8}"/>
                </a:ext>
              </a:extLst>
            </p:cNvPr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822;p49">
              <a:extLst>
                <a:ext uri="{FF2B5EF4-FFF2-40B4-BE49-F238E27FC236}">
                  <a16:creationId xmlns:a16="http://schemas.microsoft.com/office/drawing/2014/main" id="{2093B152-CFC7-7F6E-D33E-2A9FDC952895}"/>
                </a:ext>
              </a:extLst>
            </p:cNvPr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823;p49">
              <a:extLst>
                <a:ext uri="{FF2B5EF4-FFF2-40B4-BE49-F238E27FC236}">
                  <a16:creationId xmlns:a16="http://schemas.microsoft.com/office/drawing/2014/main" id="{D15FB33B-7939-E577-DAA9-BF0FACBDC839}"/>
                </a:ext>
              </a:extLst>
            </p:cNvPr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5920268" y="1619963"/>
            <a:ext cx="2353472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run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81DFEEF1-2F6D-4241-8D5D-A39133745E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307" end="72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1136" y="2793570"/>
            <a:ext cx="494384" cy="49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88535-DB4C-E680-AB83-49494CB2EC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9F1FC"/>
              </a:clrFrom>
              <a:clrTo>
                <a:srgbClr val="D9F1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163" y="976788"/>
            <a:ext cx="4486314" cy="3225488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477B588F-CD84-7CC7-D85B-21312480127A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4ABF2110-9523-0818-20A0-85A13DAAB5B5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42670AE1-45E1-4E18-083E-B67A9D4DAB18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CEE78B6F-04B5-5980-CF22-144DC9F1863B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04874A14-0154-68F5-0233-14C38A05799F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C3F985D3-2708-76F1-3760-FECBBCBCD394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E1F4A65E-C251-A486-61CF-7616FCBC61DF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660C225B-0105-07C5-7CBF-86085459530B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E4089B4C-193C-1105-1D11-8D26EE9012F1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151F289D-A1E3-7309-7825-3640DC4C1307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F33FC076-4255-C05D-30B0-EFD9DA94128F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6DCEDBF7-2160-8D9B-3F02-1E0A1A2C4303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30E32B68-A7A0-76F3-7108-44A2D562699A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25F4D19B-2DA7-1E24-BB7C-D99C01335098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DE5A2EBE-41E0-EF63-0B9C-B84B0D45AC03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BA0405AE-D393-EA66-F187-0D1C5EB6126D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4C3635B0-F28A-C301-36AC-10630D48C8C7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C137413B-59C3-DE2B-2428-1CC90DB2508F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8CA000D3-3114-301F-BD74-42F6434F4375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30FAA477-BA56-0FE5-D5B3-E343A5E602BA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91CC8E0D-3DD0-00A3-75A9-A94CE73F35D7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C85E7CFE-BDD5-4E20-8D6B-CD412E8DCA71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DEA5DDB4-D6E4-FBE6-A320-7ABAE55C8E74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277B74E4-260D-C620-061C-C84E27D152FB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1366F4C2-5CE9-7E28-9C3D-20016E0FAC8D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7EFF31A4-78C3-3DC3-7CA3-3F76A3C3739A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0D9F4C62-DE08-0F2F-053D-23596045D3F7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E0E2361E-61F8-5A12-0188-9E46D55B7FAE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8F56B155-51EE-D284-50B3-B07AA775664E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33249CB4-A661-9608-F215-BA9D8050AE8B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9E348597-C853-1E9B-2F08-A951C023434D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ED03C5D0-56ED-5787-C75A-0759E9B3E6B8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0ECE8ECA-D561-F70C-29C6-F02C86665B9E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42191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7143CB2-9AB0-2A36-DB9F-35E9E39E6B44}"/>
              </a:ext>
            </a:extLst>
          </p:cNvPr>
          <p:cNvSpPr/>
          <p:nvPr/>
        </p:nvSpPr>
        <p:spPr>
          <a:xfrm>
            <a:off x="120737" y="33424"/>
            <a:ext cx="8907780" cy="50139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150;p38">
            <a:extLst>
              <a:ext uri="{FF2B5EF4-FFF2-40B4-BE49-F238E27FC236}">
                <a16:creationId xmlns:a16="http://schemas.microsoft.com/office/drawing/2014/main" id="{F19DD914-8B58-5D85-AC35-D9BCBC297B48}"/>
              </a:ext>
            </a:extLst>
          </p:cNvPr>
          <p:cNvSpPr txBox="1">
            <a:spLocks/>
          </p:cNvSpPr>
          <p:nvPr/>
        </p:nvSpPr>
        <p:spPr>
          <a:xfrm>
            <a:off x="5301525" y="1765627"/>
            <a:ext cx="3329189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climb</a:t>
            </a:r>
          </a:p>
          <a:p>
            <a:pPr marL="0" indent="0"/>
            <a:r>
              <a:rPr lang="en-US" sz="45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(a tree)</a:t>
            </a:r>
          </a:p>
        </p:txBody>
      </p:sp>
      <p:pic>
        <p:nvPicPr>
          <p:cNvPr id="3" name="sb smart 4 cd 1 (33)">
            <a:hlinkClick r:id="" action="ppaction://media"/>
            <a:extLst>
              <a:ext uri="{FF2B5EF4-FFF2-40B4-BE49-F238E27FC236}">
                <a16:creationId xmlns:a16="http://schemas.microsoft.com/office/drawing/2014/main" id="{A7768377-A072-5160-0DE6-909CCD94E4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648" end="194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0058" y="990412"/>
            <a:ext cx="494384" cy="49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6D0A-1BBE-7DAF-4618-E708056E75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EC3"/>
              </a:clrFrom>
              <a:clrTo>
                <a:srgbClr val="E3EE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99" y="1052466"/>
            <a:ext cx="4263456" cy="3043964"/>
          </a:xfrm>
          <a:prstGeom prst="rect">
            <a:avLst/>
          </a:prstGeom>
        </p:spPr>
      </p:pic>
      <p:grpSp>
        <p:nvGrpSpPr>
          <p:cNvPr id="4" name="Google Shape;824;p49">
            <a:extLst>
              <a:ext uri="{FF2B5EF4-FFF2-40B4-BE49-F238E27FC236}">
                <a16:creationId xmlns:a16="http://schemas.microsoft.com/office/drawing/2014/main" id="{6E66E00F-702B-1757-C91F-A2879A9DD4ED}"/>
              </a:ext>
            </a:extLst>
          </p:cNvPr>
          <p:cNvGrpSpPr/>
          <p:nvPr/>
        </p:nvGrpSpPr>
        <p:grpSpPr>
          <a:xfrm>
            <a:off x="8307811" y="4247520"/>
            <a:ext cx="701040" cy="899449"/>
            <a:chOff x="5976359" y="464530"/>
            <a:chExt cx="1259290" cy="1084761"/>
          </a:xfrm>
        </p:grpSpPr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439D3DED-1CF2-C92F-27BD-C49645B9C138}"/>
                </a:ext>
              </a:extLst>
            </p:cNvPr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6574E7BE-E4BC-6FAA-279B-1D67890E4EAC}"/>
                </a:ext>
              </a:extLst>
            </p:cNvPr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86ADD388-FD7E-95B6-A095-D6E19FE85F9E}"/>
                </a:ext>
              </a:extLst>
            </p:cNvPr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345D6850-CDBB-F9AB-A4E1-67ED430D39F5}"/>
                </a:ext>
              </a:extLst>
            </p:cNvPr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29;p49">
            <a:extLst>
              <a:ext uri="{FF2B5EF4-FFF2-40B4-BE49-F238E27FC236}">
                <a16:creationId xmlns:a16="http://schemas.microsoft.com/office/drawing/2014/main" id="{CF46BDB1-D097-8F5F-E98E-3A7B9022CA80}"/>
              </a:ext>
            </a:extLst>
          </p:cNvPr>
          <p:cNvGrpSpPr/>
          <p:nvPr/>
        </p:nvGrpSpPr>
        <p:grpSpPr>
          <a:xfrm>
            <a:off x="53586" y="180887"/>
            <a:ext cx="765666" cy="809895"/>
            <a:chOff x="4775" y="213575"/>
            <a:chExt cx="1152700" cy="1312275"/>
          </a:xfrm>
        </p:grpSpPr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5C1081D0-1B84-857C-0881-CEDCEAE4010F}"/>
                </a:ext>
              </a:extLst>
            </p:cNvPr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1;p49">
              <a:extLst>
                <a:ext uri="{FF2B5EF4-FFF2-40B4-BE49-F238E27FC236}">
                  <a16:creationId xmlns:a16="http://schemas.microsoft.com/office/drawing/2014/main" id="{364D66FB-9321-6517-B116-14F6FA719AA3}"/>
                </a:ext>
              </a:extLst>
            </p:cNvPr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2;p49">
              <a:extLst>
                <a:ext uri="{FF2B5EF4-FFF2-40B4-BE49-F238E27FC236}">
                  <a16:creationId xmlns:a16="http://schemas.microsoft.com/office/drawing/2014/main" id="{C2C1DEFD-8E63-1B51-7E61-EE158B15BED9}"/>
                </a:ext>
              </a:extLst>
            </p:cNvPr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3;p49">
              <a:extLst>
                <a:ext uri="{FF2B5EF4-FFF2-40B4-BE49-F238E27FC236}">
                  <a16:creationId xmlns:a16="http://schemas.microsoft.com/office/drawing/2014/main" id="{307424D6-E931-3D29-58D4-F04AE002C8A2}"/>
                </a:ext>
              </a:extLst>
            </p:cNvPr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4;p49">
              <a:extLst>
                <a:ext uri="{FF2B5EF4-FFF2-40B4-BE49-F238E27FC236}">
                  <a16:creationId xmlns:a16="http://schemas.microsoft.com/office/drawing/2014/main" id="{0870714C-E7F7-C49A-F21D-B3181FA180BE}"/>
                </a:ext>
              </a:extLst>
            </p:cNvPr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35;p49">
              <a:extLst>
                <a:ext uri="{FF2B5EF4-FFF2-40B4-BE49-F238E27FC236}">
                  <a16:creationId xmlns:a16="http://schemas.microsoft.com/office/drawing/2014/main" id="{E474B946-BAD2-B0B5-6C15-7CE792F67055}"/>
                </a:ext>
              </a:extLst>
            </p:cNvPr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36;p49">
              <a:extLst>
                <a:ext uri="{FF2B5EF4-FFF2-40B4-BE49-F238E27FC236}">
                  <a16:creationId xmlns:a16="http://schemas.microsoft.com/office/drawing/2014/main" id="{EB9AA3B6-24DB-8F92-7A71-884BAACCDEDB}"/>
                </a:ext>
              </a:extLst>
            </p:cNvPr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37;p49">
              <a:extLst>
                <a:ext uri="{FF2B5EF4-FFF2-40B4-BE49-F238E27FC236}">
                  <a16:creationId xmlns:a16="http://schemas.microsoft.com/office/drawing/2014/main" id="{6F328A5E-60A2-DA83-5448-BBBD07FDD636}"/>
                </a:ext>
              </a:extLst>
            </p:cNvPr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38;p49">
              <a:extLst>
                <a:ext uri="{FF2B5EF4-FFF2-40B4-BE49-F238E27FC236}">
                  <a16:creationId xmlns:a16="http://schemas.microsoft.com/office/drawing/2014/main" id="{4F20DAA0-7DCF-C238-6AEC-8A75D7B80283}"/>
                </a:ext>
              </a:extLst>
            </p:cNvPr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39;p49">
              <a:extLst>
                <a:ext uri="{FF2B5EF4-FFF2-40B4-BE49-F238E27FC236}">
                  <a16:creationId xmlns:a16="http://schemas.microsoft.com/office/drawing/2014/main" id="{30E54EC6-BA79-791E-7D32-0B1AE689F950}"/>
                </a:ext>
              </a:extLst>
            </p:cNvPr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40;p49">
              <a:extLst>
                <a:ext uri="{FF2B5EF4-FFF2-40B4-BE49-F238E27FC236}">
                  <a16:creationId xmlns:a16="http://schemas.microsoft.com/office/drawing/2014/main" id="{D93D9360-A3B7-4DD7-2916-7F6435A319C5}"/>
                </a:ext>
              </a:extLst>
            </p:cNvPr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41;p49">
              <a:extLst>
                <a:ext uri="{FF2B5EF4-FFF2-40B4-BE49-F238E27FC236}">
                  <a16:creationId xmlns:a16="http://schemas.microsoft.com/office/drawing/2014/main" id="{A04B6157-0D95-0E40-CF91-08B30B8887ED}"/>
                </a:ext>
              </a:extLst>
            </p:cNvPr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2;p49">
              <a:extLst>
                <a:ext uri="{FF2B5EF4-FFF2-40B4-BE49-F238E27FC236}">
                  <a16:creationId xmlns:a16="http://schemas.microsoft.com/office/drawing/2014/main" id="{ECE56E74-E8B3-C7BE-ADC3-271E199A56C1}"/>
                </a:ext>
              </a:extLst>
            </p:cNvPr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43;p49">
              <a:extLst>
                <a:ext uri="{FF2B5EF4-FFF2-40B4-BE49-F238E27FC236}">
                  <a16:creationId xmlns:a16="http://schemas.microsoft.com/office/drawing/2014/main" id="{A9138341-2518-8315-D20F-DFD6AAA48931}"/>
                </a:ext>
              </a:extLst>
            </p:cNvPr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44;p49">
              <a:extLst>
                <a:ext uri="{FF2B5EF4-FFF2-40B4-BE49-F238E27FC236}">
                  <a16:creationId xmlns:a16="http://schemas.microsoft.com/office/drawing/2014/main" id="{B222914C-DF74-8618-94F0-F036EDF69AD9}"/>
                </a:ext>
              </a:extLst>
            </p:cNvPr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45;p49">
              <a:extLst>
                <a:ext uri="{FF2B5EF4-FFF2-40B4-BE49-F238E27FC236}">
                  <a16:creationId xmlns:a16="http://schemas.microsoft.com/office/drawing/2014/main" id="{C51040FD-685C-9CA1-2331-0546C2B58362}"/>
                </a:ext>
              </a:extLst>
            </p:cNvPr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846;p49">
            <a:extLst>
              <a:ext uri="{FF2B5EF4-FFF2-40B4-BE49-F238E27FC236}">
                <a16:creationId xmlns:a16="http://schemas.microsoft.com/office/drawing/2014/main" id="{5701C70B-242E-70FF-B457-7AD418741832}"/>
              </a:ext>
            </a:extLst>
          </p:cNvPr>
          <p:cNvGrpSpPr/>
          <p:nvPr/>
        </p:nvGrpSpPr>
        <p:grpSpPr>
          <a:xfrm rot="-5723396">
            <a:off x="-67764" y="4569779"/>
            <a:ext cx="675571" cy="730531"/>
            <a:chOff x="6323100" y="1252213"/>
            <a:chExt cx="907250" cy="920475"/>
          </a:xfrm>
        </p:grpSpPr>
        <p:sp>
          <p:nvSpPr>
            <p:cNvPr id="716" name="Google Shape;847;p49">
              <a:extLst>
                <a:ext uri="{FF2B5EF4-FFF2-40B4-BE49-F238E27FC236}">
                  <a16:creationId xmlns:a16="http://schemas.microsoft.com/office/drawing/2014/main" id="{A318345D-B972-FEF8-195B-7EA19B5A009B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48;p49">
              <a:extLst>
                <a:ext uri="{FF2B5EF4-FFF2-40B4-BE49-F238E27FC236}">
                  <a16:creationId xmlns:a16="http://schemas.microsoft.com/office/drawing/2014/main" id="{F1041BC5-74E2-3252-CE62-3EFCFAA02A10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49;p49">
              <a:extLst>
                <a:ext uri="{FF2B5EF4-FFF2-40B4-BE49-F238E27FC236}">
                  <a16:creationId xmlns:a16="http://schemas.microsoft.com/office/drawing/2014/main" id="{59112614-4B41-10F2-2691-B571DC9263FA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50;p49">
              <a:extLst>
                <a:ext uri="{FF2B5EF4-FFF2-40B4-BE49-F238E27FC236}">
                  <a16:creationId xmlns:a16="http://schemas.microsoft.com/office/drawing/2014/main" id="{45878221-68FD-4E1A-D42B-E732C9E3A4D9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51;p49">
              <a:extLst>
                <a:ext uri="{FF2B5EF4-FFF2-40B4-BE49-F238E27FC236}">
                  <a16:creationId xmlns:a16="http://schemas.microsoft.com/office/drawing/2014/main" id="{C5E6DB24-7E8C-B4EA-F400-F540D4966D38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52;p49">
              <a:extLst>
                <a:ext uri="{FF2B5EF4-FFF2-40B4-BE49-F238E27FC236}">
                  <a16:creationId xmlns:a16="http://schemas.microsoft.com/office/drawing/2014/main" id="{5A8546AA-F9FB-FE69-CA0D-DB998EDA7648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53;p49">
              <a:extLst>
                <a:ext uri="{FF2B5EF4-FFF2-40B4-BE49-F238E27FC236}">
                  <a16:creationId xmlns:a16="http://schemas.microsoft.com/office/drawing/2014/main" id="{0532D09A-0787-8107-3BD5-157A8A8D092F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54;p49">
              <a:extLst>
                <a:ext uri="{FF2B5EF4-FFF2-40B4-BE49-F238E27FC236}">
                  <a16:creationId xmlns:a16="http://schemas.microsoft.com/office/drawing/2014/main" id="{1E5B1C4D-9324-B48F-6C04-A833F7D14E19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55;p49">
              <a:extLst>
                <a:ext uri="{FF2B5EF4-FFF2-40B4-BE49-F238E27FC236}">
                  <a16:creationId xmlns:a16="http://schemas.microsoft.com/office/drawing/2014/main" id="{A4CE01D6-ABAF-D5E1-96D5-7379CAE2DC05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856;p49">
              <a:extLst>
                <a:ext uri="{FF2B5EF4-FFF2-40B4-BE49-F238E27FC236}">
                  <a16:creationId xmlns:a16="http://schemas.microsoft.com/office/drawing/2014/main" id="{501184BE-BFF3-5E55-9E48-45568D4323B5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8702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9"/>
          <p:cNvSpPr/>
          <p:nvPr/>
        </p:nvSpPr>
        <p:spPr>
          <a:xfrm rot="543620">
            <a:off x="2741826" y="642383"/>
            <a:ext cx="3660347" cy="2374825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9"/>
          <p:cNvSpPr txBox="1">
            <a:spLocks noGrp="1"/>
          </p:cNvSpPr>
          <p:nvPr>
            <p:ph type="title"/>
          </p:nvPr>
        </p:nvSpPr>
        <p:spPr>
          <a:xfrm>
            <a:off x="2523378" y="3407297"/>
            <a:ext cx="589318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7030A0"/>
                </a:solidFill>
                <a:latin typeface="Forte" panose="03060902040502070203" pitchFamily="66" charset="0"/>
              </a:rPr>
              <a:t>G</a:t>
            </a:r>
            <a:r>
              <a:rPr lang="en" sz="9600" b="1" dirty="0">
                <a:solidFill>
                  <a:srgbClr val="7030A0"/>
                </a:solidFill>
              </a:rPr>
              <a:t>RAMMAR</a:t>
            </a:r>
            <a:endParaRPr sz="9600" b="1" dirty="0">
              <a:solidFill>
                <a:srgbClr val="7030A0"/>
              </a:solidFill>
            </a:endParaRPr>
          </a:p>
        </p:txBody>
      </p:sp>
      <p:sp>
        <p:nvSpPr>
          <p:cNvPr id="1616" name="Google Shape;1616;p59"/>
          <p:cNvSpPr txBox="1">
            <a:spLocks noGrp="1"/>
          </p:cNvSpPr>
          <p:nvPr>
            <p:ph type="title" idx="2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799507" y="2339439"/>
            <a:ext cx="1563873" cy="3170783"/>
            <a:chOff x="4569370" y="3357039"/>
            <a:chExt cx="760787" cy="1542510"/>
          </a:xfrm>
        </p:grpSpPr>
        <p:sp>
          <p:nvSpPr>
            <p:cNvPr id="1618" name="Google Shape;1618;p59"/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9"/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9"/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9"/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9"/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9"/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9"/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9"/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9"/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9"/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9"/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9"/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9"/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9"/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9"/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9"/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9"/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9"/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9"/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9"/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9"/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9"/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9"/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9"/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9"/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9"/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9"/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9"/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9"/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9"/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59"/>
          <p:cNvGrpSpPr/>
          <p:nvPr/>
        </p:nvGrpSpPr>
        <p:grpSpPr>
          <a:xfrm>
            <a:off x="5249184" y="323930"/>
            <a:ext cx="1259290" cy="1084761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125</Words>
  <Application>Microsoft Office PowerPoint</Application>
  <PresentationFormat>On-screen Show (16:9)</PresentationFormat>
  <Paragraphs>34</Paragraphs>
  <Slides>11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Open Sans</vt:lpstr>
      <vt:lpstr>Arial</vt:lpstr>
      <vt:lpstr>Gochi Hand</vt:lpstr>
      <vt:lpstr>Lexend Deca</vt:lpstr>
      <vt:lpstr>Forte</vt:lpstr>
      <vt:lpstr>Dubai Medium</vt:lpstr>
      <vt:lpstr>Color Choices Lesson by Slidesgo</vt:lpstr>
      <vt:lpstr>UNIT 2 WHAT I CAN DO</vt:lpstr>
      <vt:lpstr>02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GOOD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WHAT I CAN DO</dc:title>
  <dc:creator>Thanh Yen</dc:creator>
  <cp:lastModifiedBy>Nguyen Long</cp:lastModifiedBy>
  <cp:revision>34</cp:revision>
  <dcterms:modified xsi:type="dcterms:W3CDTF">2025-10-15T06:48:37Z</dcterms:modified>
</cp:coreProperties>
</file>