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7" r:id="rId2"/>
    <p:sldId id="265" r:id="rId3"/>
    <p:sldId id="271" r:id="rId4"/>
    <p:sldId id="272" r:id="rId5"/>
    <p:sldId id="273" r:id="rId6"/>
    <p:sldId id="274" r:id="rId7"/>
  </p:sldIdLst>
  <p:sldSz cx="18288000" cy="10287000"/>
  <p:notesSz cx="6858000" cy="9144000"/>
  <p:embeddedFontLst>
    <p:embeddedFont>
      <p:font typeface="#9Slide07 HoneyCream" panose="020B0604020202020204" charset="0"/>
      <p:regular r:id="rId9"/>
    </p:embeddedFont>
    <p:embeddedFont>
      <p:font typeface="UTM Avo" panose="02040603050506020204" pitchFamily="18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5A5A"/>
    <a:srgbClr val="CCB9DA"/>
    <a:srgbClr val="FADAC6"/>
    <a:srgbClr val="B8DCAD"/>
    <a:srgbClr val="297C7D"/>
    <a:srgbClr val="A5DEF1"/>
    <a:srgbClr val="8DCE58"/>
    <a:srgbClr val="F4A45C"/>
    <a:srgbClr val="E6E6E6"/>
    <a:srgbClr val="D3E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119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AF2DA-D0B6-4129-B657-F06DE2D67810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51644-3306-4D52-9CC7-E413F154C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6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D129936-D868-40D8-AF9E-1743FADE0004}"/>
              </a:ext>
            </a:extLst>
          </p:cNvPr>
          <p:cNvGrpSpPr/>
          <p:nvPr userDrawn="1"/>
        </p:nvGrpSpPr>
        <p:grpSpPr>
          <a:xfrm>
            <a:off x="-4938597" y="-1866899"/>
            <a:ext cx="24203010" cy="17452030"/>
            <a:chOff x="-3429000" y="-1178927"/>
            <a:chExt cx="19136681" cy="1379886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BB368966-2834-4EC4-8C92-9566D48BF46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9" name="Title 1">
              <a:extLst>
                <a:ext uri="{FF2B5EF4-FFF2-40B4-BE49-F238E27FC236}">
                  <a16:creationId xmlns:a16="http://schemas.microsoft.com/office/drawing/2014/main" xmlns="" id="{53BEE070-FC0C-4B48-80C4-84E6E3E25C2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4267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xmlns="" id="{FE21A5B8-0325-40C8-B961-4A3494171216}"/>
                </a:ext>
              </a:extLst>
            </p:cNvPr>
            <p:cNvSpPr txBox="1"/>
            <p:nvPr userDrawn="1"/>
          </p:nvSpPr>
          <p:spPr>
            <a:xfrm>
              <a:off x="986790" y="9519659"/>
              <a:ext cx="10218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3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1" name="Hình ảnh 32">
              <a:extLst>
                <a:ext uri="{FF2B5EF4-FFF2-40B4-BE49-F238E27FC236}">
                  <a16:creationId xmlns:a16="http://schemas.microsoft.com/office/drawing/2014/main" xmlns="" id="{B4C486E3-DCD4-491A-BD5A-1DDC8D108F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614513" y="8806555"/>
              <a:ext cx="2706858" cy="381337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8C1DD9D2-573D-452C-BFBC-9DA5DFAAAD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019451" y="-1178927"/>
              <a:ext cx="4688230" cy="126807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9B5D109-49D1-4C07-A807-725B965B6CEF}"/>
              </a:ext>
            </a:extLst>
          </p:cNvPr>
          <p:cNvGrpSpPr/>
          <p:nvPr userDrawn="1"/>
        </p:nvGrpSpPr>
        <p:grpSpPr>
          <a:xfrm>
            <a:off x="-4938597" y="-1866899"/>
            <a:ext cx="24203010" cy="17452030"/>
            <a:chOff x="-3429000" y="-1178927"/>
            <a:chExt cx="19136681" cy="1379886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8B070BF-189B-404F-B9BD-B1C09BA732E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9" name="Title 1">
              <a:extLst>
                <a:ext uri="{FF2B5EF4-FFF2-40B4-BE49-F238E27FC236}">
                  <a16:creationId xmlns:a16="http://schemas.microsoft.com/office/drawing/2014/main" xmlns="" id="{DD18BBC6-C173-4954-A46A-0C99E22DD6E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4267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xmlns="" id="{1A2561A4-1D3C-4A89-8E1D-FD4B61B810A2}"/>
                </a:ext>
              </a:extLst>
            </p:cNvPr>
            <p:cNvSpPr txBox="1"/>
            <p:nvPr userDrawn="1"/>
          </p:nvSpPr>
          <p:spPr>
            <a:xfrm>
              <a:off x="986790" y="9519659"/>
              <a:ext cx="10218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3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1" name="Hình ảnh 32">
              <a:extLst>
                <a:ext uri="{FF2B5EF4-FFF2-40B4-BE49-F238E27FC236}">
                  <a16:creationId xmlns:a16="http://schemas.microsoft.com/office/drawing/2014/main" xmlns="" id="{C1463666-1909-4F54-A67A-5A56141EA0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614513" y="8806555"/>
              <a:ext cx="2706858" cy="381337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4CE5BE61-B60E-4804-B69B-E65003A3EA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019451" y="-1178927"/>
              <a:ext cx="4688230" cy="126807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67321BD-9F62-4775-92C3-38A7512974EE}"/>
              </a:ext>
            </a:extLst>
          </p:cNvPr>
          <p:cNvGrpSpPr/>
          <p:nvPr userDrawn="1"/>
        </p:nvGrpSpPr>
        <p:grpSpPr>
          <a:xfrm>
            <a:off x="-4938597" y="-1866899"/>
            <a:ext cx="24203010" cy="17452030"/>
            <a:chOff x="-3429000" y="-1178927"/>
            <a:chExt cx="19136681" cy="1379886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C906D199-E53F-4D25-9665-DA2384C792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12" name="Title 1">
              <a:extLst>
                <a:ext uri="{FF2B5EF4-FFF2-40B4-BE49-F238E27FC236}">
                  <a16:creationId xmlns:a16="http://schemas.microsoft.com/office/drawing/2014/main" xmlns="" id="{B1CBFB07-8A2D-462C-B5AC-6D737758D6F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4267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13" name="TextBox 3">
              <a:extLst>
                <a:ext uri="{FF2B5EF4-FFF2-40B4-BE49-F238E27FC236}">
                  <a16:creationId xmlns:a16="http://schemas.microsoft.com/office/drawing/2014/main" xmlns="" id="{396F5AE1-6E35-4921-9C9C-C2FC8DAA051E}"/>
                </a:ext>
              </a:extLst>
            </p:cNvPr>
            <p:cNvSpPr txBox="1"/>
            <p:nvPr userDrawn="1"/>
          </p:nvSpPr>
          <p:spPr>
            <a:xfrm>
              <a:off x="986790" y="9519659"/>
              <a:ext cx="10218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3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4" name="Hình ảnh 32">
              <a:extLst>
                <a:ext uri="{FF2B5EF4-FFF2-40B4-BE49-F238E27FC236}">
                  <a16:creationId xmlns:a16="http://schemas.microsoft.com/office/drawing/2014/main" xmlns="" id="{CE241E3F-B45D-4AFD-AAB5-84A7B22A27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614513" y="8806555"/>
              <a:ext cx="2706858" cy="381337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5F14754B-5227-4AB2-AB6C-CE7100716D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019451" y="-1178927"/>
              <a:ext cx="4688230" cy="126807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1DDB7D8-4A92-4B19-AE5F-2892F9C29707}"/>
              </a:ext>
            </a:extLst>
          </p:cNvPr>
          <p:cNvGrpSpPr/>
          <p:nvPr userDrawn="1"/>
        </p:nvGrpSpPr>
        <p:grpSpPr>
          <a:xfrm>
            <a:off x="-4938597" y="-1866899"/>
            <a:ext cx="24203010" cy="17452030"/>
            <a:chOff x="-3429000" y="-1178927"/>
            <a:chExt cx="19136681" cy="1379886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CD3504A1-C698-4533-8C48-079CD075198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7" name="Title 1">
              <a:extLst>
                <a:ext uri="{FF2B5EF4-FFF2-40B4-BE49-F238E27FC236}">
                  <a16:creationId xmlns:a16="http://schemas.microsoft.com/office/drawing/2014/main" xmlns="" id="{1251C751-C533-4717-8A86-5D632953137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4267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8" name="TextBox 3">
              <a:extLst>
                <a:ext uri="{FF2B5EF4-FFF2-40B4-BE49-F238E27FC236}">
                  <a16:creationId xmlns:a16="http://schemas.microsoft.com/office/drawing/2014/main" xmlns="" id="{303A1E20-3F64-419D-B3C6-F45DB18B02B4}"/>
                </a:ext>
              </a:extLst>
            </p:cNvPr>
            <p:cNvSpPr txBox="1"/>
            <p:nvPr userDrawn="1"/>
          </p:nvSpPr>
          <p:spPr>
            <a:xfrm>
              <a:off x="986790" y="9519659"/>
              <a:ext cx="10218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3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9" name="Hình ảnh 32">
              <a:extLst>
                <a:ext uri="{FF2B5EF4-FFF2-40B4-BE49-F238E27FC236}">
                  <a16:creationId xmlns:a16="http://schemas.microsoft.com/office/drawing/2014/main" xmlns="" id="{8E9DCA55-A528-4830-AA20-D9D2562D1D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614513" y="8806555"/>
              <a:ext cx="2706858" cy="381337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AE6E04E4-4793-449F-8CC9-04CEF26F78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019451" y="-1178927"/>
              <a:ext cx="4688230" cy="126807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5C1B49E-C605-4F77-92F9-DEF73F6EA60D}"/>
              </a:ext>
            </a:extLst>
          </p:cNvPr>
          <p:cNvGrpSpPr/>
          <p:nvPr userDrawn="1"/>
        </p:nvGrpSpPr>
        <p:grpSpPr>
          <a:xfrm>
            <a:off x="-4938597" y="-1866899"/>
            <a:ext cx="24203010" cy="17452030"/>
            <a:chOff x="-3429000" y="-1178927"/>
            <a:chExt cx="19136681" cy="1379886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27ABAF46-19D3-4E61-B93F-D7E9A4B37B9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10" name="Title 1">
              <a:extLst>
                <a:ext uri="{FF2B5EF4-FFF2-40B4-BE49-F238E27FC236}">
                  <a16:creationId xmlns:a16="http://schemas.microsoft.com/office/drawing/2014/main" xmlns="" id="{29C4CFDA-B33F-4AC0-B8E9-A3420CAFA86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4267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11" name="TextBox 3">
              <a:extLst>
                <a:ext uri="{FF2B5EF4-FFF2-40B4-BE49-F238E27FC236}">
                  <a16:creationId xmlns:a16="http://schemas.microsoft.com/office/drawing/2014/main" xmlns="" id="{80B5478D-C660-4EF6-BE44-FD876EFDA71B}"/>
                </a:ext>
              </a:extLst>
            </p:cNvPr>
            <p:cNvSpPr txBox="1"/>
            <p:nvPr userDrawn="1"/>
          </p:nvSpPr>
          <p:spPr>
            <a:xfrm>
              <a:off x="986790" y="9519659"/>
              <a:ext cx="10218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3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2" name="Hình ảnh 32">
              <a:extLst>
                <a:ext uri="{FF2B5EF4-FFF2-40B4-BE49-F238E27FC236}">
                  <a16:creationId xmlns:a16="http://schemas.microsoft.com/office/drawing/2014/main" xmlns="" id="{174832F9-4E20-4706-AE37-9FCB7868BE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614513" y="8806555"/>
              <a:ext cx="2706858" cy="381337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1DF04D29-EAFF-49B2-9CE6-C7EF1FD6AB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019451" y="-1178927"/>
              <a:ext cx="4688230" cy="126807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DD948A3-5AEC-4253-B6C4-5962918D66A5}"/>
              </a:ext>
            </a:extLst>
          </p:cNvPr>
          <p:cNvGrpSpPr/>
          <p:nvPr userDrawn="1"/>
        </p:nvGrpSpPr>
        <p:grpSpPr>
          <a:xfrm>
            <a:off x="-4938597" y="-1866899"/>
            <a:ext cx="24203010" cy="17452030"/>
            <a:chOff x="-3429000" y="-1178927"/>
            <a:chExt cx="19136681" cy="1379886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20B5FDAD-3C53-41BB-877B-071FB7A072F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9" name="Title 1">
              <a:extLst>
                <a:ext uri="{FF2B5EF4-FFF2-40B4-BE49-F238E27FC236}">
                  <a16:creationId xmlns:a16="http://schemas.microsoft.com/office/drawing/2014/main" xmlns="" id="{35727AB5-3E07-4830-87EA-889685C3C2F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4267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xmlns="" id="{6CE85805-748E-4795-B766-76142FE80C06}"/>
                </a:ext>
              </a:extLst>
            </p:cNvPr>
            <p:cNvSpPr txBox="1"/>
            <p:nvPr userDrawn="1"/>
          </p:nvSpPr>
          <p:spPr>
            <a:xfrm>
              <a:off x="986790" y="9519659"/>
              <a:ext cx="10218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15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3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1" name="Hình ảnh 32">
              <a:extLst>
                <a:ext uri="{FF2B5EF4-FFF2-40B4-BE49-F238E27FC236}">
                  <a16:creationId xmlns:a16="http://schemas.microsoft.com/office/drawing/2014/main" xmlns="" id="{E849C287-4CE4-4260-AF07-2D699A7007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-1614513" y="8806555"/>
              <a:ext cx="2706858" cy="381337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637ECA9F-703C-4C78-8273-AD3E8E69C1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/>
            <a:stretch>
              <a:fillRect/>
            </a:stretch>
          </p:blipFill>
          <p:spPr>
            <a:xfrm>
              <a:off x="11019451" y="-1178927"/>
              <a:ext cx="4688230" cy="1268078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9.svg"/><Relationship Id="rId18" Type="http://schemas.openxmlformats.org/officeDocument/2006/relationships/image" Target="../media/image15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5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5.sv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1.png"/><Relationship Id="rId7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63.sv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5.png"/><Relationship Id="rId7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3.png"/><Relationship Id="rId4" Type="http://schemas.openxmlformats.org/officeDocument/2006/relationships/image" Target="../media/image26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0908E0E-5A53-4CA9-BD5B-3CD9D5657EB5}"/>
              </a:ext>
            </a:extLst>
          </p:cNvPr>
          <p:cNvSpPr/>
          <p:nvPr/>
        </p:nvSpPr>
        <p:spPr>
          <a:xfrm>
            <a:off x="0" y="-41053"/>
            <a:ext cx="18288000" cy="10629900"/>
          </a:xfrm>
          <a:prstGeom prst="rect">
            <a:avLst/>
          </a:prstGeom>
          <a:solidFill>
            <a:srgbClr val="D3E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2"/>
          <p:cNvSpPr/>
          <p:nvPr/>
        </p:nvSpPr>
        <p:spPr>
          <a:xfrm rot="-81585">
            <a:off x="380761" y="854254"/>
            <a:ext cx="15122122" cy="8792525"/>
          </a:xfrm>
          <a:custGeom>
            <a:avLst/>
            <a:gdLst/>
            <a:ahLst/>
            <a:cxnLst/>
            <a:rect l="l" t="t" r="r" b="b"/>
            <a:pathLst>
              <a:path w="15122122" h="13931254">
                <a:moveTo>
                  <a:pt x="0" y="0"/>
                </a:moveTo>
                <a:lnTo>
                  <a:pt x="15122122" y="0"/>
                </a:lnTo>
                <a:lnTo>
                  <a:pt x="15122122" y="13931255"/>
                </a:lnTo>
                <a:lnTo>
                  <a:pt x="0" y="139312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b="-58444"/>
            </a:stretch>
          </a:blipFill>
        </p:spPr>
      </p:sp>
      <p:sp>
        <p:nvSpPr>
          <p:cNvPr id="3" name="Freeform 3"/>
          <p:cNvSpPr/>
          <p:nvPr/>
        </p:nvSpPr>
        <p:spPr>
          <a:xfrm rot="4970131">
            <a:off x="9015672" y="1393062"/>
            <a:ext cx="256656" cy="885022"/>
          </a:xfrm>
          <a:custGeom>
            <a:avLst/>
            <a:gdLst/>
            <a:ahLst/>
            <a:cxnLst/>
            <a:rect l="l" t="t" r="r" b="b"/>
            <a:pathLst>
              <a:path w="256656" h="885022">
                <a:moveTo>
                  <a:pt x="0" y="0"/>
                </a:moveTo>
                <a:lnTo>
                  <a:pt x="256656" y="0"/>
                </a:lnTo>
                <a:lnTo>
                  <a:pt x="256656" y="885022"/>
                </a:lnTo>
                <a:lnTo>
                  <a:pt x="0" y="8850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5671193" y="4699674"/>
            <a:ext cx="1486858" cy="1486858"/>
            <a:chOff x="0" y="0"/>
            <a:chExt cx="1982477" cy="1982477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982477" cy="1982477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EB85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555412" y="418766"/>
              <a:ext cx="1040632" cy="1040632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56206"/>
                <a:ext cx="753133" cy="700389"/>
              </a:xfrm>
              <a:custGeom>
                <a:avLst/>
                <a:gdLst/>
                <a:ahLst/>
                <a:cxnLst/>
                <a:rect l="l" t="t" r="r" b="b"/>
                <a:pathLst>
                  <a:path w="753133" h="700389">
                    <a:moveTo>
                      <a:pt x="679531" y="216925"/>
                    </a:moveTo>
                    <a:lnTo>
                      <a:pt x="478242" y="15636"/>
                    </a:lnTo>
                    <a:cubicBezTo>
                      <a:pt x="466206" y="3600"/>
                      <a:pt x="448105" y="0"/>
                      <a:pt x="432379" y="6513"/>
                    </a:cubicBezTo>
                    <a:cubicBezTo>
                      <a:pt x="416653" y="13027"/>
                      <a:pt x="406400" y="28373"/>
                      <a:pt x="406400" y="45394"/>
                    </a:cubicBezTo>
                    <a:lnTo>
                      <a:pt x="406400" y="45394"/>
                    </a:lnTo>
                    <a:cubicBezTo>
                      <a:pt x="406400" y="101506"/>
                      <a:pt x="360912" y="146994"/>
                      <a:pt x="304800" y="146994"/>
                    </a:cubicBezTo>
                    <a:lnTo>
                      <a:pt x="188471" y="146994"/>
                    </a:lnTo>
                    <a:cubicBezTo>
                      <a:pt x="84381" y="146994"/>
                      <a:pt x="0" y="231375"/>
                      <a:pt x="0" y="335465"/>
                    </a:cubicBezTo>
                    <a:lnTo>
                      <a:pt x="0" y="364923"/>
                    </a:lnTo>
                    <a:cubicBezTo>
                      <a:pt x="0" y="469013"/>
                      <a:pt x="84381" y="553394"/>
                      <a:pt x="188471" y="553394"/>
                    </a:cubicBezTo>
                    <a:lnTo>
                      <a:pt x="304800" y="553394"/>
                    </a:lnTo>
                    <a:cubicBezTo>
                      <a:pt x="360912" y="553394"/>
                      <a:pt x="406400" y="598882"/>
                      <a:pt x="406400" y="654994"/>
                    </a:cubicBezTo>
                    <a:lnTo>
                      <a:pt x="406400" y="654994"/>
                    </a:lnTo>
                    <a:cubicBezTo>
                      <a:pt x="406400" y="672015"/>
                      <a:pt x="416653" y="687361"/>
                      <a:pt x="432379" y="693875"/>
                    </a:cubicBezTo>
                    <a:cubicBezTo>
                      <a:pt x="448105" y="700388"/>
                      <a:pt x="466206" y="696788"/>
                      <a:pt x="478242" y="684752"/>
                    </a:cubicBezTo>
                    <a:lnTo>
                      <a:pt x="679531" y="483463"/>
                    </a:lnTo>
                    <a:cubicBezTo>
                      <a:pt x="753133" y="409861"/>
                      <a:pt x="753133" y="290528"/>
                      <a:pt x="679531" y="216925"/>
                    </a:cubicBezTo>
                    <a:close/>
                  </a:path>
                </a:pathLst>
              </a:custGeom>
              <a:solidFill>
                <a:srgbClr val="017C4A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165100"/>
                <a:ext cx="711200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555412" y="523078"/>
              <a:ext cx="1040632" cy="1040632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56206"/>
                <a:ext cx="753133" cy="700389"/>
              </a:xfrm>
              <a:custGeom>
                <a:avLst/>
                <a:gdLst/>
                <a:ahLst/>
                <a:cxnLst/>
                <a:rect l="l" t="t" r="r" b="b"/>
                <a:pathLst>
                  <a:path w="753133" h="700389">
                    <a:moveTo>
                      <a:pt x="679531" y="216925"/>
                    </a:moveTo>
                    <a:lnTo>
                      <a:pt x="478242" y="15636"/>
                    </a:lnTo>
                    <a:cubicBezTo>
                      <a:pt x="466206" y="3600"/>
                      <a:pt x="448105" y="0"/>
                      <a:pt x="432379" y="6513"/>
                    </a:cubicBezTo>
                    <a:cubicBezTo>
                      <a:pt x="416653" y="13027"/>
                      <a:pt x="406400" y="28373"/>
                      <a:pt x="406400" y="45394"/>
                    </a:cubicBezTo>
                    <a:lnTo>
                      <a:pt x="406400" y="45394"/>
                    </a:lnTo>
                    <a:cubicBezTo>
                      <a:pt x="406400" y="101506"/>
                      <a:pt x="360912" y="146994"/>
                      <a:pt x="304800" y="146994"/>
                    </a:cubicBezTo>
                    <a:lnTo>
                      <a:pt x="188471" y="146994"/>
                    </a:lnTo>
                    <a:cubicBezTo>
                      <a:pt x="84381" y="146994"/>
                      <a:pt x="0" y="231375"/>
                      <a:pt x="0" y="335465"/>
                    </a:cubicBezTo>
                    <a:lnTo>
                      <a:pt x="0" y="364923"/>
                    </a:lnTo>
                    <a:cubicBezTo>
                      <a:pt x="0" y="469013"/>
                      <a:pt x="84381" y="553394"/>
                      <a:pt x="188471" y="553394"/>
                    </a:cubicBezTo>
                    <a:lnTo>
                      <a:pt x="304800" y="553394"/>
                    </a:lnTo>
                    <a:cubicBezTo>
                      <a:pt x="360912" y="553394"/>
                      <a:pt x="406400" y="598882"/>
                      <a:pt x="406400" y="654994"/>
                    </a:cubicBezTo>
                    <a:lnTo>
                      <a:pt x="406400" y="654994"/>
                    </a:lnTo>
                    <a:cubicBezTo>
                      <a:pt x="406400" y="672015"/>
                      <a:pt x="416653" y="687361"/>
                      <a:pt x="432379" y="693875"/>
                    </a:cubicBezTo>
                    <a:cubicBezTo>
                      <a:pt x="448105" y="700388"/>
                      <a:pt x="466206" y="696788"/>
                      <a:pt x="478242" y="684752"/>
                    </a:cubicBezTo>
                    <a:lnTo>
                      <a:pt x="679531" y="483463"/>
                    </a:lnTo>
                    <a:cubicBezTo>
                      <a:pt x="753133" y="409861"/>
                      <a:pt x="753133" y="290528"/>
                      <a:pt x="679531" y="216925"/>
                    </a:cubicBezTo>
                    <a:close/>
                  </a:path>
                </a:pathLst>
              </a:custGeom>
              <a:solidFill>
                <a:srgbClr val="CCFFA2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165100"/>
                <a:ext cx="711200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5" name="Freeform 15"/>
          <p:cNvSpPr/>
          <p:nvPr/>
        </p:nvSpPr>
        <p:spPr>
          <a:xfrm>
            <a:off x="1587582" y="8440594"/>
            <a:ext cx="14827040" cy="4286362"/>
          </a:xfrm>
          <a:custGeom>
            <a:avLst/>
            <a:gdLst/>
            <a:ahLst/>
            <a:cxnLst/>
            <a:rect l="l" t="t" r="r" b="b"/>
            <a:pathLst>
              <a:path w="14827040" h="4286362">
                <a:moveTo>
                  <a:pt x="0" y="0"/>
                </a:moveTo>
                <a:lnTo>
                  <a:pt x="14827040" y="0"/>
                </a:lnTo>
                <a:lnTo>
                  <a:pt x="14827040" y="4286362"/>
                </a:lnTo>
                <a:lnTo>
                  <a:pt x="0" y="42863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>
            <a:off x="13180306" y="7252758"/>
            <a:ext cx="9247263" cy="3692699"/>
          </a:xfrm>
          <a:custGeom>
            <a:avLst/>
            <a:gdLst/>
            <a:ahLst/>
            <a:cxnLst/>
            <a:rect l="l" t="t" r="r" b="b"/>
            <a:pathLst>
              <a:path w="9247263" h="3692699">
                <a:moveTo>
                  <a:pt x="0" y="0"/>
                </a:moveTo>
                <a:lnTo>
                  <a:pt x="9247263" y="0"/>
                </a:lnTo>
                <a:lnTo>
                  <a:pt x="9247263" y="3692699"/>
                </a:lnTo>
                <a:lnTo>
                  <a:pt x="0" y="36926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-1492328" y="7994327"/>
            <a:ext cx="6862938" cy="4114800"/>
          </a:xfrm>
          <a:custGeom>
            <a:avLst/>
            <a:gdLst/>
            <a:ahLst/>
            <a:cxnLst/>
            <a:rect l="l" t="t" r="r" b="b"/>
            <a:pathLst>
              <a:path w="6862938" h="4114800">
                <a:moveTo>
                  <a:pt x="0" y="0"/>
                </a:moveTo>
                <a:lnTo>
                  <a:pt x="6862939" y="0"/>
                </a:lnTo>
                <a:lnTo>
                  <a:pt x="68629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-1857045" y="1604623"/>
            <a:ext cx="4216482" cy="1594597"/>
          </a:xfrm>
          <a:custGeom>
            <a:avLst/>
            <a:gdLst/>
            <a:ahLst/>
            <a:cxnLst/>
            <a:rect l="l" t="t" r="r" b="b"/>
            <a:pathLst>
              <a:path w="4216482" h="1594597">
                <a:moveTo>
                  <a:pt x="0" y="0"/>
                </a:moveTo>
                <a:lnTo>
                  <a:pt x="4216482" y="0"/>
                </a:lnTo>
                <a:lnTo>
                  <a:pt x="4216482" y="1594597"/>
                </a:lnTo>
                <a:lnTo>
                  <a:pt x="0" y="159459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5605077" y="2236157"/>
            <a:ext cx="2546561" cy="963063"/>
          </a:xfrm>
          <a:custGeom>
            <a:avLst/>
            <a:gdLst/>
            <a:ahLst/>
            <a:cxnLst/>
            <a:rect l="l" t="t" r="r" b="b"/>
            <a:pathLst>
              <a:path w="2546561" h="963063">
                <a:moveTo>
                  <a:pt x="0" y="0"/>
                </a:moveTo>
                <a:lnTo>
                  <a:pt x="2546561" y="0"/>
                </a:lnTo>
                <a:lnTo>
                  <a:pt x="2546561" y="963063"/>
                </a:lnTo>
                <a:lnTo>
                  <a:pt x="0" y="96306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0" name="Freeform 20"/>
          <p:cNvSpPr/>
          <p:nvPr/>
        </p:nvSpPr>
        <p:spPr>
          <a:xfrm>
            <a:off x="251196" y="6151482"/>
            <a:ext cx="2546561" cy="963063"/>
          </a:xfrm>
          <a:custGeom>
            <a:avLst/>
            <a:gdLst/>
            <a:ahLst/>
            <a:cxnLst/>
            <a:rect l="l" t="t" r="r" b="b"/>
            <a:pathLst>
              <a:path w="2546561" h="963063">
                <a:moveTo>
                  <a:pt x="0" y="0"/>
                </a:moveTo>
                <a:lnTo>
                  <a:pt x="2546561" y="0"/>
                </a:lnTo>
                <a:lnTo>
                  <a:pt x="2546561" y="963063"/>
                </a:lnTo>
                <a:lnTo>
                  <a:pt x="0" y="96306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xmlns="" id="{B23DD3C1-7EED-4609-8E1A-B60F51AFCC89}"/>
              </a:ext>
            </a:extLst>
          </p:cNvPr>
          <p:cNvSpPr/>
          <p:nvPr/>
        </p:nvSpPr>
        <p:spPr>
          <a:xfrm>
            <a:off x="11049000" y="3723209"/>
            <a:ext cx="7938951" cy="6619101"/>
          </a:xfrm>
          <a:custGeom>
            <a:avLst/>
            <a:gdLst/>
            <a:ahLst/>
            <a:cxnLst/>
            <a:rect l="l" t="t" r="r" b="b"/>
            <a:pathLst>
              <a:path w="9870585" h="8229600">
                <a:moveTo>
                  <a:pt x="0" y="0"/>
                </a:moveTo>
                <a:lnTo>
                  <a:pt x="9870585" y="0"/>
                </a:lnTo>
                <a:lnTo>
                  <a:pt x="987058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1FAB37CA-96DE-4B71-8BB9-FEABB25DD5F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6783" y="-41053"/>
            <a:ext cx="2316681" cy="231668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E475525B-8820-48CF-98C6-8F69B6E460E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0595" y="1519673"/>
            <a:ext cx="15121169" cy="59404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15001704-82EB-4BA0-AD56-DE48354F63A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76716" y="5935741"/>
            <a:ext cx="6334568" cy="249543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AA9C7169-B5ED-42A9-98E1-59D0B181C0C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396886" y="277207"/>
            <a:ext cx="5462489" cy="23288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8289F0B-3AD1-4D90-A29E-6EE49589D084}"/>
              </a:ext>
            </a:extLst>
          </p:cNvPr>
          <p:cNvSpPr/>
          <p:nvPr/>
        </p:nvSpPr>
        <p:spPr>
          <a:xfrm>
            <a:off x="505869" y="249115"/>
            <a:ext cx="17276261" cy="9788769"/>
          </a:xfrm>
          <a:custGeom>
            <a:avLst/>
            <a:gdLst>
              <a:gd name="connsiteX0" fmla="*/ 0 w 17276261"/>
              <a:gd name="connsiteY0" fmla="*/ 0 h 9788769"/>
              <a:gd name="connsiteX1" fmla="*/ 1036576 w 17276261"/>
              <a:gd name="connsiteY1" fmla="*/ 0 h 9788769"/>
              <a:gd name="connsiteX2" fmla="*/ 1554863 w 17276261"/>
              <a:gd name="connsiteY2" fmla="*/ 0 h 9788769"/>
              <a:gd name="connsiteX3" fmla="*/ 2591439 w 17276261"/>
              <a:gd name="connsiteY3" fmla="*/ 0 h 9788769"/>
              <a:gd name="connsiteX4" fmla="*/ 2936964 w 17276261"/>
              <a:gd name="connsiteY4" fmla="*/ 0 h 9788769"/>
              <a:gd name="connsiteX5" fmla="*/ 3973540 w 17276261"/>
              <a:gd name="connsiteY5" fmla="*/ 0 h 9788769"/>
              <a:gd name="connsiteX6" fmla="*/ 4491828 w 17276261"/>
              <a:gd name="connsiteY6" fmla="*/ 0 h 9788769"/>
              <a:gd name="connsiteX7" fmla="*/ 5528404 w 17276261"/>
              <a:gd name="connsiteY7" fmla="*/ 0 h 9788769"/>
              <a:gd name="connsiteX8" fmla="*/ 6219454 w 17276261"/>
              <a:gd name="connsiteY8" fmla="*/ 0 h 9788769"/>
              <a:gd name="connsiteX9" fmla="*/ 6392217 w 17276261"/>
              <a:gd name="connsiteY9" fmla="*/ 0 h 9788769"/>
              <a:gd name="connsiteX10" fmla="*/ 7428792 w 17276261"/>
              <a:gd name="connsiteY10" fmla="*/ 0 h 9788769"/>
              <a:gd name="connsiteX11" fmla="*/ 7601555 w 17276261"/>
              <a:gd name="connsiteY11" fmla="*/ 0 h 9788769"/>
              <a:gd name="connsiteX12" fmla="*/ 8638131 w 17276261"/>
              <a:gd name="connsiteY12" fmla="*/ 0 h 9788769"/>
              <a:gd name="connsiteX13" fmla="*/ 9156418 w 17276261"/>
              <a:gd name="connsiteY13" fmla="*/ 0 h 9788769"/>
              <a:gd name="connsiteX14" fmla="*/ 9501944 w 17276261"/>
              <a:gd name="connsiteY14" fmla="*/ 0 h 9788769"/>
              <a:gd name="connsiteX15" fmla="*/ 9847469 w 17276261"/>
              <a:gd name="connsiteY15" fmla="*/ 0 h 9788769"/>
              <a:gd name="connsiteX16" fmla="*/ 10711282 w 17276261"/>
              <a:gd name="connsiteY16" fmla="*/ 0 h 9788769"/>
              <a:gd name="connsiteX17" fmla="*/ 11575095 w 17276261"/>
              <a:gd name="connsiteY17" fmla="*/ 0 h 9788769"/>
              <a:gd name="connsiteX18" fmla="*/ 12611671 w 17276261"/>
              <a:gd name="connsiteY18" fmla="*/ 0 h 9788769"/>
              <a:gd name="connsiteX19" fmla="*/ 13475484 w 17276261"/>
              <a:gd name="connsiteY19" fmla="*/ 0 h 9788769"/>
              <a:gd name="connsiteX20" fmla="*/ 14339297 w 17276261"/>
              <a:gd name="connsiteY20" fmla="*/ 0 h 9788769"/>
              <a:gd name="connsiteX21" fmla="*/ 15203110 w 17276261"/>
              <a:gd name="connsiteY21" fmla="*/ 0 h 9788769"/>
              <a:gd name="connsiteX22" fmla="*/ 15548635 w 17276261"/>
              <a:gd name="connsiteY22" fmla="*/ 0 h 9788769"/>
              <a:gd name="connsiteX23" fmla="*/ 16412448 w 17276261"/>
              <a:gd name="connsiteY23" fmla="*/ 0 h 9788769"/>
              <a:gd name="connsiteX24" fmla="*/ 17276261 w 17276261"/>
              <a:gd name="connsiteY24" fmla="*/ 0 h 9788769"/>
              <a:gd name="connsiteX25" fmla="*/ 17276261 w 17276261"/>
              <a:gd name="connsiteY25" fmla="*/ 699198 h 9788769"/>
              <a:gd name="connsiteX26" fmla="*/ 17276261 w 17276261"/>
              <a:gd name="connsiteY26" fmla="*/ 1202620 h 9788769"/>
              <a:gd name="connsiteX27" fmla="*/ 17276261 w 17276261"/>
              <a:gd name="connsiteY27" fmla="*/ 2097593 h 9788769"/>
              <a:gd name="connsiteX28" fmla="*/ 17276261 w 17276261"/>
              <a:gd name="connsiteY28" fmla="*/ 2894679 h 9788769"/>
              <a:gd name="connsiteX29" fmla="*/ 17276261 w 17276261"/>
              <a:gd name="connsiteY29" fmla="*/ 3789652 h 9788769"/>
              <a:gd name="connsiteX30" fmla="*/ 17276261 w 17276261"/>
              <a:gd name="connsiteY30" fmla="*/ 4195187 h 9788769"/>
              <a:gd name="connsiteX31" fmla="*/ 17276261 w 17276261"/>
              <a:gd name="connsiteY31" fmla="*/ 4698609 h 9788769"/>
              <a:gd name="connsiteX32" fmla="*/ 17276261 w 17276261"/>
              <a:gd name="connsiteY32" fmla="*/ 5495695 h 9788769"/>
              <a:gd name="connsiteX33" fmla="*/ 17276261 w 17276261"/>
              <a:gd name="connsiteY33" fmla="*/ 6390668 h 9788769"/>
              <a:gd name="connsiteX34" fmla="*/ 17276261 w 17276261"/>
              <a:gd name="connsiteY34" fmla="*/ 7089866 h 9788769"/>
              <a:gd name="connsiteX35" fmla="*/ 17276261 w 17276261"/>
              <a:gd name="connsiteY35" fmla="*/ 7593288 h 9788769"/>
              <a:gd name="connsiteX36" fmla="*/ 17276261 w 17276261"/>
              <a:gd name="connsiteY36" fmla="*/ 8390373 h 9788769"/>
              <a:gd name="connsiteX37" fmla="*/ 17276261 w 17276261"/>
              <a:gd name="connsiteY37" fmla="*/ 8795908 h 9788769"/>
              <a:gd name="connsiteX38" fmla="*/ 17276261 w 17276261"/>
              <a:gd name="connsiteY38" fmla="*/ 9788769 h 9788769"/>
              <a:gd name="connsiteX39" fmla="*/ 16930736 w 17276261"/>
              <a:gd name="connsiteY39" fmla="*/ 9788769 h 9788769"/>
              <a:gd name="connsiteX40" fmla="*/ 16239685 w 17276261"/>
              <a:gd name="connsiteY40" fmla="*/ 9788769 h 9788769"/>
              <a:gd name="connsiteX41" fmla="*/ 16066923 w 17276261"/>
              <a:gd name="connsiteY41" fmla="*/ 9788769 h 9788769"/>
              <a:gd name="connsiteX42" fmla="*/ 15030347 w 17276261"/>
              <a:gd name="connsiteY42" fmla="*/ 9788769 h 9788769"/>
              <a:gd name="connsiteX43" fmla="*/ 14857584 w 17276261"/>
              <a:gd name="connsiteY43" fmla="*/ 9788769 h 9788769"/>
              <a:gd name="connsiteX44" fmla="*/ 14339297 w 17276261"/>
              <a:gd name="connsiteY44" fmla="*/ 9788769 h 9788769"/>
              <a:gd name="connsiteX45" fmla="*/ 14166534 w 17276261"/>
              <a:gd name="connsiteY45" fmla="*/ 9788769 h 9788769"/>
              <a:gd name="connsiteX46" fmla="*/ 13821009 w 17276261"/>
              <a:gd name="connsiteY46" fmla="*/ 9788769 h 9788769"/>
              <a:gd name="connsiteX47" fmla="*/ 13302721 w 17276261"/>
              <a:gd name="connsiteY47" fmla="*/ 9788769 h 9788769"/>
              <a:gd name="connsiteX48" fmla="*/ 12438908 w 17276261"/>
              <a:gd name="connsiteY48" fmla="*/ 9788769 h 9788769"/>
              <a:gd name="connsiteX49" fmla="*/ 12266145 w 17276261"/>
              <a:gd name="connsiteY49" fmla="*/ 9788769 h 9788769"/>
              <a:gd name="connsiteX50" fmla="*/ 11575095 w 17276261"/>
              <a:gd name="connsiteY50" fmla="*/ 9788769 h 9788769"/>
              <a:gd name="connsiteX51" fmla="*/ 11229570 w 17276261"/>
              <a:gd name="connsiteY51" fmla="*/ 9788769 h 9788769"/>
              <a:gd name="connsiteX52" fmla="*/ 10365757 w 17276261"/>
              <a:gd name="connsiteY52" fmla="*/ 9788769 h 9788769"/>
              <a:gd name="connsiteX53" fmla="*/ 10192994 w 17276261"/>
              <a:gd name="connsiteY53" fmla="*/ 9788769 h 9788769"/>
              <a:gd name="connsiteX54" fmla="*/ 9501944 w 17276261"/>
              <a:gd name="connsiteY54" fmla="*/ 9788769 h 9788769"/>
              <a:gd name="connsiteX55" fmla="*/ 8810893 w 17276261"/>
              <a:gd name="connsiteY55" fmla="*/ 9788769 h 9788769"/>
              <a:gd name="connsiteX56" fmla="*/ 7774317 w 17276261"/>
              <a:gd name="connsiteY56" fmla="*/ 9788769 h 9788769"/>
              <a:gd name="connsiteX57" fmla="*/ 7428792 w 17276261"/>
              <a:gd name="connsiteY57" fmla="*/ 9788769 h 9788769"/>
              <a:gd name="connsiteX58" fmla="*/ 7083267 w 17276261"/>
              <a:gd name="connsiteY58" fmla="*/ 9788769 h 9788769"/>
              <a:gd name="connsiteX59" fmla="*/ 6910504 w 17276261"/>
              <a:gd name="connsiteY59" fmla="*/ 9788769 h 9788769"/>
              <a:gd name="connsiteX60" fmla="*/ 5873929 w 17276261"/>
              <a:gd name="connsiteY60" fmla="*/ 9788769 h 9788769"/>
              <a:gd name="connsiteX61" fmla="*/ 4837353 w 17276261"/>
              <a:gd name="connsiteY61" fmla="*/ 9788769 h 9788769"/>
              <a:gd name="connsiteX62" fmla="*/ 4664590 w 17276261"/>
              <a:gd name="connsiteY62" fmla="*/ 9788769 h 9788769"/>
              <a:gd name="connsiteX63" fmla="*/ 3973540 w 17276261"/>
              <a:gd name="connsiteY63" fmla="*/ 9788769 h 9788769"/>
              <a:gd name="connsiteX64" fmla="*/ 3800777 w 17276261"/>
              <a:gd name="connsiteY64" fmla="*/ 9788769 h 9788769"/>
              <a:gd name="connsiteX65" fmla="*/ 2764202 w 17276261"/>
              <a:gd name="connsiteY65" fmla="*/ 9788769 h 9788769"/>
              <a:gd name="connsiteX66" fmla="*/ 2591439 w 17276261"/>
              <a:gd name="connsiteY66" fmla="*/ 9788769 h 9788769"/>
              <a:gd name="connsiteX67" fmla="*/ 2073151 w 17276261"/>
              <a:gd name="connsiteY67" fmla="*/ 9788769 h 9788769"/>
              <a:gd name="connsiteX68" fmla="*/ 1382101 w 17276261"/>
              <a:gd name="connsiteY68" fmla="*/ 9788769 h 9788769"/>
              <a:gd name="connsiteX69" fmla="*/ 1036576 w 17276261"/>
              <a:gd name="connsiteY69" fmla="*/ 9788769 h 9788769"/>
              <a:gd name="connsiteX70" fmla="*/ 0 w 17276261"/>
              <a:gd name="connsiteY70" fmla="*/ 9788769 h 9788769"/>
              <a:gd name="connsiteX71" fmla="*/ 0 w 17276261"/>
              <a:gd name="connsiteY71" fmla="*/ 9285347 h 9788769"/>
              <a:gd name="connsiteX72" fmla="*/ 0 w 17276261"/>
              <a:gd name="connsiteY72" fmla="*/ 8879812 h 9788769"/>
              <a:gd name="connsiteX73" fmla="*/ 0 w 17276261"/>
              <a:gd name="connsiteY73" fmla="*/ 8278502 h 9788769"/>
              <a:gd name="connsiteX74" fmla="*/ 0 w 17276261"/>
              <a:gd name="connsiteY74" fmla="*/ 7677192 h 9788769"/>
              <a:gd name="connsiteX75" fmla="*/ 0 w 17276261"/>
              <a:gd name="connsiteY75" fmla="*/ 6977994 h 9788769"/>
              <a:gd name="connsiteX76" fmla="*/ 0 w 17276261"/>
              <a:gd name="connsiteY76" fmla="*/ 6278796 h 9788769"/>
              <a:gd name="connsiteX77" fmla="*/ 0 w 17276261"/>
              <a:gd name="connsiteY77" fmla="*/ 5383823 h 9788769"/>
              <a:gd name="connsiteX78" fmla="*/ 0 w 17276261"/>
              <a:gd name="connsiteY78" fmla="*/ 4978288 h 9788769"/>
              <a:gd name="connsiteX79" fmla="*/ 0 w 17276261"/>
              <a:gd name="connsiteY79" fmla="*/ 4083315 h 9788769"/>
              <a:gd name="connsiteX80" fmla="*/ 0 w 17276261"/>
              <a:gd name="connsiteY80" fmla="*/ 3286230 h 9788769"/>
              <a:gd name="connsiteX81" fmla="*/ 0 w 17276261"/>
              <a:gd name="connsiteY81" fmla="*/ 2880695 h 9788769"/>
              <a:gd name="connsiteX82" fmla="*/ 0 w 17276261"/>
              <a:gd name="connsiteY82" fmla="*/ 1985722 h 9788769"/>
              <a:gd name="connsiteX83" fmla="*/ 0 w 17276261"/>
              <a:gd name="connsiteY83" fmla="*/ 1286524 h 9788769"/>
              <a:gd name="connsiteX84" fmla="*/ 0 w 17276261"/>
              <a:gd name="connsiteY84" fmla="*/ 880989 h 9788769"/>
              <a:gd name="connsiteX85" fmla="*/ 0 w 17276261"/>
              <a:gd name="connsiteY85" fmla="*/ 0 h 978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7276261" h="9788769" fill="none" extrusionOk="0">
                <a:moveTo>
                  <a:pt x="0" y="0"/>
                </a:moveTo>
                <a:cubicBezTo>
                  <a:pt x="346755" y="3223"/>
                  <a:pt x="639259" y="-37761"/>
                  <a:pt x="1036576" y="0"/>
                </a:cubicBezTo>
                <a:cubicBezTo>
                  <a:pt x="1433893" y="37761"/>
                  <a:pt x="1390724" y="-24377"/>
                  <a:pt x="1554863" y="0"/>
                </a:cubicBezTo>
                <a:cubicBezTo>
                  <a:pt x="1719002" y="24377"/>
                  <a:pt x="2258167" y="5858"/>
                  <a:pt x="2591439" y="0"/>
                </a:cubicBezTo>
                <a:cubicBezTo>
                  <a:pt x="2924711" y="-5858"/>
                  <a:pt x="2811884" y="16011"/>
                  <a:pt x="2936964" y="0"/>
                </a:cubicBezTo>
                <a:cubicBezTo>
                  <a:pt x="3062044" y="-16011"/>
                  <a:pt x="3606967" y="-19747"/>
                  <a:pt x="3973540" y="0"/>
                </a:cubicBezTo>
                <a:cubicBezTo>
                  <a:pt x="4340113" y="19747"/>
                  <a:pt x="4295156" y="-6860"/>
                  <a:pt x="4491828" y="0"/>
                </a:cubicBezTo>
                <a:cubicBezTo>
                  <a:pt x="4688500" y="6860"/>
                  <a:pt x="5241894" y="37435"/>
                  <a:pt x="5528404" y="0"/>
                </a:cubicBezTo>
                <a:cubicBezTo>
                  <a:pt x="5814914" y="-37435"/>
                  <a:pt x="5915031" y="11628"/>
                  <a:pt x="6219454" y="0"/>
                </a:cubicBezTo>
                <a:cubicBezTo>
                  <a:pt x="6523877" y="-11628"/>
                  <a:pt x="6342744" y="7488"/>
                  <a:pt x="6392217" y="0"/>
                </a:cubicBezTo>
                <a:cubicBezTo>
                  <a:pt x="6441690" y="-7488"/>
                  <a:pt x="7045916" y="42696"/>
                  <a:pt x="7428792" y="0"/>
                </a:cubicBezTo>
                <a:cubicBezTo>
                  <a:pt x="7811668" y="-42696"/>
                  <a:pt x="7534429" y="1604"/>
                  <a:pt x="7601555" y="0"/>
                </a:cubicBezTo>
                <a:cubicBezTo>
                  <a:pt x="7668681" y="-1604"/>
                  <a:pt x="8408117" y="-36710"/>
                  <a:pt x="8638131" y="0"/>
                </a:cubicBezTo>
                <a:cubicBezTo>
                  <a:pt x="8868145" y="36710"/>
                  <a:pt x="8981729" y="-23158"/>
                  <a:pt x="9156418" y="0"/>
                </a:cubicBezTo>
                <a:cubicBezTo>
                  <a:pt x="9331107" y="23158"/>
                  <a:pt x="9375475" y="1232"/>
                  <a:pt x="9501944" y="0"/>
                </a:cubicBezTo>
                <a:cubicBezTo>
                  <a:pt x="9628413" y="-1232"/>
                  <a:pt x="9756931" y="-2767"/>
                  <a:pt x="9847469" y="0"/>
                </a:cubicBezTo>
                <a:cubicBezTo>
                  <a:pt x="9938007" y="2767"/>
                  <a:pt x="10347180" y="-9415"/>
                  <a:pt x="10711282" y="0"/>
                </a:cubicBezTo>
                <a:cubicBezTo>
                  <a:pt x="11075384" y="9415"/>
                  <a:pt x="11369787" y="21002"/>
                  <a:pt x="11575095" y="0"/>
                </a:cubicBezTo>
                <a:cubicBezTo>
                  <a:pt x="11780403" y="-21002"/>
                  <a:pt x="12321530" y="1104"/>
                  <a:pt x="12611671" y="0"/>
                </a:cubicBezTo>
                <a:cubicBezTo>
                  <a:pt x="12901812" y="-1104"/>
                  <a:pt x="13174274" y="18544"/>
                  <a:pt x="13475484" y="0"/>
                </a:cubicBezTo>
                <a:cubicBezTo>
                  <a:pt x="13776694" y="-18544"/>
                  <a:pt x="14001822" y="13932"/>
                  <a:pt x="14339297" y="0"/>
                </a:cubicBezTo>
                <a:cubicBezTo>
                  <a:pt x="14676772" y="-13932"/>
                  <a:pt x="15017875" y="-39935"/>
                  <a:pt x="15203110" y="0"/>
                </a:cubicBezTo>
                <a:cubicBezTo>
                  <a:pt x="15388345" y="39935"/>
                  <a:pt x="15390633" y="-16307"/>
                  <a:pt x="15548635" y="0"/>
                </a:cubicBezTo>
                <a:cubicBezTo>
                  <a:pt x="15706638" y="16307"/>
                  <a:pt x="16225976" y="-6266"/>
                  <a:pt x="16412448" y="0"/>
                </a:cubicBezTo>
                <a:cubicBezTo>
                  <a:pt x="16598920" y="6266"/>
                  <a:pt x="16996917" y="12975"/>
                  <a:pt x="17276261" y="0"/>
                </a:cubicBezTo>
                <a:cubicBezTo>
                  <a:pt x="17254943" y="206843"/>
                  <a:pt x="17304020" y="434558"/>
                  <a:pt x="17276261" y="699198"/>
                </a:cubicBezTo>
                <a:cubicBezTo>
                  <a:pt x="17248502" y="963838"/>
                  <a:pt x="17263907" y="1040684"/>
                  <a:pt x="17276261" y="1202620"/>
                </a:cubicBezTo>
                <a:cubicBezTo>
                  <a:pt x="17288615" y="1364556"/>
                  <a:pt x="17252554" y="1833410"/>
                  <a:pt x="17276261" y="2097593"/>
                </a:cubicBezTo>
                <a:cubicBezTo>
                  <a:pt x="17299968" y="2361776"/>
                  <a:pt x="17263472" y="2652160"/>
                  <a:pt x="17276261" y="2894679"/>
                </a:cubicBezTo>
                <a:cubicBezTo>
                  <a:pt x="17289050" y="3137198"/>
                  <a:pt x="17306411" y="3598861"/>
                  <a:pt x="17276261" y="3789652"/>
                </a:cubicBezTo>
                <a:cubicBezTo>
                  <a:pt x="17246111" y="3980443"/>
                  <a:pt x="17268783" y="4061452"/>
                  <a:pt x="17276261" y="4195187"/>
                </a:cubicBezTo>
                <a:cubicBezTo>
                  <a:pt x="17283739" y="4328923"/>
                  <a:pt x="17298558" y="4491292"/>
                  <a:pt x="17276261" y="4698609"/>
                </a:cubicBezTo>
                <a:cubicBezTo>
                  <a:pt x="17253964" y="4905926"/>
                  <a:pt x="17301203" y="5169226"/>
                  <a:pt x="17276261" y="5495695"/>
                </a:cubicBezTo>
                <a:cubicBezTo>
                  <a:pt x="17251319" y="5822164"/>
                  <a:pt x="17279694" y="6007323"/>
                  <a:pt x="17276261" y="6390668"/>
                </a:cubicBezTo>
                <a:cubicBezTo>
                  <a:pt x="17272828" y="6774013"/>
                  <a:pt x="17285795" y="6892580"/>
                  <a:pt x="17276261" y="7089866"/>
                </a:cubicBezTo>
                <a:cubicBezTo>
                  <a:pt x="17266727" y="7287152"/>
                  <a:pt x="17288178" y="7387889"/>
                  <a:pt x="17276261" y="7593288"/>
                </a:cubicBezTo>
                <a:cubicBezTo>
                  <a:pt x="17264344" y="7798687"/>
                  <a:pt x="17237575" y="8167763"/>
                  <a:pt x="17276261" y="8390373"/>
                </a:cubicBezTo>
                <a:cubicBezTo>
                  <a:pt x="17314947" y="8612983"/>
                  <a:pt x="17262512" y="8624553"/>
                  <a:pt x="17276261" y="8795908"/>
                </a:cubicBezTo>
                <a:cubicBezTo>
                  <a:pt x="17290010" y="8967263"/>
                  <a:pt x="17323416" y="9416886"/>
                  <a:pt x="17276261" y="9788769"/>
                </a:cubicBezTo>
                <a:cubicBezTo>
                  <a:pt x="17166436" y="9772557"/>
                  <a:pt x="17024521" y="9787195"/>
                  <a:pt x="16930736" y="9788769"/>
                </a:cubicBezTo>
                <a:cubicBezTo>
                  <a:pt x="16836952" y="9790343"/>
                  <a:pt x="16412640" y="9787630"/>
                  <a:pt x="16239685" y="9788769"/>
                </a:cubicBezTo>
                <a:cubicBezTo>
                  <a:pt x="16066730" y="9789908"/>
                  <a:pt x="16139216" y="9797391"/>
                  <a:pt x="16066923" y="9788769"/>
                </a:cubicBezTo>
                <a:cubicBezTo>
                  <a:pt x="15994630" y="9780147"/>
                  <a:pt x="15303892" y="9822955"/>
                  <a:pt x="15030347" y="9788769"/>
                </a:cubicBezTo>
                <a:cubicBezTo>
                  <a:pt x="14756802" y="9754583"/>
                  <a:pt x="14898812" y="9787574"/>
                  <a:pt x="14857584" y="9788769"/>
                </a:cubicBezTo>
                <a:cubicBezTo>
                  <a:pt x="14816356" y="9789964"/>
                  <a:pt x="14507913" y="9785002"/>
                  <a:pt x="14339297" y="9788769"/>
                </a:cubicBezTo>
                <a:cubicBezTo>
                  <a:pt x="14170681" y="9792536"/>
                  <a:pt x="14209717" y="9781878"/>
                  <a:pt x="14166534" y="9788769"/>
                </a:cubicBezTo>
                <a:cubicBezTo>
                  <a:pt x="14123351" y="9795660"/>
                  <a:pt x="13962881" y="9804174"/>
                  <a:pt x="13821009" y="9788769"/>
                </a:cubicBezTo>
                <a:cubicBezTo>
                  <a:pt x="13679138" y="9773364"/>
                  <a:pt x="13497034" y="9767801"/>
                  <a:pt x="13302721" y="9788769"/>
                </a:cubicBezTo>
                <a:cubicBezTo>
                  <a:pt x="13108408" y="9809737"/>
                  <a:pt x="12797705" y="9754471"/>
                  <a:pt x="12438908" y="9788769"/>
                </a:cubicBezTo>
                <a:cubicBezTo>
                  <a:pt x="12080111" y="9823067"/>
                  <a:pt x="12331690" y="9781067"/>
                  <a:pt x="12266145" y="9788769"/>
                </a:cubicBezTo>
                <a:cubicBezTo>
                  <a:pt x="12200600" y="9796471"/>
                  <a:pt x="11883903" y="9762048"/>
                  <a:pt x="11575095" y="9788769"/>
                </a:cubicBezTo>
                <a:cubicBezTo>
                  <a:pt x="11266287" y="9815491"/>
                  <a:pt x="11314257" y="9787864"/>
                  <a:pt x="11229570" y="9788769"/>
                </a:cubicBezTo>
                <a:cubicBezTo>
                  <a:pt x="11144883" y="9789674"/>
                  <a:pt x="10669096" y="9770530"/>
                  <a:pt x="10365757" y="9788769"/>
                </a:cubicBezTo>
                <a:cubicBezTo>
                  <a:pt x="10062418" y="9807008"/>
                  <a:pt x="10262297" y="9791788"/>
                  <a:pt x="10192994" y="9788769"/>
                </a:cubicBezTo>
                <a:cubicBezTo>
                  <a:pt x="10123691" y="9785750"/>
                  <a:pt x="9651410" y="9765477"/>
                  <a:pt x="9501944" y="9788769"/>
                </a:cubicBezTo>
                <a:cubicBezTo>
                  <a:pt x="9352478" y="9812062"/>
                  <a:pt x="8950451" y="9778843"/>
                  <a:pt x="8810893" y="9788769"/>
                </a:cubicBezTo>
                <a:cubicBezTo>
                  <a:pt x="8671335" y="9798695"/>
                  <a:pt x="8090320" y="9786585"/>
                  <a:pt x="7774317" y="9788769"/>
                </a:cubicBezTo>
                <a:cubicBezTo>
                  <a:pt x="7458314" y="9790953"/>
                  <a:pt x="7569322" y="9782018"/>
                  <a:pt x="7428792" y="9788769"/>
                </a:cubicBezTo>
                <a:cubicBezTo>
                  <a:pt x="7288263" y="9795520"/>
                  <a:pt x="7168036" y="9794236"/>
                  <a:pt x="7083267" y="9788769"/>
                </a:cubicBezTo>
                <a:cubicBezTo>
                  <a:pt x="6998499" y="9783302"/>
                  <a:pt x="6985880" y="9791385"/>
                  <a:pt x="6910504" y="9788769"/>
                </a:cubicBezTo>
                <a:cubicBezTo>
                  <a:pt x="6835128" y="9786153"/>
                  <a:pt x="6229862" y="9839657"/>
                  <a:pt x="5873929" y="9788769"/>
                </a:cubicBezTo>
                <a:cubicBezTo>
                  <a:pt x="5517997" y="9737881"/>
                  <a:pt x="5244154" y="9770974"/>
                  <a:pt x="4837353" y="9788769"/>
                </a:cubicBezTo>
                <a:cubicBezTo>
                  <a:pt x="4430552" y="9806564"/>
                  <a:pt x="4712475" y="9790068"/>
                  <a:pt x="4664590" y="9788769"/>
                </a:cubicBezTo>
                <a:cubicBezTo>
                  <a:pt x="4616705" y="9787470"/>
                  <a:pt x="4216072" y="9789034"/>
                  <a:pt x="3973540" y="9788769"/>
                </a:cubicBezTo>
                <a:cubicBezTo>
                  <a:pt x="3731008" y="9788505"/>
                  <a:pt x="3852959" y="9786187"/>
                  <a:pt x="3800777" y="9788769"/>
                </a:cubicBezTo>
                <a:cubicBezTo>
                  <a:pt x="3748595" y="9791351"/>
                  <a:pt x="2976972" y="9744863"/>
                  <a:pt x="2764202" y="9788769"/>
                </a:cubicBezTo>
                <a:cubicBezTo>
                  <a:pt x="2551432" y="9832675"/>
                  <a:pt x="2636093" y="9790635"/>
                  <a:pt x="2591439" y="9788769"/>
                </a:cubicBezTo>
                <a:cubicBezTo>
                  <a:pt x="2546785" y="9786903"/>
                  <a:pt x="2292990" y="9802191"/>
                  <a:pt x="2073151" y="9788769"/>
                </a:cubicBezTo>
                <a:cubicBezTo>
                  <a:pt x="1853312" y="9775347"/>
                  <a:pt x="1527940" y="9793484"/>
                  <a:pt x="1382101" y="9788769"/>
                </a:cubicBezTo>
                <a:cubicBezTo>
                  <a:pt x="1236262" y="9784055"/>
                  <a:pt x="1189038" y="9773976"/>
                  <a:pt x="1036576" y="9788769"/>
                </a:cubicBezTo>
                <a:cubicBezTo>
                  <a:pt x="884115" y="9803562"/>
                  <a:pt x="262414" y="9793155"/>
                  <a:pt x="0" y="9788769"/>
                </a:cubicBezTo>
                <a:cubicBezTo>
                  <a:pt x="-2649" y="9543086"/>
                  <a:pt x="-8616" y="9470305"/>
                  <a:pt x="0" y="9285347"/>
                </a:cubicBezTo>
                <a:cubicBezTo>
                  <a:pt x="8616" y="9100389"/>
                  <a:pt x="3293" y="9060075"/>
                  <a:pt x="0" y="8879812"/>
                </a:cubicBezTo>
                <a:cubicBezTo>
                  <a:pt x="-3293" y="8699550"/>
                  <a:pt x="14660" y="8553657"/>
                  <a:pt x="0" y="8278502"/>
                </a:cubicBezTo>
                <a:cubicBezTo>
                  <a:pt x="-14660" y="8003347"/>
                  <a:pt x="7049" y="7965164"/>
                  <a:pt x="0" y="7677192"/>
                </a:cubicBezTo>
                <a:cubicBezTo>
                  <a:pt x="-7049" y="7389220"/>
                  <a:pt x="-9983" y="7180760"/>
                  <a:pt x="0" y="6977994"/>
                </a:cubicBezTo>
                <a:cubicBezTo>
                  <a:pt x="9983" y="6775228"/>
                  <a:pt x="1067" y="6536481"/>
                  <a:pt x="0" y="6278796"/>
                </a:cubicBezTo>
                <a:cubicBezTo>
                  <a:pt x="-1067" y="6021111"/>
                  <a:pt x="31262" y="5603091"/>
                  <a:pt x="0" y="5383823"/>
                </a:cubicBezTo>
                <a:cubicBezTo>
                  <a:pt x="-31262" y="5164555"/>
                  <a:pt x="19568" y="5176235"/>
                  <a:pt x="0" y="4978288"/>
                </a:cubicBezTo>
                <a:cubicBezTo>
                  <a:pt x="-19568" y="4780341"/>
                  <a:pt x="36522" y="4286311"/>
                  <a:pt x="0" y="4083315"/>
                </a:cubicBezTo>
                <a:cubicBezTo>
                  <a:pt x="-36522" y="3880319"/>
                  <a:pt x="-10963" y="3517300"/>
                  <a:pt x="0" y="3286230"/>
                </a:cubicBezTo>
                <a:cubicBezTo>
                  <a:pt x="10963" y="3055161"/>
                  <a:pt x="19980" y="2997729"/>
                  <a:pt x="0" y="2880695"/>
                </a:cubicBezTo>
                <a:cubicBezTo>
                  <a:pt x="-19980" y="2763662"/>
                  <a:pt x="24243" y="2248715"/>
                  <a:pt x="0" y="1985722"/>
                </a:cubicBezTo>
                <a:cubicBezTo>
                  <a:pt x="-24243" y="1722729"/>
                  <a:pt x="-3343" y="1565565"/>
                  <a:pt x="0" y="1286524"/>
                </a:cubicBezTo>
                <a:cubicBezTo>
                  <a:pt x="3343" y="1007483"/>
                  <a:pt x="-15713" y="1036742"/>
                  <a:pt x="0" y="880989"/>
                </a:cubicBezTo>
                <a:cubicBezTo>
                  <a:pt x="15713" y="725237"/>
                  <a:pt x="4327" y="303912"/>
                  <a:pt x="0" y="0"/>
                </a:cubicBezTo>
                <a:close/>
              </a:path>
              <a:path w="17276261" h="9788769" stroke="0" extrusionOk="0">
                <a:moveTo>
                  <a:pt x="0" y="0"/>
                </a:moveTo>
                <a:cubicBezTo>
                  <a:pt x="67577" y="-299"/>
                  <a:pt x="122056" y="-1152"/>
                  <a:pt x="172763" y="0"/>
                </a:cubicBezTo>
                <a:cubicBezTo>
                  <a:pt x="223470" y="1152"/>
                  <a:pt x="616436" y="40098"/>
                  <a:pt x="1036576" y="0"/>
                </a:cubicBezTo>
                <a:cubicBezTo>
                  <a:pt x="1456716" y="-40098"/>
                  <a:pt x="1849805" y="25649"/>
                  <a:pt x="2073151" y="0"/>
                </a:cubicBezTo>
                <a:cubicBezTo>
                  <a:pt x="2296497" y="-25649"/>
                  <a:pt x="2738856" y="-29942"/>
                  <a:pt x="2936964" y="0"/>
                </a:cubicBezTo>
                <a:cubicBezTo>
                  <a:pt x="3135072" y="29942"/>
                  <a:pt x="3048232" y="-610"/>
                  <a:pt x="3109727" y="0"/>
                </a:cubicBezTo>
                <a:cubicBezTo>
                  <a:pt x="3171222" y="610"/>
                  <a:pt x="3300989" y="12878"/>
                  <a:pt x="3455252" y="0"/>
                </a:cubicBezTo>
                <a:cubicBezTo>
                  <a:pt x="3609515" y="-12878"/>
                  <a:pt x="3585330" y="-6828"/>
                  <a:pt x="3628015" y="0"/>
                </a:cubicBezTo>
                <a:cubicBezTo>
                  <a:pt x="3670700" y="6828"/>
                  <a:pt x="3848671" y="-11312"/>
                  <a:pt x="3973540" y="0"/>
                </a:cubicBezTo>
                <a:cubicBezTo>
                  <a:pt x="4098410" y="11312"/>
                  <a:pt x="4525700" y="-23621"/>
                  <a:pt x="4664590" y="0"/>
                </a:cubicBezTo>
                <a:cubicBezTo>
                  <a:pt x="4803480" y="23621"/>
                  <a:pt x="4930303" y="6336"/>
                  <a:pt x="5010116" y="0"/>
                </a:cubicBezTo>
                <a:cubicBezTo>
                  <a:pt x="5089929" y="-6336"/>
                  <a:pt x="5446430" y="-28049"/>
                  <a:pt x="5873929" y="0"/>
                </a:cubicBezTo>
                <a:cubicBezTo>
                  <a:pt x="6301428" y="28049"/>
                  <a:pt x="6419369" y="-12695"/>
                  <a:pt x="6910504" y="0"/>
                </a:cubicBezTo>
                <a:cubicBezTo>
                  <a:pt x="7401639" y="12695"/>
                  <a:pt x="7715378" y="4038"/>
                  <a:pt x="7947080" y="0"/>
                </a:cubicBezTo>
                <a:cubicBezTo>
                  <a:pt x="8178782" y="-4038"/>
                  <a:pt x="8193336" y="-4143"/>
                  <a:pt x="8292605" y="0"/>
                </a:cubicBezTo>
                <a:cubicBezTo>
                  <a:pt x="8391875" y="4143"/>
                  <a:pt x="8681544" y="-32477"/>
                  <a:pt x="8983656" y="0"/>
                </a:cubicBezTo>
                <a:cubicBezTo>
                  <a:pt x="9285768" y="32477"/>
                  <a:pt x="9491085" y="39070"/>
                  <a:pt x="9847469" y="0"/>
                </a:cubicBezTo>
                <a:cubicBezTo>
                  <a:pt x="10203853" y="-39070"/>
                  <a:pt x="10323142" y="-33113"/>
                  <a:pt x="10538519" y="0"/>
                </a:cubicBezTo>
                <a:cubicBezTo>
                  <a:pt x="10753896" y="33113"/>
                  <a:pt x="10998817" y="-29396"/>
                  <a:pt x="11229570" y="0"/>
                </a:cubicBezTo>
                <a:cubicBezTo>
                  <a:pt x="11460323" y="29396"/>
                  <a:pt x="11896748" y="-19830"/>
                  <a:pt x="12266145" y="0"/>
                </a:cubicBezTo>
                <a:cubicBezTo>
                  <a:pt x="12635542" y="19830"/>
                  <a:pt x="12484964" y="-14742"/>
                  <a:pt x="12611671" y="0"/>
                </a:cubicBezTo>
                <a:cubicBezTo>
                  <a:pt x="12738378" y="14742"/>
                  <a:pt x="12881053" y="-1779"/>
                  <a:pt x="12957196" y="0"/>
                </a:cubicBezTo>
                <a:cubicBezTo>
                  <a:pt x="13033340" y="1779"/>
                  <a:pt x="13044059" y="5105"/>
                  <a:pt x="13129958" y="0"/>
                </a:cubicBezTo>
                <a:cubicBezTo>
                  <a:pt x="13215857" y="-5105"/>
                  <a:pt x="13910624" y="-51122"/>
                  <a:pt x="14166534" y="0"/>
                </a:cubicBezTo>
                <a:cubicBezTo>
                  <a:pt x="14422444" y="51122"/>
                  <a:pt x="14399868" y="-7119"/>
                  <a:pt x="14512059" y="0"/>
                </a:cubicBezTo>
                <a:cubicBezTo>
                  <a:pt x="14624250" y="7119"/>
                  <a:pt x="14727150" y="-10332"/>
                  <a:pt x="14857584" y="0"/>
                </a:cubicBezTo>
                <a:cubicBezTo>
                  <a:pt x="14988018" y="10332"/>
                  <a:pt x="15268599" y="-19332"/>
                  <a:pt x="15375872" y="0"/>
                </a:cubicBezTo>
                <a:cubicBezTo>
                  <a:pt x="15483145" y="19332"/>
                  <a:pt x="15824988" y="28452"/>
                  <a:pt x="16239685" y="0"/>
                </a:cubicBezTo>
                <a:cubicBezTo>
                  <a:pt x="16654382" y="-28452"/>
                  <a:pt x="16971832" y="-27634"/>
                  <a:pt x="17276261" y="0"/>
                </a:cubicBezTo>
                <a:cubicBezTo>
                  <a:pt x="17299832" y="217080"/>
                  <a:pt x="17255372" y="480990"/>
                  <a:pt x="17276261" y="601310"/>
                </a:cubicBezTo>
                <a:cubicBezTo>
                  <a:pt x="17297151" y="721630"/>
                  <a:pt x="17283302" y="804676"/>
                  <a:pt x="17276261" y="1006845"/>
                </a:cubicBezTo>
                <a:cubicBezTo>
                  <a:pt x="17269220" y="1209015"/>
                  <a:pt x="17274029" y="1520419"/>
                  <a:pt x="17276261" y="1803930"/>
                </a:cubicBezTo>
                <a:cubicBezTo>
                  <a:pt x="17278493" y="2087441"/>
                  <a:pt x="17301063" y="2181552"/>
                  <a:pt x="17276261" y="2405240"/>
                </a:cubicBezTo>
                <a:cubicBezTo>
                  <a:pt x="17251460" y="2628928"/>
                  <a:pt x="17237330" y="2856025"/>
                  <a:pt x="17276261" y="3202326"/>
                </a:cubicBezTo>
                <a:cubicBezTo>
                  <a:pt x="17315192" y="3548627"/>
                  <a:pt x="17266051" y="3718686"/>
                  <a:pt x="17276261" y="4097299"/>
                </a:cubicBezTo>
                <a:cubicBezTo>
                  <a:pt x="17286471" y="4475912"/>
                  <a:pt x="17274413" y="4541706"/>
                  <a:pt x="17276261" y="4698609"/>
                </a:cubicBezTo>
                <a:cubicBezTo>
                  <a:pt x="17278110" y="4855512"/>
                  <a:pt x="17304276" y="5307581"/>
                  <a:pt x="17276261" y="5593582"/>
                </a:cubicBezTo>
                <a:cubicBezTo>
                  <a:pt x="17248246" y="5879583"/>
                  <a:pt x="17291218" y="6035321"/>
                  <a:pt x="17276261" y="6194892"/>
                </a:cubicBezTo>
                <a:cubicBezTo>
                  <a:pt x="17261305" y="6354463"/>
                  <a:pt x="17277563" y="6665252"/>
                  <a:pt x="17276261" y="6894090"/>
                </a:cubicBezTo>
                <a:cubicBezTo>
                  <a:pt x="17274959" y="7122928"/>
                  <a:pt x="17282172" y="7350401"/>
                  <a:pt x="17276261" y="7593288"/>
                </a:cubicBezTo>
                <a:cubicBezTo>
                  <a:pt x="17270350" y="7836175"/>
                  <a:pt x="17297375" y="7924977"/>
                  <a:pt x="17276261" y="8096710"/>
                </a:cubicBezTo>
                <a:cubicBezTo>
                  <a:pt x="17255147" y="8268443"/>
                  <a:pt x="17298486" y="8552435"/>
                  <a:pt x="17276261" y="8893796"/>
                </a:cubicBezTo>
                <a:cubicBezTo>
                  <a:pt x="17254036" y="9235157"/>
                  <a:pt x="17320358" y="9604752"/>
                  <a:pt x="17276261" y="9788769"/>
                </a:cubicBezTo>
                <a:cubicBezTo>
                  <a:pt x="16807524" y="9827826"/>
                  <a:pt x="16498080" y="9794820"/>
                  <a:pt x="16239685" y="9788769"/>
                </a:cubicBezTo>
                <a:cubicBezTo>
                  <a:pt x="15981290" y="9782718"/>
                  <a:pt x="15459684" y="9796951"/>
                  <a:pt x="15203110" y="9788769"/>
                </a:cubicBezTo>
                <a:cubicBezTo>
                  <a:pt x="14946536" y="9780587"/>
                  <a:pt x="14557798" y="9835634"/>
                  <a:pt x="14166534" y="9788769"/>
                </a:cubicBezTo>
                <a:cubicBezTo>
                  <a:pt x="13775270" y="9741904"/>
                  <a:pt x="14031200" y="9781597"/>
                  <a:pt x="13993771" y="9788769"/>
                </a:cubicBezTo>
                <a:cubicBezTo>
                  <a:pt x="13956342" y="9795941"/>
                  <a:pt x="13494895" y="9798802"/>
                  <a:pt x="13302721" y="9788769"/>
                </a:cubicBezTo>
                <a:cubicBezTo>
                  <a:pt x="13110547" y="9778737"/>
                  <a:pt x="12828557" y="9802673"/>
                  <a:pt x="12611671" y="9788769"/>
                </a:cubicBezTo>
                <a:cubicBezTo>
                  <a:pt x="12394785" y="9774866"/>
                  <a:pt x="12511115" y="9786757"/>
                  <a:pt x="12438908" y="9788769"/>
                </a:cubicBezTo>
                <a:cubicBezTo>
                  <a:pt x="12366701" y="9790781"/>
                  <a:pt x="11942122" y="9759536"/>
                  <a:pt x="11747857" y="9788769"/>
                </a:cubicBezTo>
                <a:cubicBezTo>
                  <a:pt x="11553592" y="9818002"/>
                  <a:pt x="11381063" y="9781590"/>
                  <a:pt x="11229570" y="9788769"/>
                </a:cubicBezTo>
                <a:cubicBezTo>
                  <a:pt x="11078077" y="9795948"/>
                  <a:pt x="10742925" y="9816955"/>
                  <a:pt x="10365757" y="9788769"/>
                </a:cubicBezTo>
                <a:cubicBezTo>
                  <a:pt x="9988589" y="9760583"/>
                  <a:pt x="9762913" y="9770530"/>
                  <a:pt x="9501944" y="9788769"/>
                </a:cubicBezTo>
                <a:cubicBezTo>
                  <a:pt x="9240975" y="9807008"/>
                  <a:pt x="8966340" y="9755550"/>
                  <a:pt x="8638131" y="9788769"/>
                </a:cubicBezTo>
                <a:cubicBezTo>
                  <a:pt x="8309922" y="9821988"/>
                  <a:pt x="7899370" y="9836477"/>
                  <a:pt x="7601555" y="9788769"/>
                </a:cubicBezTo>
                <a:cubicBezTo>
                  <a:pt x="7303740" y="9741061"/>
                  <a:pt x="7022995" y="9815514"/>
                  <a:pt x="6564979" y="9788769"/>
                </a:cubicBezTo>
                <a:cubicBezTo>
                  <a:pt x="6106963" y="9762024"/>
                  <a:pt x="5883543" y="9830010"/>
                  <a:pt x="5701166" y="9788769"/>
                </a:cubicBezTo>
                <a:cubicBezTo>
                  <a:pt x="5518789" y="9747528"/>
                  <a:pt x="5431472" y="9776701"/>
                  <a:pt x="5355641" y="9788769"/>
                </a:cubicBezTo>
                <a:cubicBezTo>
                  <a:pt x="5279811" y="9800837"/>
                  <a:pt x="4745852" y="9826499"/>
                  <a:pt x="4319065" y="9788769"/>
                </a:cubicBezTo>
                <a:cubicBezTo>
                  <a:pt x="3892278" y="9751039"/>
                  <a:pt x="3870940" y="9745969"/>
                  <a:pt x="3455252" y="9788769"/>
                </a:cubicBezTo>
                <a:cubicBezTo>
                  <a:pt x="3039564" y="9831569"/>
                  <a:pt x="3333734" y="9780172"/>
                  <a:pt x="3282490" y="9788769"/>
                </a:cubicBezTo>
                <a:cubicBezTo>
                  <a:pt x="3231246" y="9797366"/>
                  <a:pt x="2899854" y="9793169"/>
                  <a:pt x="2591439" y="9788769"/>
                </a:cubicBezTo>
                <a:cubicBezTo>
                  <a:pt x="2283024" y="9784369"/>
                  <a:pt x="2041842" y="9806174"/>
                  <a:pt x="1727626" y="9788769"/>
                </a:cubicBezTo>
                <a:cubicBezTo>
                  <a:pt x="1413410" y="9771364"/>
                  <a:pt x="1040309" y="9763181"/>
                  <a:pt x="691050" y="9788769"/>
                </a:cubicBezTo>
                <a:cubicBezTo>
                  <a:pt x="341791" y="9814357"/>
                  <a:pt x="296816" y="9758323"/>
                  <a:pt x="0" y="9788769"/>
                </a:cubicBezTo>
                <a:cubicBezTo>
                  <a:pt x="7199" y="9592493"/>
                  <a:pt x="-12655" y="9499161"/>
                  <a:pt x="0" y="9383234"/>
                </a:cubicBezTo>
                <a:cubicBezTo>
                  <a:pt x="12655" y="9267307"/>
                  <a:pt x="-7328" y="8803342"/>
                  <a:pt x="0" y="8586149"/>
                </a:cubicBezTo>
                <a:cubicBezTo>
                  <a:pt x="7328" y="8368957"/>
                  <a:pt x="-11934" y="8208002"/>
                  <a:pt x="0" y="8082726"/>
                </a:cubicBezTo>
                <a:cubicBezTo>
                  <a:pt x="11934" y="7957450"/>
                  <a:pt x="4102" y="7805839"/>
                  <a:pt x="0" y="7579304"/>
                </a:cubicBezTo>
                <a:cubicBezTo>
                  <a:pt x="-4102" y="7352769"/>
                  <a:pt x="-25908" y="6985061"/>
                  <a:pt x="0" y="6782219"/>
                </a:cubicBezTo>
                <a:cubicBezTo>
                  <a:pt x="25908" y="6579377"/>
                  <a:pt x="28373" y="6212697"/>
                  <a:pt x="0" y="5985133"/>
                </a:cubicBezTo>
                <a:cubicBezTo>
                  <a:pt x="-28373" y="5757569"/>
                  <a:pt x="-23067" y="5642657"/>
                  <a:pt x="0" y="5481711"/>
                </a:cubicBezTo>
                <a:cubicBezTo>
                  <a:pt x="23067" y="5320765"/>
                  <a:pt x="36674" y="4977994"/>
                  <a:pt x="0" y="4684625"/>
                </a:cubicBezTo>
                <a:cubicBezTo>
                  <a:pt x="-36674" y="4391256"/>
                  <a:pt x="-13119" y="4382080"/>
                  <a:pt x="0" y="4279090"/>
                </a:cubicBezTo>
                <a:cubicBezTo>
                  <a:pt x="13119" y="4176101"/>
                  <a:pt x="-26357" y="3919231"/>
                  <a:pt x="0" y="3677780"/>
                </a:cubicBezTo>
                <a:cubicBezTo>
                  <a:pt x="26357" y="3436329"/>
                  <a:pt x="-5457" y="3361499"/>
                  <a:pt x="0" y="3272246"/>
                </a:cubicBezTo>
                <a:cubicBezTo>
                  <a:pt x="5457" y="3182993"/>
                  <a:pt x="9342" y="2811060"/>
                  <a:pt x="0" y="2377272"/>
                </a:cubicBezTo>
                <a:cubicBezTo>
                  <a:pt x="-9342" y="1943484"/>
                  <a:pt x="-9107" y="2055022"/>
                  <a:pt x="0" y="1873850"/>
                </a:cubicBezTo>
                <a:cubicBezTo>
                  <a:pt x="9107" y="1692678"/>
                  <a:pt x="34433" y="1411031"/>
                  <a:pt x="0" y="1174652"/>
                </a:cubicBezTo>
                <a:cubicBezTo>
                  <a:pt x="-34433" y="938273"/>
                  <a:pt x="-13553" y="970715"/>
                  <a:pt x="0" y="769118"/>
                </a:cubicBezTo>
                <a:cubicBezTo>
                  <a:pt x="13553" y="567521"/>
                  <a:pt x="37513" y="2089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297C7D"/>
            </a:solidFill>
            <a:extLst>
              <a:ext uri="{C807C97D-BFC1-408E-A445-0C87EB9F89A2}">
                <ask:lineSketchStyleProps xmlns:ask="http://schemas.microsoft.com/office/drawing/2018/sketchyshapes" xmlns="" sd="150736982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xmlns="" id="{CE1394AD-8228-46E0-9988-D1F1A8301C3A}"/>
              </a:ext>
            </a:extLst>
          </p:cNvPr>
          <p:cNvSpPr/>
          <p:nvPr/>
        </p:nvSpPr>
        <p:spPr>
          <a:xfrm>
            <a:off x="10238330" y="364054"/>
            <a:ext cx="7543800" cy="4899444"/>
          </a:xfrm>
          <a:custGeom>
            <a:avLst/>
            <a:gdLst/>
            <a:ahLst/>
            <a:cxnLst/>
            <a:rect l="l" t="t" r="r" b="b"/>
            <a:pathLst>
              <a:path w="8345464" h="5420097">
                <a:moveTo>
                  <a:pt x="0" y="0"/>
                </a:moveTo>
                <a:lnTo>
                  <a:pt x="8345464" y="0"/>
                </a:lnTo>
                <a:lnTo>
                  <a:pt x="8345464" y="5420097"/>
                </a:lnTo>
                <a:lnTo>
                  <a:pt x="0" y="54200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DEEED9-8862-4D84-8EC2-8EF1AA971F3C}"/>
              </a:ext>
            </a:extLst>
          </p:cNvPr>
          <p:cNvSpPr txBox="1"/>
          <p:nvPr/>
        </p:nvSpPr>
        <p:spPr>
          <a:xfrm>
            <a:off x="762000" y="2628900"/>
            <a:ext cx="101305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A5A5A"/>
                </a:solidFill>
                <a:latin typeface="UTM Avo" panose="02040603050506020204" pitchFamily="18" charset="0"/>
              </a:rPr>
              <a:t>Có</a:t>
            </a:r>
            <a:r>
              <a:rPr lang="en-US" sz="6600" b="1" dirty="0">
                <a:solidFill>
                  <a:srgbClr val="FA5A5A"/>
                </a:solidFill>
                <a:latin typeface="UTM Avo" panose="02040603050506020204" pitchFamily="18" charset="0"/>
              </a:rPr>
              <a:t> bao </a:t>
            </a:r>
            <a:r>
              <a:rPr lang="en-US" sz="6600" b="1" dirty="0" err="1">
                <a:solidFill>
                  <a:srgbClr val="FA5A5A"/>
                </a:solidFill>
                <a:latin typeface="UTM Avo" panose="02040603050506020204" pitchFamily="18" charset="0"/>
              </a:rPr>
              <a:t>nhiêu</a:t>
            </a:r>
            <a:r>
              <a:rPr lang="en-US" sz="6600" b="1" dirty="0">
                <a:solidFill>
                  <a:srgbClr val="FA5A5A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FA5A5A"/>
                </a:solidFill>
                <a:latin typeface="UTM Avo" panose="02040603050506020204" pitchFamily="18" charset="0"/>
              </a:rPr>
              <a:t>khối</a:t>
            </a:r>
            <a:r>
              <a:rPr lang="en-US" sz="6600" b="1" dirty="0">
                <a:solidFill>
                  <a:srgbClr val="FA5A5A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FA5A5A"/>
                </a:solidFill>
                <a:latin typeface="UTM Avo" panose="02040603050506020204" pitchFamily="18" charset="0"/>
              </a:rPr>
              <a:t>hộp</a:t>
            </a:r>
            <a:r>
              <a:rPr lang="en-US" sz="6600" b="1" dirty="0">
                <a:solidFill>
                  <a:srgbClr val="FA5A5A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FA5A5A"/>
                </a:solidFill>
                <a:latin typeface="UTM Avo" panose="02040603050506020204" pitchFamily="18" charset="0"/>
              </a:rPr>
              <a:t>chữ</a:t>
            </a:r>
            <a:r>
              <a:rPr lang="en-US" sz="6600" b="1" dirty="0">
                <a:solidFill>
                  <a:srgbClr val="FA5A5A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FA5A5A"/>
                </a:solidFill>
                <a:latin typeface="UTM Avo" panose="02040603050506020204" pitchFamily="18" charset="0"/>
              </a:rPr>
              <a:t>nhật</a:t>
            </a:r>
            <a:r>
              <a:rPr lang="en-US" sz="6600" b="1" dirty="0">
                <a:solidFill>
                  <a:srgbClr val="FA5A5A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FA5A5A"/>
                </a:solidFill>
                <a:latin typeface="UTM Avo" panose="02040603050506020204" pitchFamily="18" charset="0"/>
              </a:rPr>
              <a:t>màu</a:t>
            </a:r>
            <a:r>
              <a:rPr lang="en-US" sz="6600" b="1" dirty="0">
                <a:solidFill>
                  <a:srgbClr val="FA5A5A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FA5A5A"/>
                </a:solidFill>
                <a:latin typeface="UTM Avo" panose="02040603050506020204" pitchFamily="18" charset="0"/>
              </a:rPr>
              <a:t>đỏ</a:t>
            </a:r>
            <a:r>
              <a:rPr lang="en-US" sz="6600" b="1" dirty="0">
                <a:solidFill>
                  <a:srgbClr val="FA5A5A"/>
                </a:solidFill>
                <a:latin typeface="UTM Avo" panose="02040603050506020204" pitchFamily="18" charset="0"/>
              </a:rPr>
              <a:t>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D63CE8C-6125-4092-ACFF-F0A9B4BC1923}"/>
              </a:ext>
            </a:extLst>
          </p:cNvPr>
          <p:cNvGrpSpPr/>
          <p:nvPr/>
        </p:nvGrpSpPr>
        <p:grpSpPr>
          <a:xfrm>
            <a:off x="777298" y="6270913"/>
            <a:ext cx="3849254" cy="2574417"/>
            <a:chOff x="505869" y="7050432"/>
            <a:chExt cx="3849254" cy="257441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F615F24A-B2DE-4227-B61B-34B56AFC8621}"/>
                </a:ext>
              </a:extLst>
            </p:cNvPr>
            <p:cNvGrpSpPr/>
            <p:nvPr/>
          </p:nvGrpSpPr>
          <p:grpSpPr>
            <a:xfrm>
              <a:off x="505869" y="7050432"/>
              <a:ext cx="3849254" cy="2574417"/>
              <a:chOff x="505869" y="7050432"/>
              <a:chExt cx="3849254" cy="2574417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2C63D55B-AECE-42A8-8D4B-950870B47B8E}"/>
                  </a:ext>
                </a:extLst>
              </p:cNvPr>
              <p:cNvSpPr/>
              <p:nvPr/>
            </p:nvSpPr>
            <p:spPr>
              <a:xfrm>
                <a:off x="773723" y="7913279"/>
                <a:ext cx="3581400" cy="1711570"/>
              </a:xfrm>
              <a:custGeom>
                <a:avLst/>
                <a:gdLst>
                  <a:gd name="connsiteX0" fmla="*/ 0 w 3581400"/>
                  <a:gd name="connsiteY0" fmla="*/ 0 h 1711570"/>
                  <a:gd name="connsiteX1" fmla="*/ 3581400 w 3581400"/>
                  <a:gd name="connsiteY1" fmla="*/ 0 h 1711570"/>
                  <a:gd name="connsiteX2" fmla="*/ 3581400 w 3581400"/>
                  <a:gd name="connsiteY2" fmla="*/ 1711570 h 1711570"/>
                  <a:gd name="connsiteX3" fmla="*/ 0 w 3581400"/>
                  <a:gd name="connsiteY3" fmla="*/ 1711570 h 1711570"/>
                  <a:gd name="connsiteX4" fmla="*/ 0 w 3581400"/>
                  <a:gd name="connsiteY4" fmla="*/ 0 h 1711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81400" h="1711570" fill="none" extrusionOk="0">
                    <a:moveTo>
                      <a:pt x="0" y="0"/>
                    </a:moveTo>
                    <a:cubicBezTo>
                      <a:pt x="1687054" y="-159771"/>
                      <a:pt x="2253605" y="-49896"/>
                      <a:pt x="3581400" y="0"/>
                    </a:cubicBezTo>
                    <a:cubicBezTo>
                      <a:pt x="3524642" y="753323"/>
                      <a:pt x="3645535" y="1254844"/>
                      <a:pt x="3581400" y="1711570"/>
                    </a:cubicBezTo>
                    <a:cubicBezTo>
                      <a:pt x="3036145" y="1568041"/>
                      <a:pt x="1190275" y="1852541"/>
                      <a:pt x="0" y="1711570"/>
                    </a:cubicBezTo>
                    <a:cubicBezTo>
                      <a:pt x="93855" y="1122767"/>
                      <a:pt x="-3598" y="386055"/>
                      <a:pt x="0" y="0"/>
                    </a:cubicBezTo>
                    <a:close/>
                  </a:path>
                  <a:path w="3581400" h="1711570" stroke="0" extrusionOk="0">
                    <a:moveTo>
                      <a:pt x="0" y="0"/>
                    </a:moveTo>
                    <a:cubicBezTo>
                      <a:pt x="438235" y="111795"/>
                      <a:pt x="2930102" y="-151926"/>
                      <a:pt x="3581400" y="0"/>
                    </a:cubicBezTo>
                    <a:cubicBezTo>
                      <a:pt x="3509538" y="403373"/>
                      <a:pt x="3593793" y="1197311"/>
                      <a:pt x="3581400" y="1711570"/>
                    </a:cubicBezTo>
                    <a:cubicBezTo>
                      <a:pt x="2781378" y="1563792"/>
                      <a:pt x="1178964" y="1689562"/>
                      <a:pt x="0" y="1711570"/>
                    </a:cubicBezTo>
                    <a:cubicBezTo>
                      <a:pt x="37547" y="1524208"/>
                      <a:pt x="-9482" y="311108"/>
                      <a:pt x="0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xmlns="" sd="2408694915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xmlns="" id="{ACE04045-8886-4FCD-92A5-A1CD0B9565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534" b="15180" l="2221" r="21938">
                            <a14:foregroundMark x1="8277" y1="14049" x2="7873" y2="15180"/>
                            <a14:foregroundMark x1="21938" y1="14049" x2="21534" y2="1174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7161" b="84074"/>
              <a:stretch/>
            </p:blipFill>
            <p:spPr>
              <a:xfrm>
                <a:off x="505869" y="7050432"/>
                <a:ext cx="1409700" cy="1638300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1C637DD0-47C4-4A3C-BA2C-3D4F14D7E239}"/>
                </a:ext>
              </a:extLst>
            </p:cNvPr>
            <p:cNvSpPr txBox="1"/>
            <p:nvPr/>
          </p:nvSpPr>
          <p:spPr>
            <a:xfrm>
              <a:off x="2346580" y="8030511"/>
              <a:ext cx="179181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>
                  <a:latin typeface="UTM Avo" panose="02040603050506020204" pitchFamily="18" charset="0"/>
                </a:rPr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573F295-8B99-4B75-B73E-90B2E66C2E02}"/>
              </a:ext>
            </a:extLst>
          </p:cNvPr>
          <p:cNvGrpSpPr/>
          <p:nvPr/>
        </p:nvGrpSpPr>
        <p:grpSpPr>
          <a:xfrm>
            <a:off x="5311905" y="6668723"/>
            <a:ext cx="3581400" cy="2641643"/>
            <a:chOff x="5238729" y="6921533"/>
            <a:chExt cx="3581400" cy="264164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144BC778-803D-4906-AF88-C2A3E3684444}"/>
                </a:ext>
              </a:extLst>
            </p:cNvPr>
            <p:cNvGrpSpPr/>
            <p:nvPr/>
          </p:nvGrpSpPr>
          <p:grpSpPr>
            <a:xfrm>
              <a:off x="5238729" y="6921533"/>
              <a:ext cx="3581400" cy="2641643"/>
              <a:chOff x="5238729" y="6921533"/>
              <a:chExt cx="3581400" cy="2641643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3B05BA4B-1788-43B9-9CBC-E017C0887872}"/>
                  </a:ext>
                </a:extLst>
              </p:cNvPr>
              <p:cNvSpPr/>
              <p:nvPr/>
            </p:nvSpPr>
            <p:spPr>
              <a:xfrm>
                <a:off x="5238729" y="7851606"/>
                <a:ext cx="3581400" cy="1711570"/>
              </a:xfrm>
              <a:custGeom>
                <a:avLst/>
                <a:gdLst>
                  <a:gd name="connsiteX0" fmla="*/ 0 w 3581400"/>
                  <a:gd name="connsiteY0" fmla="*/ 0 h 1711570"/>
                  <a:gd name="connsiteX1" fmla="*/ 3581400 w 3581400"/>
                  <a:gd name="connsiteY1" fmla="*/ 0 h 1711570"/>
                  <a:gd name="connsiteX2" fmla="*/ 3581400 w 3581400"/>
                  <a:gd name="connsiteY2" fmla="*/ 1711570 h 1711570"/>
                  <a:gd name="connsiteX3" fmla="*/ 0 w 3581400"/>
                  <a:gd name="connsiteY3" fmla="*/ 1711570 h 1711570"/>
                  <a:gd name="connsiteX4" fmla="*/ 0 w 3581400"/>
                  <a:gd name="connsiteY4" fmla="*/ 0 h 1711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81400" h="1711570" fill="none" extrusionOk="0">
                    <a:moveTo>
                      <a:pt x="0" y="0"/>
                    </a:moveTo>
                    <a:cubicBezTo>
                      <a:pt x="1687054" y="-159771"/>
                      <a:pt x="2253605" y="-49896"/>
                      <a:pt x="3581400" y="0"/>
                    </a:cubicBezTo>
                    <a:cubicBezTo>
                      <a:pt x="3524642" y="753323"/>
                      <a:pt x="3645535" y="1254844"/>
                      <a:pt x="3581400" y="1711570"/>
                    </a:cubicBezTo>
                    <a:cubicBezTo>
                      <a:pt x="3036145" y="1568041"/>
                      <a:pt x="1190275" y="1852541"/>
                      <a:pt x="0" y="1711570"/>
                    </a:cubicBezTo>
                    <a:cubicBezTo>
                      <a:pt x="93855" y="1122767"/>
                      <a:pt x="-3598" y="386055"/>
                      <a:pt x="0" y="0"/>
                    </a:cubicBezTo>
                    <a:close/>
                  </a:path>
                  <a:path w="3581400" h="1711570" stroke="0" extrusionOk="0">
                    <a:moveTo>
                      <a:pt x="0" y="0"/>
                    </a:moveTo>
                    <a:cubicBezTo>
                      <a:pt x="438235" y="111795"/>
                      <a:pt x="2930102" y="-151926"/>
                      <a:pt x="3581400" y="0"/>
                    </a:cubicBezTo>
                    <a:cubicBezTo>
                      <a:pt x="3509538" y="403373"/>
                      <a:pt x="3593793" y="1197311"/>
                      <a:pt x="3581400" y="1711570"/>
                    </a:cubicBezTo>
                    <a:cubicBezTo>
                      <a:pt x="2781378" y="1563792"/>
                      <a:pt x="1178964" y="1689562"/>
                      <a:pt x="0" y="1711570"/>
                    </a:cubicBezTo>
                    <a:cubicBezTo>
                      <a:pt x="37547" y="1524208"/>
                      <a:pt x="-9482" y="311108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xmlns="" sd="2408694915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70905D1C-99C3-4EB2-8F25-A1F77834B2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615" b="19217" l="25976" r="76514">
                            <a14:foregroundMark x1="29071" y1="8559" x2="37416" y2="12636"/>
                            <a14:foregroundMark x1="22948" y1="7630" x2="26043" y2="11950"/>
                            <a14:foregroundMark x1="26043" y1="11950" x2="26783" y2="16068"/>
                            <a14:foregroundMark x1="67026" y1="6500" x2="73486" y2="12192"/>
                            <a14:foregroundMark x1="60565" y1="5813" x2="69427" y2="17385"/>
                            <a14:foregroundMark x1="75774" y1="5571" x2="70458" y2="11748"/>
                            <a14:foregroundMark x1="70458" y1="11748" x2="70458" y2="11950"/>
                            <a14:foregroundMark x1="76514" y1="9447" x2="76178" y2="10820"/>
                            <a14:foregroundMark x1="53769" y1="7388" x2="48991" y2="11264"/>
                            <a14:foregroundMark x1="48991" y1="11264" x2="48452" y2="11506"/>
                            <a14:foregroundMark x1="49596" y1="6258" x2="54105" y2="6258"/>
                            <a14:backgroundMark x1="62853" y1="19701" x2="70929" y2="19257"/>
                            <a14:backgroundMark x1="70929" y1="19257" x2="74630" y2="19257"/>
                            <a14:backgroundMark x1="64401" y1="17683" x2="76178" y2="1881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026" t="-199" r="59456" b="83817"/>
              <a:stretch/>
            </p:blipFill>
            <p:spPr>
              <a:xfrm rot="326065">
                <a:off x="5380835" y="6921533"/>
                <a:ext cx="1143000" cy="1685192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5166BE8-0417-4D4D-AE3F-236D0AFC6637}"/>
                </a:ext>
              </a:extLst>
            </p:cNvPr>
            <p:cNvSpPr txBox="1"/>
            <p:nvPr/>
          </p:nvSpPr>
          <p:spPr>
            <a:xfrm>
              <a:off x="6897884" y="7948652"/>
              <a:ext cx="179181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>
                  <a:latin typeface="UTM Avo" panose="02040603050506020204" pitchFamily="18" charset="0"/>
                </a:rPr>
                <a:t>3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044FF8CD-E5C3-4AC7-BC70-508BAC469CE8}"/>
              </a:ext>
            </a:extLst>
          </p:cNvPr>
          <p:cNvGrpSpPr/>
          <p:nvPr/>
        </p:nvGrpSpPr>
        <p:grpSpPr>
          <a:xfrm>
            <a:off x="9417854" y="6790735"/>
            <a:ext cx="3729488" cy="2397619"/>
            <a:chOff x="9555236" y="7078081"/>
            <a:chExt cx="3729488" cy="239761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A835D0DA-71D3-4599-A0F5-7A898A5258C2}"/>
                </a:ext>
              </a:extLst>
            </p:cNvPr>
            <p:cNvGrpSpPr/>
            <p:nvPr/>
          </p:nvGrpSpPr>
          <p:grpSpPr>
            <a:xfrm>
              <a:off x="9555236" y="7078081"/>
              <a:ext cx="3729488" cy="2397619"/>
              <a:chOff x="9555236" y="7078081"/>
              <a:chExt cx="3729488" cy="239761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C0282237-FBAE-4509-9BC6-D8855E7D6165}"/>
                  </a:ext>
                </a:extLst>
              </p:cNvPr>
              <p:cNvSpPr/>
              <p:nvPr/>
            </p:nvSpPr>
            <p:spPr>
              <a:xfrm>
                <a:off x="9703324" y="7764130"/>
                <a:ext cx="3581400" cy="1711570"/>
              </a:xfrm>
              <a:custGeom>
                <a:avLst/>
                <a:gdLst>
                  <a:gd name="connsiteX0" fmla="*/ 0 w 3581400"/>
                  <a:gd name="connsiteY0" fmla="*/ 0 h 1711570"/>
                  <a:gd name="connsiteX1" fmla="*/ 3581400 w 3581400"/>
                  <a:gd name="connsiteY1" fmla="*/ 0 h 1711570"/>
                  <a:gd name="connsiteX2" fmla="*/ 3581400 w 3581400"/>
                  <a:gd name="connsiteY2" fmla="*/ 1711570 h 1711570"/>
                  <a:gd name="connsiteX3" fmla="*/ 0 w 3581400"/>
                  <a:gd name="connsiteY3" fmla="*/ 1711570 h 1711570"/>
                  <a:gd name="connsiteX4" fmla="*/ 0 w 3581400"/>
                  <a:gd name="connsiteY4" fmla="*/ 0 h 1711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81400" h="1711570" fill="none" extrusionOk="0">
                    <a:moveTo>
                      <a:pt x="0" y="0"/>
                    </a:moveTo>
                    <a:cubicBezTo>
                      <a:pt x="1687054" y="-159771"/>
                      <a:pt x="2253605" y="-49896"/>
                      <a:pt x="3581400" y="0"/>
                    </a:cubicBezTo>
                    <a:cubicBezTo>
                      <a:pt x="3524642" y="753323"/>
                      <a:pt x="3645535" y="1254844"/>
                      <a:pt x="3581400" y="1711570"/>
                    </a:cubicBezTo>
                    <a:cubicBezTo>
                      <a:pt x="3036145" y="1568041"/>
                      <a:pt x="1190275" y="1852541"/>
                      <a:pt x="0" y="1711570"/>
                    </a:cubicBezTo>
                    <a:cubicBezTo>
                      <a:pt x="93855" y="1122767"/>
                      <a:pt x="-3598" y="386055"/>
                      <a:pt x="0" y="0"/>
                    </a:cubicBezTo>
                    <a:close/>
                  </a:path>
                  <a:path w="3581400" h="1711570" stroke="0" extrusionOk="0">
                    <a:moveTo>
                      <a:pt x="0" y="0"/>
                    </a:moveTo>
                    <a:cubicBezTo>
                      <a:pt x="438235" y="111795"/>
                      <a:pt x="2930102" y="-151926"/>
                      <a:pt x="3581400" y="0"/>
                    </a:cubicBezTo>
                    <a:cubicBezTo>
                      <a:pt x="3509538" y="403373"/>
                      <a:pt x="3593793" y="1197311"/>
                      <a:pt x="3581400" y="1711570"/>
                    </a:cubicBezTo>
                    <a:cubicBezTo>
                      <a:pt x="2781378" y="1563792"/>
                      <a:pt x="1178964" y="1689562"/>
                      <a:pt x="0" y="1711570"/>
                    </a:cubicBezTo>
                    <a:cubicBezTo>
                      <a:pt x="37547" y="1524208"/>
                      <a:pt x="-9482" y="311108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xmlns="" sd="2408694915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A0A706F9-CC7B-49D6-A0F5-18C374FC74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615" b="19217" l="25976" r="76514">
                            <a14:foregroundMark x1="29071" y1="8559" x2="37416" y2="12636"/>
                            <a14:foregroundMark x1="22948" y1="7630" x2="26043" y2="11950"/>
                            <a14:foregroundMark x1="26043" y1="11950" x2="26783" y2="16068"/>
                            <a14:foregroundMark x1="67026" y1="6500" x2="73486" y2="12192"/>
                            <a14:foregroundMark x1="60565" y1="5813" x2="69427" y2="17385"/>
                            <a14:foregroundMark x1="75774" y1="5571" x2="70458" y2="11748"/>
                            <a14:foregroundMark x1="70458" y1="11748" x2="70458" y2="11950"/>
                            <a14:foregroundMark x1="76514" y1="9447" x2="76178" y2="10820"/>
                            <a14:foregroundMark x1="53769" y1="7388" x2="48991" y2="11264"/>
                            <a14:foregroundMark x1="48991" y1="11264" x2="48452" y2="11506"/>
                            <a14:foregroundMark x1="49596" y1="6258" x2="54105" y2="6258"/>
                            <a14:backgroundMark x1="62853" y1="19701" x2="70929" y2="19257"/>
                            <a14:backgroundMark x1="70929" y1="19257" x2="74630" y2="19257"/>
                            <a14:backgroundMark x1="64401" y1="17683" x2="76178" y2="1881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155" t="-199" r="41327" b="83560"/>
              <a:stretch/>
            </p:blipFill>
            <p:spPr>
              <a:xfrm rot="21235481">
                <a:off x="9555236" y="7078081"/>
                <a:ext cx="1143001" cy="171157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C5E871BB-CED3-4D3E-85F4-E716B2C06103}"/>
                </a:ext>
              </a:extLst>
            </p:cNvPr>
            <p:cNvSpPr txBox="1"/>
            <p:nvPr/>
          </p:nvSpPr>
          <p:spPr>
            <a:xfrm>
              <a:off x="11433344" y="7883823"/>
              <a:ext cx="179181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>
                  <a:latin typeface="UTM Avo" panose="02040603050506020204" pitchFamily="18" charset="0"/>
                </a:rPr>
                <a:t>4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1CBDA873-21B1-41D3-96CA-0AB5CDB57470}"/>
              </a:ext>
            </a:extLst>
          </p:cNvPr>
          <p:cNvGrpSpPr/>
          <p:nvPr/>
        </p:nvGrpSpPr>
        <p:grpSpPr>
          <a:xfrm>
            <a:off x="13664411" y="6176312"/>
            <a:ext cx="3600649" cy="2600943"/>
            <a:chOff x="13983997" y="6874757"/>
            <a:chExt cx="3600649" cy="260094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075B6718-0D79-4851-894E-3B5DC94CCE91}"/>
                </a:ext>
              </a:extLst>
            </p:cNvPr>
            <p:cNvGrpSpPr/>
            <p:nvPr/>
          </p:nvGrpSpPr>
          <p:grpSpPr>
            <a:xfrm>
              <a:off x="13983997" y="6874757"/>
              <a:ext cx="3581400" cy="2600943"/>
              <a:chOff x="13983997" y="6874757"/>
              <a:chExt cx="3581400" cy="2600943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5B94BA17-5E7E-42FF-B396-FCBE25F1CC25}"/>
                  </a:ext>
                </a:extLst>
              </p:cNvPr>
              <p:cNvSpPr/>
              <p:nvPr/>
            </p:nvSpPr>
            <p:spPr>
              <a:xfrm>
                <a:off x="13983997" y="7764130"/>
                <a:ext cx="3581400" cy="1711570"/>
              </a:xfrm>
              <a:custGeom>
                <a:avLst/>
                <a:gdLst>
                  <a:gd name="connsiteX0" fmla="*/ 0 w 3581400"/>
                  <a:gd name="connsiteY0" fmla="*/ 0 h 1711570"/>
                  <a:gd name="connsiteX1" fmla="*/ 3581400 w 3581400"/>
                  <a:gd name="connsiteY1" fmla="*/ 0 h 1711570"/>
                  <a:gd name="connsiteX2" fmla="*/ 3581400 w 3581400"/>
                  <a:gd name="connsiteY2" fmla="*/ 1711570 h 1711570"/>
                  <a:gd name="connsiteX3" fmla="*/ 0 w 3581400"/>
                  <a:gd name="connsiteY3" fmla="*/ 1711570 h 1711570"/>
                  <a:gd name="connsiteX4" fmla="*/ 0 w 3581400"/>
                  <a:gd name="connsiteY4" fmla="*/ 0 h 1711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81400" h="1711570" fill="none" extrusionOk="0">
                    <a:moveTo>
                      <a:pt x="0" y="0"/>
                    </a:moveTo>
                    <a:cubicBezTo>
                      <a:pt x="1687054" y="-159771"/>
                      <a:pt x="2253605" y="-49896"/>
                      <a:pt x="3581400" y="0"/>
                    </a:cubicBezTo>
                    <a:cubicBezTo>
                      <a:pt x="3524642" y="753323"/>
                      <a:pt x="3645535" y="1254844"/>
                      <a:pt x="3581400" y="1711570"/>
                    </a:cubicBezTo>
                    <a:cubicBezTo>
                      <a:pt x="3036145" y="1568041"/>
                      <a:pt x="1190275" y="1852541"/>
                      <a:pt x="0" y="1711570"/>
                    </a:cubicBezTo>
                    <a:cubicBezTo>
                      <a:pt x="93855" y="1122767"/>
                      <a:pt x="-3598" y="386055"/>
                      <a:pt x="0" y="0"/>
                    </a:cubicBezTo>
                    <a:close/>
                  </a:path>
                  <a:path w="3581400" h="1711570" stroke="0" extrusionOk="0">
                    <a:moveTo>
                      <a:pt x="0" y="0"/>
                    </a:moveTo>
                    <a:cubicBezTo>
                      <a:pt x="438235" y="111795"/>
                      <a:pt x="2930102" y="-151926"/>
                      <a:pt x="3581400" y="0"/>
                    </a:cubicBezTo>
                    <a:cubicBezTo>
                      <a:pt x="3509538" y="403373"/>
                      <a:pt x="3593793" y="1197311"/>
                      <a:pt x="3581400" y="1711570"/>
                    </a:cubicBezTo>
                    <a:cubicBezTo>
                      <a:pt x="2781378" y="1563792"/>
                      <a:pt x="1178964" y="1689562"/>
                      <a:pt x="0" y="1711570"/>
                    </a:cubicBezTo>
                    <a:cubicBezTo>
                      <a:pt x="37547" y="1524208"/>
                      <a:pt x="-9482" y="311108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xmlns="" sd="2408694915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xmlns="" id="{574DDB50-C7E0-4873-963F-7249588CF3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615" b="19217" l="25976" r="76514">
                            <a14:foregroundMark x1="29071" y1="8559" x2="37416" y2="12636"/>
                            <a14:foregroundMark x1="22948" y1="7630" x2="26043" y2="11950"/>
                            <a14:foregroundMark x1="26043" y1="11950" x2="26783" y2="16068"/>
                            <a14:foregroundMark x1="67026" y1="6500" x2="73486" y2="12192"/>
                            <a14:foregroundMark x1="60565" y1="5813" x2="69427" y2="17385"/>
                            <a14:foregroundMark x1="75774" y1="5571" x2="70458" y2="11748"/>
                            <a14:foregroundMark x1="70458" y1="11748" x2="70458" y2="11950"/>
                            <a14:foregroundMark x1="76514" y1="9447" x2="76178" y2="10820"/>
                            <a14:foregroundMark x1="53769" y1="7388" x2="48991" y2="11264"/>
                            <a14:foregroundMark x1="48991" y1="11264" x2="48452" y2="11506"/>
                            <a14:foregroundMark x1="49596" y1="6258" x2="54105" y2="6258"/>
                            <a14:backgroundMark x1="62853" y1="19701" x2="70929" y2="19257"/>
                            <a14:backgroundMark x1="70929" y1="19257" x2="74630" y2="19257"/>
                            <a14:backgroundMark x1="64401" y1="17683" x2="76178" y2="1881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183" t="-199" r="21299" b="83560"/>
              <a:stretch/>
            </p:blipFill>
            <p:spPr>
              <a:xfrm rot="740758">
                <a:off x="14149789" y="6874757"/>
                <a:ext cx="1143002" cy="1711570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21243BDB-9E62-4FB2-B2F6-7ADBB5963762}"/>
                </a:ext>
              </a:extLst>
            </p:cNvPr>
            <p:cNvSpPr txBox="1"/>
            <p:nvPr/>
          </p:nvSpPr>
          <p:spPr>
            <a:xfrm>
              <a:off x="15792836" y="7825411"/>
              <a:ext cx="179181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>
                  <a:latin typeface="UTM Avo" panose="02040603050506020204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67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8289F0B-3AD1-4D90-A29E-6EE49589D084}"/>
              </a:ext>
            </a:extLst>
          </p:cNvPr>
          <p:cNvSpPr/>
          <p:nvPr/>
        </p:nvSpPr>
        <p:spPr>
          <a:xfrm>
            <a:off x="505869" y="249115"/>
            <a:ext cx="17276261" cy="9788769"/>
          </a:xfrm>
          <a:custGeom>
            <a:avLst/>
            <a:gdLst>
              <a:gd name="connsiteX0" fmla="*/ 0 w 17276261"/>
              <a:gd name="connsiteY0" fmla="*/ 0 h 9788769"/>
              <a:gd name="connsiteX1" fmla="*/ 1036576 w 17276261"/>
              <a:gd name="connsiteY1" fmla="*/ 0 h 9788769"/>
              <a:gd name="connsiteX2" fmla="*/ 1554863 w 17276261"/>
              <a:gd name="connsiteY2" fmla="*/ 0 h 9788769"/>
              <a:gd name="connsiteX3" fmla="*/ 2591439 w 17276261"/>
              <a:gd name="connsiteY3" fmla="*/ 0 h 9788769"/>
              <a:gd name="connsiteX4" fmla="*/ 2936964 w 17276261"/>
              <a:gd name="connsiteY4" fmla="*/ 0 h 9788769"/>
              <a:gd name="connsiteX5" fmla="*/ 3973540 w 17276261"/>
              <a:gd name="connsiteY5" fmla="*/ 0 h 9788769"/>
              <a:gd name="connsiteX6" fmla="*/ 4491828 w 17276261"/>
              <a:gd name="connsiteY6" fmla="*/ 0 h 9788769"/>
              <a:gd name="connsiteX7" fmla="*/ 5528404 w 17276261"/>
              <a:gd name="connsiteY7" fmla="*/ 0 h 9788769"/>
              <a:gd name="connsiteX8" fmla="*/ 6219454 w 17276261"/>
              <a:gd name="connsiteY8" fmla="*/ 0 h 9788769"/>
              <a:gd name="connsiteX9" fmla="*/ 6392217 w 17276261"/>
              <a:gd name="connsiteY9" fmla="*/ 0 h 9788769"/>
              <a:gd name="connsiteX10" fmla="*/ 7428792 w 17276261"/>
              <a:gd name="connsiteY10" fmla="*/ 0 h 9788769"/>
              <a:gd name="connsiteX11" fmla="*/ 7601555 w 17276261"/>
              <a:gd name="connsiteY11" fmla="*/ 0 h 9788769"/>
              <a:gd name="connsiteX12" fmla="*/ 8638131 w 17276261"/>
              <a:gd name="connsiteY12" fmla="*/ 0 h 9788769"/>
              <a:gd name="connsiteX13" fmla="*/ 9156418 w 17276261"/>
              <a:gd name="connsiteY13" fmla="*/ 0 h 9788769"/>
              <a:gd name="connsiteX14" fmla="*/ 9501944 w 17276261"/>
              <a:gd name="connsiteY14" fmla="*/ 0 h 9788769"/>
              <a:gd name="connsiteX15" fmla="*/ 9847469 w 17276261"/>
              <a:gd name="connsiteY15" fmla="*/ 0 h 9788769"/>
              <a:gd name="connsiteX16" fmla="*/ 10711282 w 17276261"/>
              <a:gd name="connsiteY16" fmla="*/ 0 h 9788769"/>
              <a:gd name="connsiteX17" fmla="*/ 11575095 w 17276261"/>
              <a:gd name="connsiteY17" fmla="*/ 0 h 9788769"/>
              <a:gd name="connsiteX18" fmla="*/ 12611671 w 17276261"/>
              <a:gd name="connsiteY18" fmla="*/ 0 h 9788769"/>
              <a:gd name="connsiteX19" fmla="*/ 13475484 w 17276261"/>
              <a:gd name="connsiteY19" fmla="*/ 0 h 9788769"/>
              <a:gd name="connsiteX20" fmla="*/ 14339297 w 17276261"/>
              <a:gd name="connsiteY20" fmla="*/ 0 h 9788769"/>
              <a:gd name="connsiteX21" fmla="*/ 15203110 w 17276261"/>
              <a:gd name="connsiteY21" fmla="*/ 0 h 9788769"/>
              <a:gd name="connsiteX22" fmla="*/ 15548635 w 17276261"/>
              <a:gd name="connsiteY22" fmla="*/ 0 h 9788769"/>
              <a:gd name="connsiteX23" fmla="*/ 16412448 w 17276261"/>
              <a:gd name="connsiteY23" fmla="*/ 0 h 9788769"/>
              <a:gd name="connsiteX24" fmla="*/ 17276261 w 17276261"/>
              <a:gd name="connsiteY24" fmla="*/ 0 h 9788769"/>
              <a:gd name="connsiteX25" fmla="*/ 17276261 w 17276261"/>
              <a:gd name="connsiteY25" fmla="*/ 699198 h 9788769"/>
              <a:gd name="connsiteX26" fmla="*/ 17276261 w 17276261"/>
              <a:gd name="connsiteY26" fmla="*/ 1202620 h 9788769"/>
              <a:gd name="connsiteX27" fmla="*/ 17276261 w 17276261"/>
              <a:gd name="connsiteY27" fmla="*/ 2097593 h 9788769"/>
              <a:gd name="connsiteX28" fmla="*/ 17276261 w 17276261"/>
              <a:gd name="connsiteY28" fmla="*/ 2894679 h 9788769"/>
              <a:gd name="connsiteX29" fmla="*/ 17276261 w 17276261"/>
              <a:gd name="connsiteY29" fmla="*/ 3789652 h 9788769"/>
              <a:gd name="connsiteX30" fmla="*/ 17276261 w 17276261"/>
              <a:gd name="connsiteY30" fmla="*/ 4195187 h 9788769"/>
              <a:gd name="connsiteX31" fmla="*/ 17276261 w 17276261"/>
              <a:gd name="connsiteY31" fmla="*/ 4698609 h 9788769"/>
              <a:gd name="connsiteX32" fmla="*/ 17276261 w 17276261"/>
              <a:gd name="connsiteY32" fmla="*/ 5495695 h 9788769"/>
              <a:gd name="connsiteX33" fmla="*/ 17276261 w 17276261"/>
              <a:gd name="connsiteY33" fmla="*/ 6390668 h 9788769"/>
              <a:gd name="connsiteX34" fmla="*/ 17276261 w 17276261"/>
              <a:gd name="connsiteY34" fmla="*/ 7089866 h 9788769"/>
              <a:gd name="connsiteX35" fmla="*/ 17276261 w 17276261"/>
              <a:gd name="connsiteY35" fmla="*/ 7593288 h 9788769"/>
              <a:gd name="connsiteX36" fmla="*/ 17276261 w 17276261"/>
              <a:gd name="connsiteY36" fmla="*/ 8390373 h 9788769"/>
              <a:gd name="connsiteX37" fmla="*/ 17276261 w 17276261"/>
              <a:gd name="connsiteY37" fmla="*/ 8795908 h 9788769"/>
              <a:gd name="connsiteX38" fmla="*/ 17276261 w 17276261"/>
              <a:gd name="connsiteY38" fmla="*/ 9788769 h 9788769"/>
              <a:gd name="connsiteX39" fmla="*/ 16930736 w 17276261"/>
              <a:gd name="connsiteY39" fmla="*/ 9788769 h 9788769"/>
              <a:gd name="connsiteX40" fmla="*/ 16239685 w 17276261"/>
              <a:gd name="connsiteY40" fmla="*/ 9788769 h 9788769"/>
              <a:gd name="connsiteX41" fmla="*/ 16066923 w 17276261"/>
              <a:gd name="connsiteY41" fmla="*/ 9788769 h 9788769"/>
              <a:gd name="connsiteX42" fmla="*/ 15030347 w 17276261"/>
              <a:gd name="connsiteY42" fmla="*/ 9788769 h 9788769"/>
              <a:gd name="connsiteX43" fmla="*/ 14857584 w 17276261"/>
              <a:gd name="connsiteY43" fmla="*/ 9788769 h 9788769"/>
              <a:gd name="connsiteX44" fmla="*/ 14339297 w 17276261"/>
              <a:gd name="connsiteY44" fmla="*/ 9788769 h 9788769"/>
              <a:gd name="connsiteX45" fmla="*/ 14166534 w 17276261"/>
              <a:gd name="connsiteY45" fmla="*/ 9788769 h 9788769"/>
              <a:gd name="connsiteX46" fmla="*/ 13821009 w 17276261"/>
              <a:gd name="connsiteY46" fmla="*/ 9788769 h 9788769"/>
              <a:gd name="connsiteX47" fmla="*/ 13302721 w 17276261"/>
              <a:gd name="connsiteY47" fmla="*/ 9788769 h 9788769"/>
              <a:gd name="connsiteX48" fmla="*/ 12438908 w 17276261"/>
              <a:gd name="connsiteY48" fmla="*/ 9788769 h 9788769"/>
              <a:gd name="connsiteX49" fmla="*/ 12266145 w 17276261"/>
              <a:gd name="connsiteY49" fmla="*/ 9788769 h 9788769"/>
              <a:gd name="connsiteX50" fmla="*/ 11575095 w 17276261"/>
              <a:gd name="connsiteY50" fmla="*/ 9788769 h 9788769"/>
              <a:gd name="connsiteX51" fmla="*/ 11229570 w 17276261"/>
              <a:gd name="connsiteY51" fmla="*/ 9788769 h 9788769"/>
              <a:gd name="connsiteX52" fmla="*/ 10365757 w 17276261"/>
              <a:gd name="connsiteY52" fmla="*/ 9788769 h 9788769"/>
              <a:gd name="connsiteX53" fmla="*/ 10192994 w 17276261"/>
              <a:gd name="connsiteY53" fmla="*/ 9788769 h 9788769"/>
              <a:gd name="connsiteX54" fmla="*/ 9501944 w 17276261"/>
              <a:gd name="connsiteY54" fmla="*/ 9788769 h 9788769"/>
              <a:gd name="connsiteX55" fmla="*/ 8810893 w 17276261"/>
              <a:gd name="connsiteY55" fmla="*/ 9788769 h 9788769"/>
              <a:gd name="connsiteX56" fmla="*/ 7774317 w 17276261"/>
              <a:gd name="connsiteY56" fmla="*/ 9788769 h 9788769"/>
              <a:gd name="connsiteX57" fmla="*/ 7428792 w 17276261"/>
              <a:gd name="connsiteY57" fmla="*/ 9788769 h 9788769"/>
              <a:gd name="connsiteX58" fmla="*/ 7083267 w 17276261"/>
              <a:gd name="connsiteY58" fmla="*/ 9788769 h 9788769"/>
              <a:gd name="connsiteX59" fmla="*/ 6910504 w 17276261"/>
              <a:gd name="connsiteY59" fmla="*/ 9788769 h 9788769"/>
              <a:gd name="connsiteX60" fmla="*/ 5873929 w 17276261"/>
              <a:gd name="connsiteY60" fmla="*/ 9788769 h 9788769"/>
              <a:gd name="connsiteX61" fmla="*/ 4837353 w 17276261"/>
              <a:gd name="connsiteY61" fmla="*/ 9788769 h 9788769"/>
              <a:gd name="connsiteX62" fmla="*/ 4664590 w 17276261"/>
              <a:gd name="connsiteY62" fmla="*/ 9788769 h 9788769"/>
              <a:gd name="connsiteX63" fmla="*/ 3973540 w 17276261"/>
              <a:gd name="connsiteY63" fmla="*/ 9788769 h 9788769"/>
              <a:gd name="connsiteX64" fmla="*/ 3800777 w 17276261"/>
              <a:gd name="connsiteY64" fmla="*/ 9788769 h 9788769"/>
              <a:gd name="connsiteX65" fmla="*/ 2764202 w 17276261"/>
              <a:gd name="connsiteY65" fmla="*/ 9788769 h 9788769"/>
              <a:gd name="connsiteX66" fmla="*/ 2591439 w 17276261"/>
              <a:gd name="connsiteY66" fmla="*/ 9788769 h 9788769"/>
              <a:gd name="connsiteX67" fmla="*/ 2073151 w 17276261"/>
              <a:gd name="connsiteY67" fmla="*/ 9788769 h 9788769"/>
              <a:gd name="connsiteX68" fmla="*/ 1382101 w 17276261"/>
              <a:gd name="connsiteY68" fmla="*/ 9788769 h 9788769"/>
              <a:gd name="connsiteX69" fmla="*/ 1036576 w 17276261"/>
              <a:gd name="connsiteY69" fmla="*/ 9788769 h 9788769"/>
              <a:gd name="connsiteX70" fmla="*/ 0 w 17276261"/>
              <a:gd name="connsiteY70" fmla="*/ 9788769 h 9788769"/>
              <a:gd name="connsiteX71" fmla="*/ 0 w 17276261"/>
              <a:gd name="connsiteY71" fmla="*/ 9285347 h 9788769"/>
              <a:gd name="connsiteX72" fmla="*/ 0 w 17276261"/>
              <a:gd name="connsiteY72" fmla="*/ 8879812 h 9788769"/>
              <a:gd name="connsiteX73" fmla="*/ 0 w 17276261"/>
              <a:gd name="connsiteY73" fmla="*/ 8278502 h 9788769"/>
              <a:gd name="connsiteX74" fmla="*/ 0 w 17276261"/>
              <a:gd name="connsiteY74" fmla="*/ 7677192 h 9788769"/>
              <a:gd name="connsiteX75" fmla="*/ 0 w 17276261"/>
              <a:gd name="connsiteY75" fmla="*/ 6977994 h 9788769"/>
              <a:gd name="connsiteX76" fmla="*/ 0 w 17276261"/>
              <a:gd name="connsiteY76" fmla="*/ 6278796 h 9788769"/>
              <a:gd name="connsiteX77" fmla="*/ 0 w 17276261"/>
              <a:gd name="connsiteY77" fmla="*/ 5383823 h 9788769"/>
              <a:gd name="connsiteX78" fmla="*/ 0 w 17276261"/>
              <a:gd name="connsiteY78" fmla="*/ 4978288 h 9788769"/>
              <a:gd name="connsiteX79" fmla="*/ 0 w 17276261"/>
              <a:gd name="connsiteY79" fmla="*/ 4083315 h 9788769"/>
              <a:gd name="connsiteX80" fmla="*/ 0 w 17276261"/>
              <a:gd name="connsiteY80" fmla="*/ 3286230 h 9788769"/>
              <a:gd name="connsiteX81" fmla="*/ 0 w 17276261"/>
              <a:gd name="connsiteY81" fmla="*/ 2880695 h 9788769"/>
              <a:gd name="connsiteX82" fmla="*/ 0 w 17276261"/>
              <a:gd name="connsiteY82" fmla="*/ 1985722 h 9788769"/>
              <a:gd name="connsiteX83" fmla="*/ 0 w 17276261"/>
              <a:gd name="connsiteY83" fmla="*/ 1286524 h 9788769"/>
              <a:gd name="connsiteX84" fmla="*/ 0 w 17276261"/>
              <a:gd name="connsiteY84" fmla="*/ 880989 h 9788769"/>
              <a:gd name="connsiteX85" fmla="*/ 0 w 17276261"/>
              <a:gd name="connsiteY85" fmla="*/ 0 h 978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7276261" h="9788769" fill="none" extrusionOk="0">
                <a:moveTo>
                  <a:pt x="0" y="0"/>
                </a:moveTo>
                <a:cubicBezTo>
                  <a:pt x="346755" y="3223"/>
                  <a:pt x="639259" y="-37761"/>
                  <a:pt x="1036576" y="0"/>
                </a:cubicBezTo>
                <a:cubicBezTo>
                  <a:pt x="1433893" y="37761"/>
                  <a:pt x="1390724" y="-24377"/>
                  <a:pt x="1554863" y="0"/>
                </a:cubicBezTo>
                <a:cubicBezTo>
                  <a:pt x="1719002" y="24377"/>
                  <a:pt x="2258167" y="5858"/>
                  <a:pt x="2591439" y="0"/>
                </a:cubicBezTo>
                <a:cubicBezTo>
                  <a:pt x="2924711" y="-5858"/>
                  <a:pt x="2811884" y="16011"/>
                  <a:pt x="2936964" y="0"/>
                </a:cubicBezTo>
                <a:cubicBezTo>
                  <a:pt x="3062044" y="-16011"/>
                  <a:pt x="3606967" y="-19747"/>
                  <a:pt x="3973540" y="0"/>
                </a:cubicBezTo>
                <a:cubicBezTo>
                  <a:pt x="4340113" y="19747"/>
                  <a:pt x="4295156" y="-6860"/>
                  <a:pt x="4491828" y="0"/>
                </a:cubicBezTo>
                <a:cubicBezTo>
                  <a:pt x="4688500" y="6860"/>
                  <a:pt x="5241894" y="37435"/>
                  <a:pt x="5528404" y="0"/>
                </a:cubicBezTo>
                <a:cubicBezTo>
                  <a:pt x="5814914" y="-37435"/>
                  <a:pt x="5915031" y="11628"/>
                  <a:pt x="6219454" y="0"/>
                </a:cubicBezTo>
                <a:cubicBezTo>
                  <a:pt x="6523877" y="-11628"/>
                  <a:pt x="6342744" y="7488"/>
                  <a:pt x="6392217" y="0"/>
                </a:cubicBezTo>
                <a:cubicBezTo>
                  <a:pt x="6441690" y="-7488"/>
                  <a:pt x="7045916" y="42696"/>
                  <a:pt x="7428792" y="0"/>
                </a:cubicBezTo>
                <a:cubicBezTo>
                  <a:pt x="7811668" y="-42696"/>
                  <a:pt x="7534429" y="1604"/>
                  <a:pt x="7601555" y="0"/>
                </a:cubicBezTo>
                <a:cubicBezTo>
                  <a:pt x="7668681" y="-1604"/>
                  <a:pt x="8408117" y="-36710"/>
                  <a:pt x="8638131" y="0"/>
                </a:cubicBezTo>
                <a:cubicBezTo>
                  <a:pt x="8868145" y="36710"/>
                  <a:pt x="8981729" y="-23158"/>
                  <a:pt x="9156418" y="0"/>
                </a:cubicBezTo>
                <a:cubicBezTo>
                  <a:pt x="9331107" y="23158"/>
                  <a:pt x="9375475" y="1232"/>
                  <a:pt x="9501944" y="0"/>
                </a:cubicBezTo>
                <a:cubicBezTo>
                  <a:pt x="9628413" y="-1232"/>
                  <a:pt x="9756931" y="-2767"/>
                  <a:pt x="9847469" y="0"/>
                </a:cubicBezTo>
                <a:cubicBezTo>
                  <a:pt x="9938007" y="2767"/>
                  <a:pt x="10347180" y="-9415"/>
                  <a:pt x="10711282" y="0"/>
                </a:cubicBezTo>
                <a:cubicBezTo>
                  <a:pt x="11075384" y="9415"/>
                  <a:pt x="11369787" y="21002"/>
                  <a:pt x="11575095" y="0"/>
                </a:cubicBezTo>
                <a:cubicBezTo>
                  <a:pt x="11780403" y="-21002"/>
                  <a:pt x="12321530" y="1104"/>
                  <a:pt x="12611671" y="0"/>
                </a:cubicBezTo>
                <a:cubicBezTo>
                  <a:pt x="12901812" y="-1104"/>
                  <a:pt x="13174274" y="18544"/>
                  <a:pt x="13475484" y="0"/>
                </a:cubicBezTo>
                <a:cubicBezTo>
                  <a:pt x="13776694" y="-18544"/>
                  <a:pt x="14001822" y="13932"/>
                  <a:pt x="14339297" y="0"/>
                </a:cubicBezTo>
                <a:cubicBezTo>
                  <a:pt x="14676772" y="-13932"/>
                  <a:pt x="15017875" y="-39935"/>
                  <a:pt x="15203110" y="0"/>
                </a:cubicBezTo>
                <a:cubicBezTo>
                  <a:pt x="15388345" y="39935"/>
                  <a:pt x="15390633" y="-16307"/>
                  <a:pt x="15548635" y="0"/>
                </a:cubicBezTo>
                <a:cubicBezTo>
                  <a:pt x="15706638" y="16307"/>
                  <a:pt x="16225976" y="-6266"/>
                  <a:pt x="16412448" y="0"/>
                </a:cubicBezTo>
                <a:cubicBezTo>
                  <a:pt x="16598920" y="6266"/>
                  <a:pt x="16996917" y="12975"/>
                  <a:pt x="17276261" y="0"/>
                </a:cubicBezTo>
                <a:cubicBezTo>
                  <a:pt x="17254943" y="206843"/>
                  <a:pt x="17304020" y="434558"/>
                  <a:pt x="17276261" y="699198"/>
                </a:cubicBezTo>
                <a:cubicBezTo>
                  <a:pt x="17248502" y="963838"/>
                  <a:pt x="17263907" y="1040684"/>
                  <a:pt x="17276261" y="1202620"/>
                </a:cubicBezTo>
                <a:cubicBezTo>
                  <a:pt x="17288615" y="1364556"/>
                  <a:pt x="17252554" y="1833410"/>
                  <a:pt x="17276261" y="2097593"/>
                </a:cubicBezTo>
                <a:cubicBezTo>
                  <a:pt x="17299968" y="2361776"/>
                  <a:pt x="17263472" y="2652160"/>
                  <a:pt x="17276261" y="2894679"/>
                </a:cubicBezTo>
                <a:cubicBezTo>
                  <a:pt x="17289050" y="3137198"/>
                  <a:pt x="17306411" y="3598861"/>
                  <a:pt x="17276261" y="3789652"/>
                </a:cubicBezTo>
                <a:cubicBezTo>
                  <a:pt x="17246111" y="3980443"/>
                  <a:pt x="17268783" y="4061452"/>
                  <a:pt x="17276261" y="4195187"/>
                </a:cubicBezTo>
                <a:cubicBezTo>
                  <a:pt x="17283739" y="4328923"/>
                  <a:pt x="17298558" y="4491292"/>
                  <a:pt x="17276261" y="4698609"/>
                </a:cubicBezTo>
                <a:cubicBezTo>
                  <a:pt x="17253964" y="4905926"/>
                  <a:pt x="17301203" y="5169226"/>
                  <a:pt x="17276261" y="5495695"/>
                </a:cubicBezTo>
                <a:cubicBezTo>
                  <a:pt x="17251319" y="5822164"/>
                  <a:pt x="17279694" y="6007323"/>
                  <a:pt x="17276261" y="6390668"/>
                </a:cubicBezTo>
                <a:cubicBezTo>
                  <a:pt x="17272828" y="6774013"/>
                  <a:pt x="17285795" y="6892580"/>
                  <a:pt x="17276261" y="7089866"/>
                </a:cubicBezTo>
                <a:cubicBezTo>
                  <a:pt x="17266727" y="7287152"/>
                  <a:pt x="17288178" y="7387889"/>
                  <a:pt x="17276261" y="7593288"/>
                </a:cubicBezTo>
                <a:cubicBezTo>
                  <a:pt x="17264344" y="7798687"/>
                  <a:pt x="17237575" y="8167763"/>
                  <a:pt x="17276261" y="8390373"/>
                </a:cubicBezTo>
                <a:cubicBezTo>
                  <a:pt x="17314947" y="8612983"/>
                  <a:pt x="17262512" y="8624553"/>
                  <a:pt x="17276261" y="8795908"/>
                </a:cubicBezTo>
                <a:cubicBezTo>
                  <a:pt x="17290010" y="8967263"/>
                  <a:pt x="17323416" y="9416886"/>
                  <a:pt x="17276261" y="9788769"/>
                </a:cubicBezTo>
                <a:cubicBezTo>
                  <a:pt x="17166436" y="9772557"/>
                  <a:pt x="17024521" y="9787195"/>
                  <a:pt x="16930736" y="9788769"/>
                </a:cubicBezTo>
                <a:cubicBezTo>
                  <a:pt x="16836952" y="9790343"/>
                  <a:pt x="16412640" y="9787630"/>
                  <a:pt x="16239685" y="9788769"/>
                </a:cubicBezTo>
                <a:cubicBezTo>
                  <a:pt x="16066730" y="9789908"/>
                  <a:pt x="16139216" y="9797391"/>
                  <a:pt x="16066923" y="9788769"/>
                </a:cubicBezTo>
                <a:cubicBezTo>
                  <a:pt x="15994630" y="9780147"/>
                  <a:pt x="15303892" y="9822955"/>
                  <a:pt x="15030347" y="9788769"/>
                </a:cubicBezTo>
                <a:cubicBezTo>
                  <a:pt x="14756802" y="9754583"/>
                  <a:pt x="14898812" y="9787574"/>
                  <a:pt x="14857584" y="9788769"/>
                </a:cubicBezTo>
                <a:cubicBezTo>
                  <a:pt x="14816356" y="9789964"/>
                  <a:pt x="14507913" y="9785002"/>
                  <a:pt x="14339297" y="9788769"/>
                </a:cubicBezTo>
                <a:cubicBezTo>
                  <a:pt x="14170681" y="9792536"/>
                  <a:pt x="14209717" y="9781878"/>
                  <a:pt x="14166534" y="9788769"/>
                </a:cubicBezTo>
                <a:cubicBezTo>
                  <a:pt x="14123351" y="9795660"/>
                  <a:pt x="13962881" y="9804174"/>
                  <a:pt x="13821009" y="9788769"/>
                </a:cubicBezTo>
                <a:cubicBezTo>
                  <a:pt x="13679138" y="9773364"/>
                  <a:pt x="13497034" y="9767801"/>
                  <a:pt x="13302721" y="9788769"/>
                </a:cubicBezTo>
                <a:cubicBezTo>
                  <a:pt x="13108408" y="9809737"/>
                  <a:pt x="12797705" y="9754471"/>
                  <a:pt x="12438908" y="9788769"/>
                </a:cubicBezTo>
                <a:cubicBezTo>
                  <a:pt x="12080111" y="9823067"/>
                  <a:pt x="12331690" y="9781067"/>
                  <a:pt x="12266145" y="9788769"/>
                </a:cubicBezTo>
                <a:cubicBezTo>
                  <a:pt x="12200600" y="9796471"/>
                  <a:pt x="11883903" y="9762048"/>
                  <a:pt x="11575095" y="9788769"/>
                </a:cubicBezTo>
                <a:cubicBezTo>
                  <a:pt x="11266287" y="9815491"/>
                  <a:pt x="11314257" y="9787864"/>
                  <a:pt x="11229570" y="9788769"/>
                </a:cubicBezTo>
                <a:cubicBezTo>
                  <a:pt x="11144883" y="9789674"/>
                  <a:pt x="10669096" y="9770530"/>
                  <a:pt x="10365757" y="9788769"/>
                </a:cubicBezTo>
                <a:cubicBezTo>
                  <a:pt x="10062418" y="9807008"/>
                  <a:pt x="10262297" y="9791788"/>
                  <a:pt x="10192994" y="9788769"/>
                </a:cubicBezTo>
                <a:cubicBezTo>
                  <a:pt x="10123691" y="9785750"/>
                  <a:pt x="9651410" y="9765477"/>
                  <a:pt x="9501944" y="9788769"/>
                </a:cubicBezTo>
                <a:cubicBezTo>
                  <a:pt x="9352478" y="9812062"/>
                  <a:pt x="8950451" y="9778843"/>
                  <a:pt x="8810893" y="9788769"/>
                </a:cubicBezTo>
                <a:cubicBezTo>
                  <a:pt x="8671335" y="9798695"/>
                  <a:pt x="8090320" y="9786585"/>
                  <a:pt x="7774317" y="9788769"/>
                </a:cubicBezTo>
                <a:cubicBezTo>
                  <a:pt x="7458314" y="9790953"/>
                  <a:pt x="7569322" y="9782018"/>
                  <a:pt x="7428792" y="9788769"/>
                </a:cubicBezTo>
                <a:cubicBezTo>
                  <a:pt x="7288263" y="9795520"/>
                  <a:pt x="7168036" y="9794236"/>
                  <a:pt x="7083267" y="9788769"/>
                </a:cubicBezTo>
                <a:cubicBezTo>
                  <a:pt x="6998499" y="9783302"/>
                  <a:pt x="6985880" y="9791385"/>
                  <a:pt x="6910504" y="9788769"/>
                </a:cubicBezTo>
                <a:cubicBezTo>
                  <a:pt x="6835128" y="9786153"/>
                  <a:pt x="6229862" y="9839657"/>
                  <a:pt x="5873929" y="9788769"/>
                </a:cubicBezTo>
                <a:cubicBezTo>
                  <a:pt x="5517997" y="9737881"/>
                  <a:pt x="5244154" y="9770974"/>
                  <a:pt x="4837353" y="9788769"/>
                </a:cubicBezTo>
                <a:cubicBezTo>
                  <a:pt x="4430552" y="9806564"/>
                  <a:pt x="4712475" y="9790068"/>
                  <a:pt x="4664590" y="9788769"/>
                </a:cubicBezTo>
                <a:cubicBezTo>
                  <a:pt x="4616705" y="9787470"/>
                  <a:pt x="4216072" y="9789034"/>
                  <a:pt x="3973540" y="9788769"/>
                </a:cubicBezTo>
                <a:cubicBezTo>
                  <a:pt x="3731008" y="9788505"/>
                  <a:pt x="3852959" y="9786187"/>
                  <a:pt x="3800777" y="9788769"/>
                </a:cubicBezTo>
                <a:cubicBezTo>
                  <a:pt x="3748595" y="9791351"/>
                  <a:pt x="2976972" y="9744863"/>
                  <a:pt x="2764202" y="9788769"/>
                </a:cubicBezTo>
                <a:cubicBezTo>
                  <a:pt x="2551432" y="9832675"/>
                  <a:pt x="2636093" y="9790635"/>
                  <a:pt x="2591439" y="9788769"/>
                </a:cubicBezTo>
                <a:cubicBezTo>
                  <a:pt x="2546785" y="9786903"/>
                  <a:pt x="2292990" y="9802191"/>
                  <a:pt x="2073151" y="9788769"/>
                </a:cubicBezTo>
                <a:cubicBezTo>
                  <a:pt x="1853312" y="9775347"/>
                  <a:pt x="1527940" y="9793484"/>
                  <a:pt x="1382101" y="9788769"/>
                </a:cubicBezTo>
                <a:cubicBezTo>
                  <a:pt x="1236262" y="9784055"/>
                  <a:pt x="1189038" y="9773976"/>
                  <a:pt x="1036576" y="9788769"/>
                </a:cubicBezTo>
                <a:cubicBezTo>
                  <a:pt x="884115" y="9803562"/>
                  <a:pt x="262414" y="9793155"/>
                  <a:pt x="0" y="9788769"/>
                </a:cubicBezTo>
                <a:cubicBezTo>
                  <a:pt x="-2649" y="9543086"/>
                  <a:pt x="-8616" y="9470305"/>
                  <a:pt x="0" y="9285347"/>
                </a:cubicBezTo>
                <a:cubicBezTo>
                  <a:pt x="8616" y="9100389"/>
                  <a:pt x="3293" y="9060075"/>
                  <a:pt x="0" y="8879812"/>
                </a:cubicBezTo>
                <a:cubicBezTo>
                  <a:pt x="-3293" y="8699550"/>
                  <a:pt x="14660" y="8553657"/>
                  <a:pt x="0" y="8278502"/>
                </a:cubicBezTo>
                <a:cubicBezTo>
                  <a:pt x="-14660" y="8003347"/>
                  <a:pt x="7049" y="7965164"/>
                  <a:pt x="0" y="7677192"/>
                </a:cubicBezTo>
                <a:cubicBezTo>
                  <a:pt x="-7049" y="7389220"/>
                  <a:pt x="-9983" y="7180760"/>
                  <a:pt x="0" y="6977994"/>
                </a:cubicBezTo>
                <a:cubicBezTo>
                  <a:pt x="9983" y="6775228"/>
                  <a:pt x="1067" y="6536481"/>
                  <a:pt x="0" y="6278796"/>
                </a:cubicBezTo>
                <a:cubicBezTo>
                  <a:pt x="-1067" y="6021111"/>
                  <a:pt x="31262" y="5603091"/>
                  <a:pt x="0" y="5383823"/>
                </a:cubicBezTo>
                <a:cubicBezTo>
                  <a:pt x="-31262" y="5164555"/>
                  <a:pt x="19568" y="5176235"/>
                  <a:pt x="0" y="4978288"/>
                </a:cubicBezTo>
                <a:cubicBezTo>
                  <a:pt x="-19568" y="4780341"/>
                  <a:pt x="36522" y="4286311"/>
                  <a:pt x="0" y="4083315"/>
                </a:cubicBezTo>
                <a:cubicBezTo>
                  <a:pt x="-36522" y="3880319"/>
                  <a:pt x="-10963" y="3517300"/>
                  <a:pt x="0" y="3286230"/>
                </a:cubicBezTo>
                <a:cubicBezTo>
                  <a:pt x="10963" y="3055161"/>
                  <a:pt x="19980" y="2997729"/>
                  <a:pt x="0" y="2880695"/>
                </a:cubicBezTo>
                <a:cubicBezTo>
                  <a:pt x="-19980" y="2763662"/>
                  <a:pt x="24243" y="2248715"/>
                  <a:pt x="0" y="1985722"/>
                </a:cubicBezTo>
                <a:cubicBezTo>
                  <a:pt x="-24243" y="1722729"/>
                  <a:pt x="-3343" y="1565565"/>
                  <a:pt x="0" y="1286524"/>
                </a:cubicBezTo>
                <a:cubicBezTo>
                  <a:pt x="3343" y="1007483"/>
                  <a:pt x="-15713" y="1036742"/>
                  <a:pt x="0" y="880989"/>
                </a:cubicBezTo>
                <a:cubicBezTo>
                  <a:pt x="15713" y="725237"/>
                  <a:pt x="4327" y="303912"/>
                  <a:pt x="0" y="0"/>
                </a:cubicBezTo>
                <a:close/>
              </a:path>
              <a:path w="17276261" h="9788769" stroke="0" extrusionOk="0">
                <a:moveTo>
                  <a:pt x="0" y="0"/>
                </a:moveTo>
                <a:cubicBezTo>
                  <a:pt x="67577" y="-299"/>
                  <a:pt x="122056" y="-1152"/>
                  <a:pt x="172763" y="0"/>
                </a:cubicBezTo>
                <a:cubicBezTo>
                  <a:pt x="223470" y="1152"/>
                  <a:pt x="616436" y="40098"/>
                  <a:pt x="1036576" y="0"/>
                </a:cubicBezTo>
                <a:cubicBezTo>
                  <a:pt x="1456716" y="-40098"/>
                  <a:pt x="1849805" y="25649"/>
                  <a:pt x="2073151" y="0"/>
                </a:cubicBezTo>
                <a:cubicBezTo>
                  <a:pt x="2296497" y="-25649"/>
                  <a:pt x="2738856" y="-29942"/>
                  <a:pt x="2936964" y="0"/>
                </a:cubicBezTo>
                <a:cubicBezTo>
                  <a:pt x="3135072" y="29942"/>
                  <a:pt x="3048232" y="-610"/>
                  <a:pt x="3109727" y="0"/>
                </a:cubicBezTo>
                <a:cubicBezTo>
                  <a:pt x="3171222" y="610"/>
                  <a:pt x="3300989" y="12878"/>
                  <a:pt x="3455252" y="0"/>
                </a:cubicBezTo>
                <a:cubicBezTo>
                  <a:pt x="3609515" y="-12878"/>
                  <a:pt x="3585330" y="-6828"/>
                  <a:pt x="3628015" y="0"/>
                </a:cubicBezTo>
                <a:cubicBezTo>
                  <a:pt x="3670700" y="6828"/>
                  <a:pt x="3848671" y="-11312"/>
                  <a:pt x="3973540" y="0"/>
                </a:cubicBezTo>
                <a:cubicBezTo>
                  <a:pt x="4098410" y="11312"/>
                  <a:pt x="4525700" y="-23621"/>
                  <a:pt x="4664590" y="0"/>
                </a:cubicBezTo>
                <a:cubicBezTo>
                  <a:pt x="4803480" y="23621"/>
                  <a:pt x="4930303" y="6336"/>
                  <a:pt x="5010116" y="0"/>
                </a:cubicBezTo>
                <a:cubicBezTo>
                  <a:pt x="5089929" y="-6336"/>
                  <a:pt x="5446430" y="-28049"/>
                  <a:pt x="5873929" y="0"/>
                </a:cubicBezTo>
                <a:cubicBezTo>
                  <a:pt x="6301428" y="28049"/>
                  <a:pt x="6419369" y="-12695"/>
                  <a:pt x="6910504" y="0"/>
                </a:cubicBezTo>
                <a:cubicBezTo>
                  <a:pt x="7401639" y="12695"/>
                  <a:pt x="7715378" y="4038"/>
                  <a:pt x="7947080" y="0"/>
                </a:cubicBezTo>
                <a:cubicBezTo>
                  <a:pt x="8178782" y="-4038"/>
                  <a:pt x="8193336" y="-4143"/>
                  <a:pt x="8292605" y="0"/>
                </a:cubicBezTo>
                <a:cubicBezTo>
                  <a:pt x="8391875" y="4143"/>
                  <a:pt x="8681544" y="-32477"/>
                  <a:pt x="8983656" y="0"/>
                </a:cubicBezTo>
                <a:cubicBezTo>
                  <a:pt x="9285768" y="32477"/>
                  <a:pt x="9491085" y="39070"/>
                  <a:pt x="9847469" y="0"/>
                </a:cubicBezTo>
                <a:cubicBezTo>
                  <a:pt x="10203853" y="-39070"/>
                  <a:pt x="10323142" y="-33113"/>
                  <a:pt x="10538519" y="0"/>
                </a:cubicBezTo>
                <a:cubicBezTo>
                  <a:pt x="10753896" y="33113"/>
                  <a:pt x="10998817" y="-29396"/>
                  <a:pt x="11229570" y="0"/>
                </a:cubicBezTo>
                <a:cubicBezTo>
                  <a:pt x="11460323" y="29396"/>
                  <a:pt x="11896748" y="-19830"/>
                  <a:pt x="12266145" y="0"/>
                </a:cubicBezTo>
                <a:cubicBezTo>
                  <a:pt x="12635542" y="19830"/>
                  <a:pt x="12484964" y="-14742"/>
                  <a:pt x="12611671" y="0"/>
                </a:cubicBezTo>
                <a:cubicBezTo>
                  <a:pt x="12738378" y="14742"/>
                  <a:pt x="12881053" y="-1779"/>
                  <a:pt x="12957196" y="0"/>
                </a:cubicBezTo>
                <a:cubicBezTo>
                  <a:pt x="13033340" y="1779"/>
                  <a:pt x="13044059" y="5105"/>
                  <a:pt x="13129958" y="0"/>
                </a:cubicBezTo>
                <a:cubicBezTo>
                  <a:pt x="13215857" y="-5105"/>
                  <a:pt x="13910624" y="-51122"/>
                  <a:pt x="14166534" y="0"/>
                </a:cubicBezTo>
                <a:cubicBezTo>
                  <a:pt x="14422444" y="51122"/>
                  <a:pt x="14399868" y="-7119"/>
                  <a:pt x="14512059" y="0"/>
                </a:cubicBezTo>
                <a:cubicBezTo>
                  <a:pt x="14624250" y="7119"/>
                  <a:pt x="14727150" y="-10332"/>
                  <a:pt x="14857584" y="0"/>
                </a:cubicBezTo>
                <a:cubicBezTo>
                  <a:pt x="14988018" y="10332"/>
                  <a:pt x="15268599" y="-19332"/>
                  <a:pt x="15375872" y="0"/>
                </a:cubicBezTo>
                <a:cubicBezTo>
                  <a:pt x="15483145" y="19332"/>
                  <a:pt x="15824988" y="28452"/>
                  <a:pt x="16239685" y="0"/>
                </a:cubicBezTo>
                <a:cubicBezTo>
                  <a:pt x="16654382" y="-28452"/>
                  <a:pt x="16971832" y="-27634"/>
                  <a:pt x="17276261" y="0"/>
                </a:cubicBezTo>
                <a:cubicBezTo>
                  <a:pt x="17299832" y="217080"/>
                  <a:pt x="17255372" y="480990"/>
                  <a:pt x="17276261" y="601310"/>
                </a:cubicBezTo>
                <a:cubicBezTo>
                  <a:pt x="17297151" y="721630"/>
                  <a:pt x="17283302" y="804676"/>
                  <a:pt x="17276261" y="1006845"/>
                </a:cubicBezTo>
                <a:cubicBezTo>
                  <a:pt x="17269220" y="1209015"/>
                  <a:pt x="17274029" y="1520419"/>
                  <a:pt x="17276261" y="1803930"/>
                </a:cubicBezTo>
                <a:cubicBezTo>
                  <a:pt x="17278493" y="2087441"/>
                  <a:pt x="17301063" y="2181552"/>
                  <a:pt x="17276261" y="2405240"/>
                </a:cubicBezTo>
                <a:cubicBezTo>
                  <a:pt x="17251460" y="2628928"/>
                  <a:pt x="17237330" y="2856025"/>
                  <a:pt x="17276261" y="3202326"/>
                </a:cubicBezTo>
                <a:cubicBezTo>
                  <a:pt x="17315192" y="3548627"/>
                  <a:pt x="17266051" y="3718686"/>
                  <a:pt x="17276261" y="4097299"/>
                </a:cubicBezTo>
                <a:cubicBezTo>
                  <a:pt x="17286471" y="4475912"/>
                  <a:pt x="17274413" y="4541706"/>
                  <a:pt x="17276261" y="4698609"/>
                </a:cubicBezTo>
                <a:cubicBezTo>
                  <a:pt x="17278110" y="4855512"/>
                  <a:pt x="17304276" y="5307581"/>
                  <a:pt x="17276261" y="5593582"/>
                </a:cubicBezTo>
                <a:cubicBezTo>
                  <a:pt x="17248246" y="5879583"/>
                  <a:pt x="17291218" y="6035321"/>
                  <a:pt x="17276261" y="6194892"/>
                </a:cubicBezTo>
                <a:cubicBezTo>
                  <a:pt x="17261305" y="6354463"/>
                  <a:pt x="17277563" y="6665252"/>
                  <a:pt x="17276261" y="6894090"/>
                </a:cubicBezTo>
                <a:cubicBezTo>
                  <a:pt x="17274959" y="7122928"/>
                  <a:pt x="17282172" y="7350401"/>
                  <a:pt x="17276261" y="7593288"/>
                </a:cubicBezTo>
                <a:cubicBezTo>
                  <a:pt x="17270350" y="7836175"/>
                  <a:pt x="17297375" y="7924977"/>
                  <a:pt x="17276261" y="8096710"/>
                </a:cubicBezTo>
                <a:cubicBezTo>
                  <a:pt x="17255147" y="8268443"/>
                  <a:pt x="17298486" y="8552435"/>
                  <a:pt x="17276261" y="8893796"/>
                </a:cubicBezTo>
                <a:cubicBezTo>
                  <a:pt x="17254036" y="9235157"/>
                  <a:pt x="17320358" y="9604752"/>
                  <a:pt x="17276261" y="9788769"/>
                </a:cubicBezTo>
                <a:cubicBezTo>
                  <a:pt x="16807524" y="9827826"/>
                  <a:pt x="16498080" y="9794820"/>
                  <a:pt x="16239685" y="9788769"/>
                </a:cubicBezTo>
                <a:cubicBezTo>
                  <a:pt x="15981290" y="9782718"/>
                  <a:pt x="15459684" y="9796951"/>
                  <a:pt x="15203110" y="9788769"/>
                </a:cubicBezTo>
                <a:cubicBezTo>
                  <a:pt x="14946536" y="9780587"/>
                  <a:pt x="14557798" y="9835634"/>
                  <a:pt x="14166534" y="9788769"/>
                </a:cubicBezTo>
                <a:cubicBezTo>
                  <a:pt x="13775270" y="9741904"/>
                  <a:pt x="14031200" y="9781597"/>
                  <a:pt x="13993771" y="9788769"/>
                </a:cubicBezTo>
                <a:cubicBezTo>
                  <a:pt x="13956342" y="9795941"/>
                  <a:pt x="13494895" y="9798802"/>
                  <a:pt x="13302721" y="9788769"/>
                </a:cubicBezTo>
                <a:cubicBezTo>
                  <a:pt x="13110547" y="9778737"/>
                  <a:pt x="12828557" y="9802673"/>
                  <a:pt x="12611671" y="9788769"/>
                </a:cubicBezTo>
                <a:cubicBezTo>
                  <a:pt x="12394785" y="9774866"/>
                  <a:pt x="12511115" y="9786757"/>
                  <a:pt x="12438908" y="9788769"/>
                </a:cubicBezTo>
                <a:cubicBezTo>
                  <a:pt x="12366701" y="9790781"/>
                  <a:pt x="11942122" y="9759536"/>
                  <a:pt x="11747857" y="9788769"/>
                </a:cubicBezTo>
                <a:cubicBezTo>
                  <a:pt x="11553592" y="9818002"/>
                  <a:pt x="11381063" y="9781590"/>
                  <a:pt x="11229570" y="9788769"/>
                </a:cubicBezTo>
                <a:cubicBezTo>
                  <a:pt x="11078077" y="9795948"/>
                  <a:pt x="10742925" y="9816955"/>
                  <a:pt x="10365757" y="9788769"/>
                </a:cubicBezTo>
                <a:cubicBezTo>
                  <a:pt x="9988589" y="9760583"/>
                  <a:pt x="9762913" y="9770530"/>
                  <a:pt x="9501944" y="9788769"/>
                </a:cubicBezTo>
                <a:cubicBezTo>
                  <a:pt x="9240975" y="9807008"/>
                  <a:pt x="8966340" y="9755550"/>
                  <a:pt x="8638131" y="9788769"/>
                </a:cubicBezTo>
                <a:cubicBezTo>
                  <a:pt x="8309922" y="9821988"/>
                  <a:pt x="7899370" y="9836477"/>
                  <a:pt x="7601555" y="9788769"/>
                </a:cubicBezTo>
                <a:cubicBezTo>
                  <a:pt x="7303740" y="9741061"/>
                  <a:pt x="7022995" y="9815514"/>
                  <a:pt x="6564979" y="9788769"/>
                </a:cubicBezTo>
                <a:cubicBezTo>
                  <a:pt x="6106963" y="9762024"/>
                  <a:pt x="5883543" y="9830010"/>
                  <a:pt x="5701166" y="9788769"/>
                </a:cubicBezTo>
                <a:cubicBezTo>
                  <a:pt x="5518789" y="9747528"/>
                  <a:pt x="5431472" y="9776701"/>
                  <a:pt x="5355641" y="9788769"/>
                </a:cubicBezTo>
                <a:cubicBezTo>
                  <a:pt x="5279811" y="9800837"/>
                  <a:pt x="4745852" y="9826499"/>
                  <a:pt x="4319065" y="9788769"/>
                </a:cubicBezTo>
                <a:cubicBezTo>
                  <a:pt x="3892278" y="9751039"/>
                  <a:pt x="3870940" y="9745969"/>
                  <a:pt x="3455252" y="9788769"/>
                </a:cubicBezTo>
                <a:cubicBezTo>
                  <a:pt x="3039564" y="9831569"/>
                  <a:pt x="3333734" y="9780172"/>
                  <a:pt x="3282490" y="9788769"/>
                </a:cubicBezTo>
                <a:cubicBezTo>
                  <a:pt x="3231246" y="9797366"/>
                  <a:pt x="2899854" y="9793169"/>
                  <a:pt x="2591439" y="9788769"/>
                </a:cubicBezTo>
                <a:cubicBezTo>
                  <a:pt x="2283024" y="9784369"/>
                  <a:pt x="2041842" y="9806174"/>
                  <a:pt x="1727626" y="9788769"/>
                </a:cubicBezTo>
                <a:cubicBezTo>
                  <a:pt x="1413410" y="9771364"/>
                  <a:pt x="1040309" y="9763181"/>
                  <a:pt x="691050" y="9788769"/>
                </a:cubicBezTo>
                <a:cubicBezTo>
                  <a:pt x="341791" y="9814357"/>
                  <a:pt x="296816" y="9758323"/>
                  <a:pt x="0" y="9788769"/>
                </a:cubicBezTo>
                <a:cubicBezTo>
                  <a:pt x="7199" y="9592493"/>
                  <a:pt x="-12655" y="9499161"/>
                  <a:pt x="0" y="9383234"/>
                </a:cubicBezTo>
                <a:cubicBezTo>
                  <a:pt x="12655" y="9267307"/>
                  <a:pt x="-7328" y="8803342"/>
                  <a:pt x="0" y="8586149"/>
                </a:cubicBezTo>
                <a:cubicBezTo>
                  <a:pt x="7328" y="8368957"/>
                  <a:pt x="-11934" y="8208002"/>
                  <a:pt x="0" y="8082726"/>
                </a:cubicBezTo>
                <a:cubicBezTo>
                  <a:pt x="11934" y="7957450"/>
                  <a:pt x="4102" y="7805839"/>
                  <a:pt x="0" y="7579304"/>
                </a:cubicBezTo>
                <a:cubicBezTo>
                  <a:pt x="-4102" y="7352769"/>
                  <a:pt x="-25908" y="6985061"/>
                  <a:pt x="0" y="6782219"/>
                </a:cubicBezTo>
                <a:cubicBezTo>
                  <a:pt x="25908" y="6579377"/>
                  <a:pt x="28373" y="6212697"/>
                  <a:pt x="0" y="5985133"/>
                </a:cubicBezTo>
                <a:cubicBezTo>
                  <a:pt x="-28373" y="5757569"/>
                  <a:pt x="-23067" y="5642657"/>
                  <a:pt x="0" y="5481711"/>
                </a:cubicBezTo>
                <a:cubicBezTo>
                  <a:pt x="23067" y="5320765"/>
                  <a:pt x="36674" y="4977994"/>
                  <a:pt x="0" y="4684625"/>
                </a:cubicBezTo>
                <a:cubicBezTo>
                  <a:pt x="-36674" y="4391256"/>
                  <a:pt x="-13119" y="4382080"/>
                  <a:pt x="0" y="4279090"/>
                </a:cubicBezTo>
                <a:cubicBezTo>
                  <a:pt x="13119" y="4176101"/>
                  <a:pt x="-26357" y="3919231"/>
                  <a:pt x="0" y="3677780"/>
                </a:cubicBezTo>
                <a:cubicBezTo>
                  <a:pt x="26357" y="3436329"/>
                  <a:pt x="-5457" y="3361499"/>
                  <a:pt x="0" y="3272246"/>
                </a:cubicBezTo>
                <a:cubicBezTo>
                  <a:pt x="5457" y="3182993"/>
                  <a:pt x="9342" y="2811060"/>
                  <a:pt x="0" y="2377272"/>
                </a:cubicBezTo>
                <a:cubicBezTo>
                  <a:pt x="-9342" y="1943484"/>
                  <a:pt x="-9107" y="2055022"/>
                  <a:pt x="0" y="1873850"/>
                </a:cubicBezTo>
                <a:cubicBezTo>
                  <a:pt x="9107" y="1692678"/>
                  <a:pt x="34433" y="1411031"/>
                  <a:pt x="0" y="1174652"/>
                </a:cubicBezTo>
                <a:cubicBezTo>
                  <a:pt x="-34433" y="938273"/>
                  <a:pt x="-13553" y="970715"/>
                  <a:pt x="0" y="769118"/>
                </a:cubicBezTo>
                <a:cubicBezTo>
                  <a:pt x="13553" y="567521"/>
                  <a:pt x="37513" y="2089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297C7D"/>
            </a:solidFill>
            <a:extLst>
              <a:ext uri="{C807C97D-BFC1-408E-A445-0C87EB9F89A2}">
                <ask:lineSketchStyleProps xmlns:ask="http://schemas.microsoft.com/office/drawing/2018/sketchyshapes" xmlns="" sd="150736982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0A1F4FDA-DE4E-4248-BE0D-87D606DEDB76}"/>
              </a:ext>
            </a:extLst>
          </p:cNvPr>
          <p:cNvSpPr/>
          <p:nvPr/>
        </p:nvSpPr>
        <p:spPr>
          <a:xfrm>
            <a:off x="505869" y="3422453"/>
            <a:ext cx="16539441" cy="5251273"/>
          </a:xfrm>
          <a:custGeom>
            <a:avLst/>
            <a:gdLst/>
            <a:ahLst/>
            <a:cxnLst/>
            <a:rect l="l" t="t" r="r" b="b"/>
            <a:pathLst>
              <a:path w="11301259" h="3588150">
                <a:moveTo>
                  <a:pt x="0" y="0"/>
                </a:moveTo>
                <a:lnTo>
                  <a:pt x="11301258" y="0"/>
                </a:lnTo>
                <a:lnTo>
                  <a:pt x="11301258" y="3588150"/>
                </a:lnTo>
                <a:lnTo>
                  <a:pt x="0" y="35881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0B31B5F-C5C1-455F-9C74-E2C6A9E635E4}"/>
              </a:ext>
            </a:extLst>
          </p:cNvPr>
          <p:cNvSpPr txBox="1"/>
          <p:nvPr/>
        </p:nvSpPr>
        <p:spPr>
          <a:xfrm>
            <a:off x="874278" y="773955"/>
            <a:ext cx="1653944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solidFill>
                  <a:srgbClr val="FA5A5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kumimoji="0" lang="en-US" sz="6600" b="1" i="0" u="none" strike="noStrike" kern="1200" cap="none" spc="0" normalizeH="0" baseline="0" noProof="0" dirty="0">
                <a:solidFill>
                  <a:srgbClr val="FA5A5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solidFill>
                  <a:srgbClr val="FA5A5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nào</a:t>
            </a:r>
            <a:r>
              <a:rPr kumimoji="0" lang="en-US" sz="6600" b="1" i="0" u="none" strike="noStrike" kern="1200" cap="none" spc="0" normalizeH="0" baseline="0" noProof="0" dirty="0">
                <a:solidFill>
                  <a:srgbClr val="FA5A5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solidFill>
                  <a:srgbClr val="FA5A5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được</a:t>
            </a:r>
            <a:r>
              <a:rPr kumimoji="0" lang="en-US" sz="6600" b="1" i="0" u="none" strike="noStrike" kern="1200" cap="none" spc="0" normalizeH="0" baseline="0" noProof="0" dirty="0">
                <a:solidFill>
                  <a:srgbClr val="FA5A5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solidFill>
                  <a:srgbClr val="FA5A5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xếp</a:t>
            </a:r>
            <a:r>
              <a:rPr kumimoji="0" lang="en-US" sz="6600" b="1" i="0" u="none" strike="noStrike" kern="1200" cap="none" spc="0" normalizeH="0" baseline="0" noProof="0" dirty="0">
                <a:solidFill>
                  <a:srgbClr val="FA5A5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solidFill>
                  <a:srgbClr val="FA5A5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bởi</a:t>
            </a:r>
            <a:r>
              <a:rPr kumimoji="0" lang="en-US" sz="6600" b="1" i="0" u="none" strike="noStrike" kern="1200" cap="none" spc="0" normalizeH="0" baseline="0" noProof="0" dirty="0">
                <a:solidFill>
                  <a:srgbClr val="FA5A5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solidFill>
                  <a:srgbClr val="FA5A5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nhiều</a:t>
            </a:r>
            <a:r>
              <a:rPr kumimoji="0" lang="en-US" sz="6600" b="1" i="0" u="none" strike="noStrike" kern="1200" cap="none" spc="0" normalizeH="0" baseline="0" noProof="0" dirty="0">
                <a:solidFill>
                  <a:srgbClr val="FA5A5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solidFill>
                  <a:srgbClr val="FA5A5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khối</a:t>
            </a:r>
            <a:r>
              <a:rPr kumimoji="0" lang="en-US" sz="6600" b="1" i="0" u="none" strike="noStrike" kern="1200" cap="none" spc="0" normalizeH="0" baseline="0" noProof="0" dirty="0">
                <a:solidFill>
                  <a:srgbClr val="FA5A5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solidFill>
                  <a:srgbClr val="FA5A5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lập</a:t>
            </a:r>
            <a:r>
              <a:rPr kumimoji="0" lang="en-US" sz="6600" b="1" i="0" u="none" strike="noStrike" kern="1200" cap="none" spc="0" normalizeH="0" baseline="0" noProof="0" dirty="0">
                <a:solidFill>
                  <a:srgbClr val="FA5A5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solidFill>
                  <a:srgbClr val="FA5A5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phương</a:t>
            </a:r>
            <a:r>
              <a:rPr kumimoji="0" lang="en-US" sz="6600" b="1" i="0" u="none" strike="noStrike" kern="1200" cap="none" spc="0" normalizeH="0" baseline="0" noProof="0" dirty="0">
                <a:solidFill>
                  <a:srgbClr val="FA5A5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solidFill>
                  <a:srgbClr val="FA5A5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nhỏ</a:t>
            </a:r>
            <a:r>
              <a:rPr kumimoji="0" lang="en-US" sz="6600" b="1" i="0" u="none" strike="noStrike" kern="1200" cap="none" spc="0" normalizeH="0" baseline="0" noProof="0" dirty="0">
                <a:solidFill>
                  <a:srgbClr val="FA5A5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solidFill>
                  <a:srgbClr val="FA5A5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nhất</a:t>
            </a:r>
            <a:r>
              <a:rPr kumimoji="0" lang="en-US" sz="6600" b="1" i="0" u="none" strike="noStrike" kern="1200" cap="none" spc="0" normalizeH="0" baseline="0" noProof="0" dirty="0">
                <a:solidFill>
                  <a:srgbClr val="FA5A5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2A1EB12-1550-475E-9BBE-914EFD64032D}"/>
              </a:ext>
            </a:extLst>
          </p:cNvPr>
          <p:cNvSpPr/>
          <p:nvPr/>
        </p:nvSpPr>
        <p:spPr>
          <a:xfrm>
            <a:off x="6400800" y="3422453"/>
            <a:ext cx="5791200" cy="5251273"/>
          </a:xfrm>
          <a:custGeom>
            <a:avLst/>
            <a:gdLst>
              <a:gd name="connsiteX0" fmla="*/ 0 w 5791200"/>
              <a:gd name="connsiteY0" fmla="*/ 875230 h 5251273"/>
              <a:gd name="connsiteX1" fmla="*/ 875230 w 5791200"/>
              <a:gd name="connsiteY1" fmla="*/ 0 h 5251273"/>
              <a:gd name="connsiteX2" fmla="*/ 1371664 w 5791200"/>
              <a:gd name="connsiteY2" fmla="*/ 0 h 5251273"/>
              <a:gd name="connsiteX3" fmla="*/ 1989320 w 5791200"/>
              <a:gd name="connsiteY3" fmla="*/ 0 h 5251273"/>
              <a:gd name="connsiteX4" fmla="*/ 2606976 w 5791200"/>
              <a:gd name="connsiteY4" fmla="*/ 0 h 5251273"/>
              <a:gd name="connsiteX5" fmla="*/ 3265039 w 5791200"/>
              <a:gd name="connsiteY5" fmla="*/ 0 h 5251273"/>
              <a:gd name="connsiteX6" fmla="*/ 3761473 w 5791200"/>
              <a:gd name="connsiteY6" fmla="*/ 0 h 5251273"/>
              <a:gd name="connsiteX7" fmla="*/ 4217499 w 5791200"/>
              <a:gd name="connsiteY7" fmla="*/ 0 h 5251273"/>
              <a:gd name="connsiteX8" fmla="*/ 4915970 w 5791200"/>
              <a:gd name="connsiteY8" fmla="*/ 0 h 5251273"/>
              <a:gd name="connsiteX9" fmla="*/ 5791200 w 5791200"/>
              <a:gd name="connsiteY9" fmla="*/ 875230 h 5251273"/>
              <a:gd name="connsiteX10" fmla="*/ 5791200 w 5791200"/>
              <a:gd name="connsiteY10" fmla="*/ 1353674 h 5251273"/>
              <a:gd name="connsiteX11" fmla="*/ 5791200 w 5791200"/>
              <a:gd name="connsiteY11" fmla="*/ 1832119 h 5251273"/>
              <a:gd name="connsiteX12" fmla="*/ 5791200 w 5791200"/>
              <a:gd name="connsiteY12" fmla="*/ 2485604 h 5251273"/>
              <a:gd name="connsiteX13" fmla="*/ 5791200 w 5791200"/>
              <a:gd name="connsiteY13" fmla="*/ 2999057 h 5251273"/>
              <a:gd name="connsiteX14" fmla="*/ 5791200 w 5791200"/>
              <a:gd name="connsiteY14" fmla="*/ 3652542 h 5251273"/>
              <a:gd name="connsiteX15" fmla="*/ 5791200 w 5791200"/>
              <a:gd name="connsiteY15" fmla="*/ 4376043 h 5251273"/>
              <a:gd name="connsiteX16" fmla="*/ 4915970 w 5791200"/>
              <a:gd name="connsiteY16" fmla="*/ 5251273 h 5251273"/>
              <a:gd name="connsiteX17" fmla="*/ 4379129 w 5791200"/>
              <a:gd name="connsiteY17" fmla="*/ 5251273 h 5251273"/>
              <a:gd name="connsiteX18" fmla="*/ 3882695 w 5791200"/>
              <a:gd name="connsiteY18" fmla="*/ 5251273 h 5251273"/>
              <a:gd name="connsiteX19" fmla="*/ 3386261 w 5791200"/>
              <a:gd name="connsiteY19" fmla="*/ 5251273 h 5251273"/>
              <a:gd name="connsiteX20" fmla="*/ 2930235 w 5791200"/>
              <a:gd name="connsiteY20" fmla="*/ 5251273 h 5251273"/>
              <a:gd name="connsiteX21" fmla="*/ 2474209 w 5791200"/>
              <a:gd name="connsiteY21" fmla="*/ 5251273 h 5251273"/>
              <a:gd name="connsiteX22" fmla="*/ 1816145 w 5791200"/>
              <a:gd name="connsiteY22" fmla="*/ 5251273 h 5251273"/>
              <a:gd name="connsiteX23" fmla="*/ 875230 w 5791200"/>
              <a:gd name="connsiteY23" fmla="*/ 5251273 h 5251273"/>
              <a:gd name="connsiteX24" fmla="*/ 0 w 5791200"/>
              <a:gd name="connsiteY24" fmla="*/ 4376043 h 5251273"/>
              <a:gd name="connsiteX25" fmla="*/ 0 w 5791200"/>
              <a:gd name="connsiteY25" fmla="*/ 3722558 h 5251273"/>
              <a:gd name="connsiteX26" fmla="*/ 0 w 5791200"/>
              <a:gd name="connsiteY26" fmla="*/ 3104081 h 5251273"/>
              <a:gd name="connsiteX27" fmla="*/ 0 w 5791200"/>
              <a:gd name="connsiteY27" fmla="*/ 2520612 h 5251273"/>
              <a:gd name="connsiteX28" fmla="*/ 0 w 5791200"/>
              <a:gd name="connsiteY28" fmla="*/ 1867127 h 5251273"/>
              <a:gd name="connsiteX29" fmla="*/ 0 w 5791200"/>
              <a:gd name="connsiteY29" fmla="*/ 875230 h 525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91200" h="5251273" extrusionOk="0">
                <a:moveTo>
                  <a:pt x="0" y="875230"/>
                </a:moveTo>
                <a:cubicBezTo>
                  <a:pt x="52144" y="396153"/>
                  <a:pt x="362390" y="-109912"/>
                  <a:pt x="875230" y="0"/>
                </a:cubicBezTo>
                <a:cubicBezTo>
                  <a:pt x="1104037" y="-8323"/>
                  <a:pt x="1172730" y="4332"/>
                  <a:pt x="1371664" y="0"/>
                </a:cubicBezTo>
                <a:cubicBezTo>
                  <a:pt x="1570598" y="-4332"/>
                  <a:pt x="1726954" y="24271"/>
                  <a:pt x="1989320" y="0"/>
                </a:cubicBezTo>
                <a:cubicBezTo>
                  <a:pt x="2251686" y="-24271"/>
                  <a:pt x="2431272" y="67897"/>
                  <a:pt x="2606976" y="0"/>
                </a:cubicBezTo>
                <a:cubicBezTo>
                  <a:pt x="2782680" y="-67897"/>
                  <a:pt x="2975749" y="77105"/>
                  <a:pt x="3265039" y="0"/>
                </a:cubicBezTo>
                <a:cubicBezTo>
                  <a:pt x="3554329" y="-77105"/>
                  <a:pt x="3566065" y="26752"/>
                  <a:pt x="3761473" y="0"/>
                </a:cubicBezTo>
                <a:cubicBezTo>
                  <a:pt x="3956881" y="-26752"/>
                  <a:pt x="4084079" y="21363"/>
                  <a:pt x="4217499" y="0"/>
                </a:cubicBezTo>
                <a:cubicBezTo>
                  <a:pt x="4350919" y="-21363"/>
                  <a:pt x="4760108" y="59155"/>
                  <a:pt x="4915970" y="0"/>
                </a:cubicBezTo>
                <a:cubicBezTo>
                  <a:pt x="5409902" y="61738"/>
                  <a:pt x="5743520" y="441444"/>
                  <a:pt x="5791200" y="875230"/>
                </a:cubicBezTo>
                <a:cubicBezTo>
                  <a:pt x="5794166" y="1111190"/>
                  <a:pt x="5772641" y="1138607"/>
                  <a:pt x="5791200" y="1353674"/>
                </a:cubicBezTo>
                <a:cubicBezTo>
                  <a:pt x="5809759" y="1568741"/>
                  <a:pt x="5786850" y="1612492"/>
                  <a:pt x="5791200" y="1832119"/>
                </a:cubicBezTo>
                <a:cubicBezTo>
                  <a:pt x="5795550" y="2051746"/>
                  <a:pt x="5777402" y="2182729"/>
                  <a:pt x="5791200" y="2485604"/>
                </a:cubicBezTo>
                <a:cubicBezTo>
                  <a:pt x="5804998" y="2788479"/>
                  <a:pt x="5767107" y="2810080"/>
                  <a:pt x="5791200" y="2999057"/>
                </a:cubicBezTo>
                <a:cubicBezTo>
                  <a:pt x="5815293" y="3188034"/>
                  <a:pt x="5724508" y="3405508"/>
                  <a:pt x="5791200" y="3652542"/>
                </a:cubicBezTo>
                <a:cubicBezTo>
                  <a:pt x="5857892" y="3899576"/>
                  <a:pt x="5715128" y="4142217"/>
                  <a:pt x="5791200" y="4376043"/>
                </a:cubicBezTo>
                <a:cubicBezTo>
                  <a:pt x="5798371" y="4963325"/>
                  <a:pt x="5506946" y="5246182"/>
                  <a:pt x="4915970" y="5251273"/>
                </a:cubicBezTo>
                <a:cubicBezTo>
                  <a:pt x="4695427" y="5260679"/>
                  <a:pt x="4587803" y="5208969"/>
                  <a:pt x="4379129" y="5251273"/>
                </a:cubicBezTo>
                <a:cubicBezTo>
                  <a:pt x="4170455" y="5293577"/>
                  <a:pt x="4069272" y="5202402"/>
                  <a:pt x="3882695" y="5251273"/>
                </a:cubicBezTo>
                <a:cubicBezTo>
                  <a:pt x="3696118" y="5300144"/>
                  <a:pt x="3572073" y="5248823"/>
                  <a:pt x="3386261" y="5251273"/>
                </a:cubicBezTo>
                <a:cubicBezTo>
                  <a:pt x="3200449" y="5253723"/>
                  <a:pt x="3092897" y="5249409"/>
                  <a:pt x="2930235" y="5251273"/>
                </a:cubicBezTo>
                <a:cubicBezTo>
                  <a:pt x="2767573" y="5253137"/>
                  <a:pt x="2673616" y="5239411"/>
                  <a:pt x="2474209" y="5251273"/>
                </a:cubicBezTo>
                <a:cubicBezTo>
                  <a:pt x="2274802" y="5263135"/>
                  <a:pt x="2083779" y="5178425"/>
                  <a:pt x="1816145" y="5251273"/>
                </a:cubicBezTo>
                <a:cubicBezTo>
                  <a:pt x="1548511" y="5324121"/>
                  <a:pt x="1255093" y="5159985"/>
                  <a:pt x="875230" y="5251273"/>
                </a:cubicBezTo>
                <a:cubicBezTo>
                  <a:pt x="430460" y="5332989"/>
                  <a:pt x="7537" y="4823076"/>
                  <a:pt x="0" y="4376043"/>
                </a:cubicBezTo>
                <a:cubicBezTo>
                  <a:pt x="-68417" y="4105400"/>
                  <a:pt x="16800" y="4008390"/>
                  <a:pt x="0" y="3722558"/>
                </a:cubicBezTo>
                <a:cubicBezTo>
                  <a:pt x="-16800" y="3436726"/>
                  <a:pt x="39465" y="3252190"/>
                  <a:pt x="0" y="3104081"/>
                </a:cubicBezTo>
                <a:cubicBezTo>
                  <a:pt x="-39465" y="2955972"/>
                  <a:pt x="33246" y="2662980"/>
                  <a:pt x="0" y="2520612"/>
                </a:cubicBezTo>
                <a:cubicBezTo>
                  <a:pt x="-33246" y="2378244"/>
                  <a:pt x="73308" y="2056748"/>
                  <a:pt x="0" y="1867127"/>
                </a:cubicBezTo>
                <a:cubicBezTo>
                  <a:pt x="-73308" y="1677506"/>
                  <a:pt x="512" y="1317299"/>
                  <a:pt x="0" y="875230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 sd="403070605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3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8289F0B-3AD1-4D90-A29E-6EE49589D084}"/>
              </a:ext>
            </a:extLst>
          </p:cNvPr>
          <p:cNvSpPr/>
          <p:nvPr/>
        </p:nvSpPr>
        <p:spPr>
          <a:xfrm>
            <a:off x="505869" y="249115"/>
            <a:ext cx="17276261" cy="9788769"/>
          </a:xfrm>
          <a:custGeom>
            <a:avLst/>
            <a:gdLst>
              <a:gd name="connsiteX0" fmla="*/ 0 w 17276261"/>
              <a:gd name="connsiteY0" fmla="*/ 0 h 9788769"/>
              <a:gd name="connsiteX1" fmla="*/ 1036576 w 17276261"/>
              <a:gd name="connsiteY1" fmla="*/ 0 h 9788769"/>
              <a:gd name="connsiteX2" fmla="*/ 1554863 w 17276261"/>
              <a:gd name="connsiteY2" fmla="*/ 0 h 9788769"/>
              <a:gd name="connsiteX3" fmla="*/ 2591439 w 17276261"/>
              <a:gd name="connsiteY3" fmla="*/ 0 h 9788769"/>
              <a:gd name="connsiteX4" fmla="*/ 2936964 w 17276261"/>
              <a:gd name="connsiteY4" fmla="*/ 0 h 9788769"/>
              <a:gd name="connsiteX5" fmla="*/ 3973540 w 17276261"/>
              <a:gd name="connsiteY5" fmla="*/ 0 h 9788769"/>
              <a:gd name="connsiteX6" fmla="*/ 4491828 w 17276261"/>
              <a:gd name="connsiteY6" fmla="*/ 0 h 9788769"/>
              <a:gd name="connsiteX7" fmla="*/ 5528404 w 17276261"/>
              <a:gd name="connsiteY7" fmla="*/ 0 h 9788769"/>
              <a:gd name="connsiteX8" fmla="*/ 6219454 w 17276261"/>
              <a:gd name="connsiteY8" fmla="*/ 0 h 9788769"/>
              <a:gd name="connsiteX9" fmla="*/ 6392217 w 17276261"/>
              <a:gd name="connsiteY9" fmla="*/ 0 h 9788769"/>
              <a:gd name="connsiteX10" fmla="*/ 7428792 w 17276261"/>
              <a:gd name="connsiteY10" fmla="*/ 0 h 9788769"/>
              <a:gd name="connsiteX11" fmla="*/ 7601555 w 17276261"/>
              <a:gd name="connsiteY11" fmla="*/ 0 h 9788769"/>
              <a:gd name="connsiteX12" fmla="*/ 8638131 w 17276261"/>
              <a:gd name="connsiteY12" fmla="*/ 0 h 9788769"/>
              <a:gd name="connsiteX13" fmla="*/ 9156418 w 17276261"/>
              <a:gd name="connsiteY13" fmla="*/ 0 h 9788769"/>
              <a:gd name="connsiteX14" fmla="*/ 9501944 w 17276261"/>
              <a:gd name="connsiteY14" fmla="*/ 0 h 9788769"/>
              <a:gd name="connsiteX15" fmla="*/ 9847469 w 17276261"/>
              <a:gd name="connsiteY15" fmla="*/ 0 h 9788769"/>
              <a:gd name="connsiteX16" fmla="*/ 10711282 w 17276261"/>
              <a:gd name="connsiteY16" fmla="*/ 0 h 9788769"/>
              <a:gd name="connsiteX17" fmla="*/ 11575095 w 17276261"/>
              <a:gd name="connsiteY17" fmla="*/ 0 h 9788769"/>
              <a:gd name="connsiteX18" fmla="*/ 12611671 w 17276261"/>
              <a:gd name="connsiteY18" fmla="*/ 0 h 9788769"/>
              <a:gd name="connsiteX19" fmla="*/ 13475484 w 17276261"/>
              <a:gd name="connsiteY19" fmla="*/ 0 h 9788769"/>
              <a:gd name="connsiteX20" fmla="*/ 14339297 w 17276261"/>
              <a:gd name="connsiteY20" fmla="*/ 0 h 9788769"/>
              <a:gd name="connsiteX21" fmla="*/ 15203110 w 17276261"/>
              <a:gd name="connsiteY21" fmla="*/ 0 h 9788769"/>
              <a:gd name="connsiteX22" fmla="*/ 15548635 w 17276261"/>
              <a:gd name="connsiteY22" fmla="*/ 0 h 9788769"/>
              <a:gd name="connsiteX23" fmla="*/ 16412448 w 17276261"/>
              <a:gd name="connsiteY23" fmla="*/ 0 h 9788769"/>
              <a:gd name="connsiteX24" fmla="*/ 17276261 w 17276261"/>
              <a:gd name="connsiteY24" fmla="*/ 0 h 9788769"/>
              <a:gd name="connsiteX25" fmla="*/ 17276261 w 17276261"/>
              <a:gd name="connsiteY25" fmla="*/ 699198 h 9788769"/>
              <a:gd name="connsiteX26" fmla="*/ 17276261 w 17276261"/>
              <a:gd name="connsiteY26" fmla="*/ 1202620 h 9788769"/>
              <a:gd name="connsiteX27" fmla="*/ 17276261 w 17276261"/>
              <a:gd name="connsiteY27" fmla="*/ 2097593 h 9788769"/>
              <a:gd name="connsiteX28" fmla="*/ 17276261 w 17276261"/>
              <a:gd name="connsiteY28" fmla="*/ 2894679 h 9788769"/>
              <a:gd name="connsiteX29" fmla="*/ 17276261 w 17276261"/>
              <a:gd name="connsiteY29" fmla="*/ 3789652 h 9788769"/>
              <a:gd name="connsiteX30" fmla="*/ 17276261 w 17276261"/>
              <a:gd name="connsiteY30" fmla="*/ 4195187 h 9788769"/>
              <a:gd name="connsiteX31" fmla="*/ 17276261 w 17276261"/>
              <a:gd name="connsiteY31" fmla="*/ 4698609 h 9788769"/>
              <a:gd name="connsiteX32" fmla="*/ 17276261 w 17276261"/>
              <a:gd name="connsiteY32" fmla="*/ 5495695 h 9788769"/>
              <a:gd name="connsiteX33" fmla="*/ 17276261 w 17276261"/>
              <a:gd name="connsiteY33" fmla="*/ 6390668 h 9788769"/>
              <a:gd name="connsiteX34" fmla="*/ 17276261 w 17276261"/>
              <a:gd name="connsiteY34" fmla="*/ 7089866 h 9788769"/>
              <a:gd name="connsiteX35" fmla="*/ 17276261 w 17276261"/>
              <a:gd name="connsiteY35" fmla="*/ 7593288 h 9788769"/>
              <a:gd name="connsiteX36" fmla="*/ 17276261 w 17276261"/>
              <a:gd name="connsiteY36" fmla="*/ 8390373 h 9788769"/>
              <a:gd name="connsiteX37" fmla="*/ 17276261 w 17276261"/>
              <a:gd name="connsiteY37" fmla="*/ 8795908 h 9788769"/>
              <a:gd name="connsiteX38" fmla="*/ 17276261 w 17276261"/>
              <a:gd name="connsiteY38" fmla="*/ 9788769 h 9788769"/>
              <a:gd name="connsiteX39" fmla="*/ 16930736 w 17276261"/>
              <a:gd name="connsiteY39" fmla="*/ 9788769 h 9788769"/>
              <a:gd name="connsiteX40" fmla="*/ 16239685 w 17276261"/>
              <a:gd name="connsiteY40" fmla="*/ 9788769 h 9788769"/>
              <a:gd name="connsiteX41" fmla="*/ 16066923 w 17276261"/>
              <a:gd name="connsiteY41" fmla="*/ 9788769 h 9788769"/>
              <a:gd name="connsiteX42" fmla="*/ 15030347 w 17276261"/>
              <a:gd name="connsiteY42" fmla="*/ 9788769 h 9788769"/>
              <a:gd name="connsiteX43" fmla="*/ 14857584 w 17276261"/>
              <a:gd name="connsiteY43" fmla="*/ 9788769 h 9788769"/>
              <a:gd name="connsiteX44" fmla="*/ 14339297 w 17276261"/>
              <a:gd name="connsiteY44" fmla="*/ 9788769 h 9788769"/>
              <a:gd name="connsiteX45" fmla="*/ 14166534 w 17276261"/>
              <a:gd name="connsiteY45" fmla="*/ 9788769 h 9788769"/>
              <a:gd name="connsiteX46" fmla="*/ 13821009 w 17276261"/>
              <a:gd name="connsiteY46" fmla="*/ 9788769 h 9788769"/>
              <a:gd name="connsiteX47" fmla="*/ 13302721 w 17276261"/>
              <a:gd name="connsiteY47" fmla="*/ 9788769 h 9788769"/>
              <a:gd name="connsiteX48" fmla="*/ 12438908 w 17276261"/>
              <a:gd name="connsiteY48" fmla="*/ 9788769 h 9788769"/>
              <a:gd name="connsiteX49" fmla="*/ 12266145 w 17276261"/>
              <a:gd name="connsiteY49" fmla="*/ 9788769 h 9788769"/>
              <a:gd name="connsiteX50" fmla="*/ 11575095 w 17276261"/>
              <a:gd name="connsiteY50" fmla="*/ 9788769 h 9788769"/>
              <a:gd name="connsiteX51" fmla="*/ 11229570 w 17276261"/>
              <a:gd name="connsiteY51" fmla="*/ 9788769 h 9788769"/>
              <a:gd name="connsiteX52" fmla="*/ 10365757 w 17276261"/>
              <a:gd name="connsiteY52" fmla="*/ 9788769 h 9788769"/>
              <a:gd name="connsiteX53" fmla="*/ 10192994 w 17276261"/>
              <a:gd name="connsiteY53" fmla="*/ 9788769 h 9788769"/>
              <a:gd name="connsiteX54" fmla="*/ 9501944 w 17276261"/>
              <a:gd name="connsiteY54" fmla="*/ 9788769 h 9788769"/>
              <a:gd name="connsiteX55" fmla="*/ 8810893 w 17276261"/>
              <a:gd name="connsiteY55" fmla="*/ 9788769 h 9788769"/>
              <a:gd name="connsiteX56" fmla="*/ 7774317 w 17276261"/>
              <a:gd name="connsiteY56" fmla="*/ 9788769 h 9788769"/>
              <a:gd name="connsiteX57" fmla="*/ 7428792 w 17276261"/>
              <a:gd name="connsiteY57" fmla="*/ 9788769 h 9788769"/>
              <a:gd name="connsiteX58" fmla="*/ 7083267 w 17276261"/>
              <a:gd name="connsiteY58" fmla="*/ 9788769 h 9788769"/>
              <a:gd name="connsiteX59" fmla="*/ 6910504 w 17276261"/>
              <a:gd name="connsiteY59" fmla="*/ 9788769 h 9788769"/>
              <a:gd name="connsiteX60" fmla="*/ 5873929 w 17276261"/>
              <a:gd name="connsiteY60" fmla="*/ 9788769 h 9788769"/>
              <a:gd name="connsiteX61" fmla="*/ 4837353 w 17276261"/>
              <a:gd name="connsiteY61" fmla="*/ 9788769 h 9788769"/>
              <a:gd name="connsiteX62" fmla="*/ 4664590 w 17276261"/>
              <a:gd name="connsiteY62" fmla="*/ 9788769 h 9788769"/>
              <a:gd name="connsiteX63" fmla="*/ 3973540 w 17276261"/>
              <a:gd name="connsiteY63" fmla="*/ 9788769 h 9788769"/>
              <a:gd name="connsiteX64" fmla="*/ 3800777 w 17276261"/>
              <a:gd name="connsiteY64" fmla="*/ 9788769 h 9788769"/>
              <a:gd name="connsiteX65" fmla="*/ 2764202 w 17276261"/>
              <a:gd name="connsiteY65" fmla="*/ 9788769 h 9788769"/>
              <a:gd name="connsiteX66" fmla="*/ 2591439 w 17276261"/>
              <a:gd name="connsiteY66" fmla="*/ 9788769 h 9788769"/>
              <a:gd name="connsiteX67" fmla="*/ 2073151 w 17276261"/>
              <a:gd name="connsiteY67" fmla="*/ 9788769 h 9788769"/>
              <a:gd name="connsiteX68" fmla="*/ 1382101 w 17276261"/>
              <a:gd name="connsiteY68" fmla="*/ 9788769 h 9788769"/>
              <a:gd name="connsiteX69" fmla="*/ 1036576 w 17276261"/>
              <a:gd name="connsiteY69" fmla="*/ 9788769 h 9788769"/>
              <a:gd name="connsiteX70" fmla="*/ 0 w 17276261"/>
              <a:gd name="connsiteY70" fmla="*/ 9788769 h 9788769"/>
              <a:gd name="connsiteX71" fmla="*/ 0 w 17276261"/>
              <a:gd name="connsiteY71" fmla="*/ 9285347 h 9788769"/>
              <a:gd name="connsiteX72" fmla="*/ 0 w 17276261"/>
              <a:gd name="connsiteY72" fmla="*/ 8879812 h 9788769"/>
              <a:gd name="connsiteX73" fmla="*/ 0 w 17276261"/>
              <a:gd name="connsiteY73" fmla="*/ 8278502 h 9788769"/>
              <a:gd name="connsiteX74" fmla="*/ 0 w 17276261"/>
              <a:gd name="connsiteY74" fmla="*/ 7677192 h 9788769"/>
              <a:gd name="connsiteX75" fmla="*/ 0 w 17276261"/>
              <a:gd name="connsiteY75" fmla="*/ 6977994 h 9788769"/>
              <a:gd name="connsiteX76" fmla="*/ 0 w 17276261"/>
              <a:gd name="connsiteY76" fmla="*/ 6278796 h 9788769"/>
              <a:gd name="connsiteX77" fmla="*/ 0 w 17276261"/>
              <a:gd name="connsiteY77" fmla="*/ 5383823 h 9788769"/>
              <a:gd name="connsiteX78" fmla="*/ 0 w 17276261"/>
              <a:gd name="connsiteY78" fmla="*/ 4978288 h 9788769"/>
              <a:gd name="connsiteX79" fmla="*/ 0 w 17276261"/>
              <a:gd name="connsiteY79" fmla="*/ 4083315 h 9788769"/>
              <a:gd name="connsiteX80" fmla="*/ 0 w 17276261"/>
              <a:gd name="connsiteY80" fmla="*/ 3286230 h 9788769"/>
              <a:gd name="connsiteX81" fmla="*/ 0 w 17276261"/>
              <a:gd name="connsiteY81" fmla="*/ 2880695 h 9788769"/>
              <a:gd name="connsiteX82" fmla="*/ 0 w 17276261"/>
              <a:gd name="connsiteY82" fmla="*/ 1985722 h 9788769"/>
              <a:gd name="connsiteX83" fmla="*/ 0 w 17276261"/>
              <a:gd name="connsiteY83" fmla="*/ 1286524 h 9788769"/>
              <a:gd name="connsiteX84" fmla="*/ 0 w 17276261"/>
              <a:gd name="connsiteY84" fmla="*/ 880989 h 9788769"/>
              <a:gd name="connsiteX85" fmla="*/ 0 w 17276261"/>
              <a:gd name="connsiteY85" fmla="*/ 0 h 978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7276261" h="9788769" fill="none" extrusionOk="0">
                <a:moveTo>
                  <a:pt x="0" y="0"/>
                </a:moveTo>
                <a:cubicBezTo>
                  <a:pt x="346755" y="3223"/>
                  <a:pt x="639259" y="-37761"/>
                  <a:pt x="1036576" y="0"/>
                </a:cubicBezTo>
                <a:cubicBezTo>
                  <a:pt x="1433893" y="37761"/>
                  <a:pt x="1390724" y="-24377"/>
                  <a:pt x="1554863" y="0"/>
                </a:cubicBezTo>
                <a:cubicBezTo>
                  <a:pt x="1719002" y="24377"/>
                  <a:pt x="2258167" y="5858"/>
                  <a:pt x="2591439" y="0"/>
                </a:cubicBezTo>
                <a:cubicBezTo>
                  <a:pt x="2924711" y="-5858"/>
                  <a:pt x="2811884" y="16011"/>
                  <a:pt x="2936964" y="0"/>
                </a:cubicBezTo>
                <a:cubicBezTo>
                  <a:pt x="3062044" y="-16011"/>
                  <a:pt x="3606967" y="-19747"/>
                  <a:pt x="3973540" y="0"/>
                </a:cubicBezTo>
                <a:cubicBezTo>
                  <a:pt x="4340113" y="19747"/>
                  <a:pt x="4295156" y="-6860"/>
                  <a:pt x="4491828" y="0"/>
                </a:cubicBezTo>
                <a:cubicBezTo>
                  <a:pt x="4688500" y="6860"/>
                  <a:pt x="5241894" y="37435"/>
                  <a:pt x="5528404" y="0"/>
                </a:cubicBezTo>
                <a:cubicBezTo>
                  <a:pt x="5814914" y="-37435"/>
                  <a:pt x="5915031" y="11628"/>
                  <a:pt x="6219454" y="0"/>
                </a:cubicBezTo>
                <a:cubicBezTo>
                  <a:pt x="6523877" y="-11628"/>
                  <a:pt x="6342744" y="7488"/>
                  <a:pt x="6392217" y="0"/>
                </a:cubicBezTo>
                <a:cubicBezTo>
                  <a:pt x="6441690" y="-7488"/>
                  <a:pt x="7045916" y="42696"/>
                  <a:pt x="7428792" y="0"/>
                </a:cubicBezTo>
                <a:cubicBezTo>
                  <a:pt x="7811668" y="-42696"/>
                  <a:pt x="7534429" y="1604"/>
                  <a:pt x="7601555" y="0"/>
                </a:cubicBezTo>
                <a:cubicBezTo>
                  <a:pt x="7668681" y="-1604"/>
                  <a:pt x="8408117" y="-36710"/>
                  <a:pt x="8638131" y="0"/>
                </a:cubicBezTo>
                <a:cubicBezTo>
                  <a:pt x="8868145" y="36710"/>
                  <a:pt x="8981729" y="-23158"/>
                  <a:pt x="9156418" y="0"/>
                </a:cubicBezTo>
                <a:cubicBezTo>
                  <a:pt x="9331107" y="23158"/>
                  <a:pt x="9375475" y="1232"/>
                  <a:pt x="9501944" y="0"/>
                </a:cubicBezTo>
                <a:cubicBezTo>
                  <a:pt x="9628413" y="-1232"/>
                  <a:pt x="9756931" y="-2767"/>
                  <a:pt x="9847469" y="0"/>
                </a:cubicBezTo>
                <a:cubicBezTo>
                  <a:pt x="9938007" y="2767"/>
                  <a:pt x="10347180" y="-9415"/>
                  <a:pt x="10711282" y="0"/>
                </a:cubicBezTo>
                <a:cubicBezTo>
                  <a:pt x="11075384" y="9415"/>
                  <a:pt x="11369787" y="21002"/>
                  <a:pt x="11575095" y="0"/>
                </a:cubicBezTo>
                <a:cubicBezTo>
                  <a:pt x="11780403" y="-21002"/>
                  <a:pt x="12321530" y="1104"/>
                  <a:pt x="12611671" y="0"/>
                </a:cubicBezTo>
                <a:cubicBezTo>
                  <a:pt x="12901812" y="-1104"/>
                  <a:pt x="13174274" y="18544"/>
                  <a:pt x="13475484" y="0"/>
                </a:cubicBezTo>
                <a:cubicBezTo>
                  <a:pt x="13776694" y="-18544"/>
                  <a:pt x="14001822" y="13932"/>
                  <a:pt x="14339297" y="0"/>
                </a:cubicBezTo>
                <a:cubicBezTo>
                  <a:pt x="14676772" y="-13932"/>
                  <a:pt x="15017875" y="-39935"/>
                  <a:pt x="15203110" y="0"/>
                </a:cubicBezTo>
                <a:cubicBezTo>
                  <a:pt x="15388345" y="39935"/>
                  <a:pt x="15390633" y="-16307"/>
                  <a:pt x="15548635" y="0"/>
                </a:cubicBezTo>
                <a:cubicBezTo>
                  <a:pt x="15706638" y="16307"/>
                  <a:pt x="16225976" y="-6266"/>
                  <a:pt x="16412448" y="0"/>
                </a:cubicBezTo>
                <a:cubicBezTo>
                  <a:pt x="16598920" y="6266"/>
                  <a:pt x="16996917" y="12975"/>
                  <a:pt x="17276261" y="0"/>
                </a:cubicBezTo>
                <a:cubicBezTo>
                  <a:pt x="17254943" y="206843"/>
                  <a:pt x="17304020" y="434558"/>
                  <a:pt x="17276261" y="699198"/>
                </a:cubicBezTo>
                <a:cubicBezTo>
                  <a:pt x="17248502" y="963838"/>
                  <a:pt x="17263907" y="1040684"/>
                  <a:pt x="17276261" y="1202620"/>
                </a:cubicBezTo>
                <a:cubicBezTo>
                  <a:pt x="17288615" y="1364556"/>
                  <a:pt x="17252554" y="1833410"/>
                  <a:pt x="17276261" y="2097593"/>
                </a:cubicBezTo>
                <a:cubicBezTo>
                  <a:pt x="17299968" y="2361776"/>
                  <a:pt x="17263472" y="2652160"/>
                  <a:pt x="17276261" y="2894679"/>
                </a:cubicBezTo>
                <a:cubicBezTo>
                  <a:pt x="17289050" y="3137198"/>
                  <a:pt x="17306411" y="3598861"/>
                  <a:pt x="17276261" y="3789652"/>
                </a:cubicBezTo>
                <a:cubicBezTo>
                  <a:pt x="17246111" y="3980443"/>
                  <a:pt x="17268783" y="4061452"/>
                  <a:pt x="17276261" y="4195187"/>
                </a:cubicBezTo>
                <a:cubicBezTo>
                  <a:pt x="17283739" y="4328923"/>
                  <a:pt x="17298558" y="4491292"/>
                  <a:pt x="17276261" y="4698609"/>
                </a:cubicBezTo>
                <a:cubicBezTo>
                  <a:pt x="17253964" y="4905926"/>
                  <a:pt x="17301203" y="5169226"/>
                  <a:pt x="17276261" y="5495695"/>
                </a:cubicBezTo>
                <a:cubicBezTo>
                  <a:pt x="17251319" y="5822164"/>
                  <a:pt x="17279694" y="6007323"/>
                  <a:pt x="17276261" y="6390668"/>
                </a:cubicBezTo>
                <a:cubicBezTo>
                  <a:pt x="17272828" y="6774013"/>
                  <a:pt x="17285795" y="6892580"/>
                  <a:pt x="17276261" y="7089866"/>
                </a:cubicBezTo>
                <a:cubicBezTo>
                  <a:pt x="17266727" y="7287152"/>
                  <a:pt x="17288178" y="7387889"/>
                  <a:pt x="17276261" y="7593288"/>
                </a:cubicBezTo>
                <a:cubicBezTo>
                  <a:pt x="17264344" y="7798687"/>
                  <a:pt x="17237575" y="8167763"/>
                  <a:pt x="17276261" y="8390373"/>
                </a:cubicBezTo>
                <a:cubicBezTo>
                  <a:pt x="17314947" y="8612983"/>
                  <a:pt x="17262512" y="8624553"/>
                  <a:pt x="17276261" y="8795908"/>
                </a:cubicBezTo>
                <a:cubicBezTo>
                  <a:pt x="17290010" y="8967263"/>
                  <a:pt x="17323416" y="9416886"/>
                  <a:pt x="17276261" y="9788769"/>
                </a:cubicBezTo>
                <a:cubicBezTo>
                  <a:pt x="17166436" y="9772557"/>
                  <a:pt x="17024521" y="9787195"/>
                  <a:pt x="16930736" y="9788769"/>
                </a:cubicBezTo>
                <a:cubicBezTo>
                  <a:pt x="16836952" y="9790343"/>
                  <a:pt x="16412640" y="9787630"/>
                  <a:pt x="16239685" y="9788769"/>
                </a:cubicBezTo>
                <a:cubicBezTo>
                  <a:pt x="16066730" y="9789908"/>
                  <a:pt x="16139216" y="9797391"/>
                  <a:pt x="16066923" y="9788769"/>
                </a:cubicBezTo>
                <a:cubicBezTo>
                  <a:pt x="15994630" y="9780147"/>
                  <a:pt x="15303892" y="9822955"/>
                  <a:pt x="15030347" y="9788769"/>
                </a:cubicBezTo>
                <a:cubicBezTo>
                  <a:pt x="14756802" y="9754583"/>
                  <a:pt x="14898812" y="9787574"/>
                  <a:pt x="14857584" y="9788769"/>
                </a:cubicBezTo>
                <a:cubicBezTo>
                  <a:pt x="14816356" y="9789964"/>
                  <a:pt x="14507913" y="9785002"/>
                  <a:pt x="14339297" y="9788769"/>
                </a:cubicBezTo>
                <a:cubicBezTo>
                  <a:pt x="14170681" y="9792536"/>
                  <a:pt x="14209717" y="9781878"/>
                  <a:pt x="14166534" y="9788769"/>
                </a:cubicBezTo>
                <a:cubicBezTo>
                  <a:pt x="14123351" y="9795660"/>
                  <a:pt x="13962881" y="9804174"/>
                  <a:pt x="13821009" y="9788769"/>
                </a:cubicBezTo>
                <a:cubicBezTo>
                  <a:pt x="13679138" y="9773364"/>
                  <a:pt x="13497034" y="9767801"/>
                  <a:pt x="13302721" y="9788769"/>
                </a:cubicBezTo>
                <a:cubicBezTo>
                  <a:pt x="13108408" y="9809737"/>
                  <a:pt x="12797705" y="9754471"/>
                  <a:pt x="12438908" y="9788769"/>
                </a:cubicBezTo>
                <a:cubicBezTo>
                  <a:pt x="12080111" y="9823067"/>
                  <a:pt x="12331690" y="9781067"/>
                  <a:pt x="12266145" y="9788769"/>
                </a:cubicBezTo>
                <a:cubicBezTo>
                  <a:pt x="12200600" y="9796471"/>
                  <a:pt x="11883903" y="9762048"/>
                  <a:pt x="11575095" y="9788769"/>
                </a:cubicBezTo>
                <a:cubicBezTo>
                  <a:pt x="11266287" y="9815491"/>
                  <a:pt x="11314257" y="9787864"/>
                  <a:pt x="11229570" y="9788769"/>
                </a:cubicBezTo>
                <a:cubicBezTo>
                  <a:pt x="11144883" y="9789674"/>
                  <a:pt x="10669096" y="9770530"/>
                  <a:pt x="10365757" y="9788769"/>
                </a:cubicBezTo>
                <a:cubicBezTo>
                  <a:pt x="10062418" y="9807008"/>
                  <a:pt x="10262297" y="9791788"/>
                  <a:pt x="10192994" y="9788769"/>
                </a:cubicBezTo>
                <a:cubicBezTo>
                  <a:pt x="10123691" y="9785750"/>
                  <a:pt x="9651410" y="9765477"/>
                  <a:pt x="9501944" y="9788769"/>
                </a:cubicBezTo>
                <a:cubicBezTo>
                  <a:pt x="9352478" y="9812062"/>
                  <a:pt x="8950451" y="9778843"/>
                  <a:pt x="8810893" y="9788769"/>
                </a:cubicBezTo>
                <a:cubicBezTo>
                  <a:pt x="8671335" y="9798695"/>
                  <a:pt x="8090320" y="9786585"/>
                  <a:pt x="7774317" y="9788769"/>
                </a:cubicBezTo>
                <a:cubicBezTo>
                  <a:pt x="7458314" y="9790953"/>
                  <a:pt x="7569322" y="9782018"/>
                  <a:pt x="7428792" y="9788769"/>
                </a:cubicBezTo>
                <a:cubicBezTo>
                  <a:pt x="7288263" y="9795520"/>
                  <a:pt x="7168036" y="9794236"/>
                  <a:pt x="7083267" y="9788769"/>
                </a:cubicBezTo>
                <a:cubicBezTo>
                  <a:pt x="6998499" y="9783302"/>
                  <a:pt x="6985880" y="9791385"/>
                  <a:pt x="6910504" y="9788769"/>
                </a:cubicBezTo>
                <a:cubicBezTo>
                  <a:pt x="6835128" y="9786153"/>
                  <a:pt x="6229862" y="9839657"/>
                  <a:pt x="5873929" y="9788769"/>
                </a:cubicBezTo>
                <a:cubicBezTo>
                  <a:pt x="5517997" y="9737881"/>
                  <a:pt x="5244154" y="9770974"/>
                  <a:pt x="4837353" y="9788769"/>
                </a:cubicBezTo>
                <a:cubicBezTo>
                  <a:pt x="4430552" y="9806564"/>
                  <a:pt x="4712475" y="9790068"/>
                  <a:pt x="4664590" y="9788769"/>
                </a:cubicBezTo>
                <a:cubicBezTo>
                  <a:pt x="4616705" y="9787470"/>
                  <a:pt x="4216072" y="9789034"/>
                  <a:pt x="3973540" y="9788769"/>
                </a:cubicBezTo>
                <a:cubicBezTo>
                  <a:pt x="3731008" y="9788505"/>
                  <a:pt x="3852959" y="9786187"/>
                  <a:pt x="3800777" y="9788769"/>
                </a:cubicBezTo>
                <a:cubicBezTo>
                  <a:pt x="3748595" y="9791351"/>
                  <a:pt x="2976972" y="9744863"/>
                  <a:pt x="2764202" y="9788769"/>
                </a:cubicBezTo>
                <a:cubicBezTo>
                  <a:pt x="2551432" y="9832675"/>
                  <a:pt x="2636093" y="9790635"/>
                  <a:pt x="2591439" y="9788769"/>
                </a:cubicBezTo>
                <a:cubicBezTo>
                  <a:pt x="2546785" y="9786903"/>
                  <a:pt x="2292990" y="9802191"/>
                  <a:pt x="2073151" y="9788769"/>
                </a:cubicBezTo>
                <a:cubicBezTo>
                  <a:pt x="1853312" y="9775347"/>
                  <a:pt x="1527940" y="9793484"/>
                  <a:pt x="1382101" y="9788769"/>
                </a:cubicBezTo>
                <a:cubicBezTo>
                  <a:pt x="1236262" y="9784055"/>
                  <a:pt x="1189038" y="9773976"/>
                  <a:pt x="1036576" y="9788769"/>
                </a:cubicBezTo>
                <a:cubicBezTo>
                  <a:pt x="884115" y="9803562"/>
                  <a:pt x="262414" y="9793155"/>
                  <a:pt x="0" y="9788769"/>
                </a:cubicBezTo>
                <a:cubicBezTo>
                  <a:pt x="-2649" y="9543086"/>
                  <a:pt x="-8616" y="9470305"/>
                  <a:pt x="0" y="9285347"/>
                </a:cubicBezTo>
                <a:cubicBezTo>
                  <a:pt x="8616" y="9100389"/>
                  <a:pt x="3293" y="9060075"/>
                  <a:pt x="0" y="8879812"/>
                </a:cubicBezTo>
                <a:cubicBezTo>
                  <a:pt x="-3293" y="8699550"/>
                  <a:pt x="14660" y="8553657"/>
                  <a:pt x="0" y="8278502"/>
                </a:cubicBezTo>
                <a:cubicBezTo>
                  <a:pt x="-14660" y="8003347"/>
                  <a:pt x="7049" y="7965164"/>
                  <a:pt x="0" y="7677192"/>
                </a:cubicBezTo>
                <a:cubicBezTo>
                  <a:pt x="-7049" y="7389220"/>
                  <a:pt x="-9983" y="7180760"/>
                  <a:pt x="0" y="6977994"/>
                </a:cubicBezTo>
                <a:cubicBezTo>
                  <a:pt x="9983" y="6775228"/>
                  <a:pt x="1067" y="6536481"/>
                  <a:pt x="0" y="6278796"/>
                </a:cubicBezTo>
                <a:cubicBezTo>
                  <a:pt x="-1067" y="6021111"/>
                  <a:pt x="31262" y="5603091"/>
                  <a:pt x="0" y="5383823"/>
                </a:cubicBezTo>
                <a:cubicBezTo>
                  <a:pt x="-31262" y="5164555"/>
                  <a:pt x="19568" y="5176235"/>
                  <a:pt x="0" y="4978288"/>
                </a:cubicBezTo>
                <a:cubicBezTo>
                  <a:pt x="-19568" y="4780341"/>
                  <a:pt x="36522" y="4286311"/>
                  <a:pt x="0" y="4083315"/>
                </a:cubicBezTo>
                <a:cubicBezTo>
                  <a:pt x="-36522" y="3880319"/>
                  <a:pt x="-10963" y="3517300"/>
                  <a:pt x="0" y="3286230"/>
                </a:cubicBezTo>
                <a:cubicBezTo>
                  <a:pt x="10963" y="3055161"/>
                  <a:pt x="19980" y="2997729"/>
                  <a:pt x="0" y="2880695"/>
                </a:cubicBezTo>
                <a:cubicBezTo>
                  <a:pt x="-19980" y="2763662"/>
                  <a:pt x="24243" y="2248715"/>
                  <a:pt x="0" y="1985722"/>
                </a:cubicBezTo>
                <a:cubicBezTo>
                  <a:pt x="-24243" y="1722729"/>
                  <a:pt x="-3343" y="1565565"/>
                  <a:pt x="0" y="1286524"/>
                </a:cubicBezTo>
                <a:cubicBezTo>
                  <a:pt x="3343" y="1007483"/>
                  <a:pt x="-15713" y="1036742"/>
                  <a:pt x="0" y="880989"/>
                </a:cubicBezTo>
                <a:cubicBezTo>
                  <a:pt x="15713" y="725237"/>
                  <a:pt x="4327" y="303912"/>
                  <a:pt x="0" y="0"/>
                </a:cubicBezTo>
                <a:close/>
              </a:path>
              <a:path w="17276261" h="9788769" stroke="0" extrusionOk="0">
                <a:moveTo>
                  <a:pt x="0" y="0"/>
                </a:moveTo>
                <a:cubicBezTo>
                  <a:pt x="67577" y="-299"/>
                  <a:pt x="122056" y="-1152"/>
                  <a:pt x="172763" y="0"/>
                </a:cubicBezTo>
                <a:cubicBezTo>
                  <a:pt x="223470" y="1152"/>
                  <a:pt x="616436" y="40098"/>
                  <a:pt x="1036576" y="0"/>
                </a:cubicBezTo>
                <a:cubicBezTo>
                  <a:pt x="1456716" y="-40098"/>
                  <a:pt x="1849805" y="25649"/>
                  <a:pt x="2073151" y="0"/>
                </a:cubicBezTo>
                <a:cubicBezTo>
                  <a:pt x="2296497" y="-25649"/>
                  <a:pt x="2738856" y="-29942"/>
                  <a:pt x="2936964" y="0"/>
                </a:cubicBezTo>
                <a:cubicBezTo>
                  <a:pt x="3135072" y="29942"/>
                  <a:pt x="3048232" y="-610"/>
                  <a:pt x="3109727" y="0"/>
                </a:cubicBezTo>
                <a:cubicBezTo>
                  <a:pt x="3171222" y="610"/>
                  <a:pt x="3300989" y="12878"/>
                  <a:pt x="3455252" y="0"/>
                </a:cubicBezTo>
                <a:cubicBezTo>
                  <a:pt x="3609515" y="-12878"/>
                  <a:pt x="3585330" y="-6828"/>
                  <a:pt x="3628015" y="0"/>
                </a:cubicBezTo>
                <a:cubicBezTo>
                  <a:pt x="3670700" y="6828"/>
                  <a:pt x="3848671" y="-11312"/>
                  <a:pt x="3973540" y="0"/>
                </a:cubicBezTo>
                <a:cubicBezTo>
                  <a:pt x="4098410" y="11312"/>
                  <a:pt x="4525700" y="-23621"/>
                  <a:pt x="4664590" y="0"/>
                </a:cubicBezTo>
                <a:cubicBezTo>
                  <a:pt x="4803480" y="23621"/>
                  <a:pt x="4930303" y="6336"/>
                  <a:pt x="5010116" y="0"/>
                </a:cubicBezTo>
                <a:cubicBezTo>
                  <a:pt x="5089929" y="-6336"/>
                  <a:pt x="5446430" y="-28049"/>
                  <a:pt x="5873929" y="0"/>
                </a:cubicBezTo>
                <a:cubicBezTo>
                  <a:pt x="6301428" y="28049"/>
                  <a:pt x="6419369" y="-12695"/>
                  <a:pt x="6910504" y="0"/>
                </a:cubicBezTo>
                <a:cubicBezTo>
                  <a:pt x="7401639" y="12695"/>
                  <a:pt x="7715378" y="4038"/>
                  <a:pt x="7947080" y="0"/>
                </a:cubicBezTo>
                <a:cubicBezTo>
                  <a:pt x="8178782" y="-4038"/>
                  <a:pt x="8193336" y="-4143"/>
                  <a:pt x="8292605" y="0"/>
                </a:cubicBezTo>
                <a:cubicBezTo>
                  <a:pt x="8391875" y="4143"/>
                  <a:pt x="8681544" y="-32477"/>
                  <a:pt x="8983656" y="0"/>
                </a:cubicBezTo>
                <a:cubicBezTo>
                  <a:pt x="9285768" y="32477"/>
                  <a:pt x="9491085" y="39070"/>
                  <a:pt x="9847469" y="0"/>
                </a:cubicBezTo>
                <a:cubicBezTo>
                  <a:pt x="10203853" y="-39070"/>
                  <a:pt x="10323142" y="-33113"/>
                  <a:pt x="10538519" y="0"/>
                </a:cubicBezTo>
                <a:cubicBezTo>
                  <a:pt x="10753896" y="33113"/>
                  <a:pt x="10998817" y="-29396"/>
                  <a:pt x="11229570" y="0"/>
                </a:cubicBezTo>
                <a:cubicBezTo>
                  <a:pt x="11460323" y="29396"/>
                  <a:pt x="11896748" y="-19830"/>
                  <a:pt x="12266145" y="0"/>
                </a:cubicBezTo>
                <a:cubicBezTo>
                  <a:pt x="12635542" y="19830"/>
                  <a:pt x="12484964" y="-14742"/>
                  <a:pt x="12611671" y="0"/>
                </a:cubicBezTo>
                <a:cubicBezTo>
                  <a:pt x="12738378" y="14742"/>
                  <a:pt x="12881053" y="-1779"/>
                  <a:pt x="12957196" y="0"/>
                </a:cubicBezTo>
                <a:cubicBezTo>
                  <a:pt x="13033340" y="1779"/>
                  <a:pt x="13044059" y="5105"/>
                  <a:pt x="13129958" y="0"/>
                </a:cubicBezTo>
                <a:cubicBezTo>
                  <a:pt x="13215857" y="-5105"/>
                  <a:pt x="13910624" y="-51122"/>
                  <a:pt x="14166534" y="0"/>
                </a:cubicBezTo>
                <a:cubicBezTo>
                  <a:pt x="14422444" y="51122"/>
                  <a:pt x="14399868" y="-7119"/>
                  <a:pt x="14512059" y="0"/>
                </a:cubicBezTo>
                <a:cubicBezTo>
                  <a:pt x="14624250" y="7119"/>
                  <a:pt x="14727150" y="-10332"/>
                  <a:pt x="14857584" y="0"/>
                </a:cubicBezTo>
                <a:cubicBezTo>
                  <a:pt x="14988018" y="10332"/>
                  <a:pt x="15268599" y="-19332"/>
                  <a:pt x="15375872" y="0"/>
                </a:cubicBezTo>
                <a:cubicBezTo>
                  <a:pt x="15483145" y="19332"/>
                  <a:pt x="15824988" y="28452"/>
                  <a:pt x="16239685" y="0"/>
                </a:cubicBezTo>
                <a:cubicBezTo>
                  <a:pt x="16654382" y="-28452"/>
                  <a:pt x="16971832" y="-27634"/>
                  <a:pt x="17276261" y="0"/>
                </a:cubicBezTo>
                <a:cubicBezTo>
                  <a:pt x="17299832" y="217080"/>
                  <a:pt x="17255372" y="480990"/>
                  <a:pt x="17276261" y="601310"/>
                </a:cubicBezTo>
                <a:cubicBezTo>
                  <a:pt x="17297151" y="721630"/>
                  <a:pt x="17283302" y="804676"/>
                  <a:pt x="17276261" y="1006845"/>
                </a:cubicBezTo>
                <a:cubicBezTo>
                  <a:pt x="17269220" y="1209015"/>
                  <a:pt x="17274029" y="1520419"/>
                  <a:pt x="17276261" y="1803930"/>
                </a:cubicBezTo>
                <a:cubicBezTo>
                  <a:pt x="17278493" y="2087441"/>
                  <a:pt x="17301063" y="2181552"/>
                  <a:pt x="17276261" y="2405240"/>
                </a:cubicBezTo>
                <a:cubicBezTo>
                  <a:pt x="17251460" y="2628928"/>
                  <a:pt x="17237330" y="2856025"/>
                  <a:pt x="17276261" y="3202326"/>
                </a:cubicBezTo>
                <a:cubicBezTo>
                  <a:pt x="17315192" y="3548627"/>
                  <a:pt x="17266051" y="3718686"/>
                  <a:pt x="17276261" y="4097299"/>
                </a:cubicBezTo>
                <a:cubicBezTo>
                  <a:pt x="17286471" y="4475912"/>
                  <a:pt x="17274413" y="4541706"/>
                  <a:pt x="17276261" y="4698609"/>
                </a:cubicBezTo>
                <a:cubicBezTo>
                  <a:pt x="17278110" y="4855512"/>
                  <a:pt x="17304276" y="5307581"/>
                  <a:pt x="17276261" y="5593582"/>
                </a:cubicBezTo>
                <a:cubicBezTo>
                  <a:pt x="17248246" y="5879583"/>
                  <a:pt x="17291218" y="6035321"/>
                  <a:pt x="17276261" y="6194892"/>
                </a:cubicBezTo>
                <a:cubicBezTo>
                  <a:pt x="17261305" y="6354463"/>
                  <a:pt x="17277563" y="6665252"/>
                  <a:pt x="17276261" y="6894090"/>
                </a:cubicBezTo>
                <a:cubicBezTo>
                  <a:pt x="17274959" y="7122928"/>
                  <a:pt x="17282172" y="7350401"/>
                  <a:pt x="17276261" y="7593288"/>
                </a:cubicBezTo>
                <a:cubicBezTo>
                  <a:pt x="17270350" y="7836175"/>
                  <a:pt x="17297375" y="7924977"/>
                  <a:pt x="17276261" y="8096710"/>
                </a:cubicBezTo>
                <a:cubicBezTo>
                  <a:pt x="17255147" y="8268443"/>
                  <a:pt x="17298486" y="8552435"/>
                  <a:pt x="17276261" y="8893796"/>
                </a:cubicBezTo>
                <a:cubicBezTo>
                  <a:pt x="17254036" y="9235157"/>
                  <a:pt x="17320358" y="9604752"/>
                  <a:pt x="17276261" y="9788769"/>
                </a:cubicBezTo>
                <a:cubicBezTo>
                  <a:pt x="16807524" y="9827826"/>
                  <a:pt x="16498080" y="9794820"/>
                  <a:pt x="16239685" y="9788769"/>
                </a:cubicBezTo>
                <a:cubicBezTo>
                  <a:pt x="15981290" y="9782718"/>
                  <a:pt x="15459684" y="9796951"/>
                  <a:pt x="15203110" y="9788769"/>
                </a:cubicBezTo>
                <a:cubicBezTo>
                  <a:pt x="14946536" y="9780587"/>
                  <a:pt x="14557798" y="9835634"/>
                  <a:pt x="14166534" y="9788769"/>
                </a:cubicBezTo>
                <a:cubicBezTo>
                  <a:pt x="13775270" y="9741904"/>
                  <a:pt x="14031200" y="9781597"/>
                  <a:pt x="13993771" y="9788769"/>
                </a:cubicBezTo>
                <a:cubicBezTo>
                  <a:pt x="13956342" y="9795941"/>
                  <a:pt x="13494895" y="9798802"/>
                  <a:pt x="13302721" y="9788769"/>
                </a:cubicBezTo>
                <a:cubicBezTo>
                  <a:pt x="13110547" y="9778737"/>
                  <a:pt x="12828557" y="9802673"/>
                  <a:pt x="12611671" y="9788769"/>
                </a:cubicBezTo>
                <a:cubicBezTo>
                  <a:pt x="12394785" y="9774866"/>
                  <a:pt x="12511115" y="9786757"/>
                  <a:pt x="12438908" y="9788769"/>
                </a:cubicBezTo>
                <a:cubicBezTo>
                  <a:pt x="12366701" y="9790781"/>
                  <a:pt x="11942122" y="9759536"/>
                  <a:pt x="11747857" y="9788769"/>
                </a:cubicBezTo>
                <a:cubicBezTo>
                  <a:pt x="11553592" y="9818002"/>
                  <a:pt x="11381063" y="9781590"/>
                  <a:pt x="11229570" y="9788769"/>
                </a:cubicBezTo>
                <a:cubicBezTo>
                  <a:pt x="11078077" y="9795948"/>
                  <a:pt x="10742925" y="9816955"/>
                  <a:pt x="10365757" y="9788769"/>
                </a:cubicBezTo>
                <a:cubicBezTo>
                  <a:pt x="9988589" y="9760583"/>
                  <a:pt x="9762913" y="9770530"/>
                  <a:pt x="9501944" y="9788769"/>
                </a:cubicBezTo>
                <a:cubicBezTo>
                  <a:pt x="9240975" y="9807008"/>
                  <a:pt x="8966340" y="9755550"/>
                  <a:pt x="8638131" y="9788769"/>
                </a:cubicBezTo>
                <a:cubicBezTo>
                  <a:pt x="8309922" y="9821988"/>
                  <a:pt x="7899370" y="9836477"/>
                  <a:pt x="7601555" y="9788769"/>
                </a:cubicBezTo>
                <a:cubicBezTo>
                  <a:pt x="7303740" y="9741061"/>
                  <a:pt x="7022995" y="9815514"/>
                  <a:pt x="6564979" y="9788769"/>
                </a:cubicBezTo>
                <a:cubicBezTo>
                  <a:pt x="6106963" y="9762024"/>
                  <a:pt x="5883543" y="9830010"/>
                  <a:pt x="5701166" y="9788769"/>
                </a:cubicBezTo>
                <a:cubicBezTo>
                  <a:pt x="5518789" y="9747528"/>
                  <a:pt x="5431472" y="9776701"/>
                  <a:pt x="5355641" y="9788769"/>
                </a:cubicBezTo>
                <a:cubicBezTo>
                  <a:pt x="5279811" y="9800837"/>
                  <a:pt x="4745852" y="9826499"/>
                  <a:pt x="4319065" y="9788769"/>
                </a:cubicBezTo>
                <a:cubicBezTo>
                  <a:pt x="3892278" y="9751039"/>
                  <a:pt x="3870940" y="9745969"/>
                  <a:pt x="3455252" y="9788769"/>
                </a:cubicBezTo>
                <a:cubicBezTo>
                  <a:pt x="3039564" y="9831569"/>
                  <a:pt x="3333734" y="9780172"/>
                  <a:pt x="3282490" y="9788769"/>
                </a:cubicBezTo>
                <a:cubicBezTo>
                  <a:pt x="3231246" y="9797366"/>
                  <a:pt x="2899854" y="9793169"/>
                  <a:pt x="2591439" y="9788769"/>
                </a:cubicBezTo>
                <a:cubicBezTo>
                  <a:pt x="2283024" y="9784369"/>
                  <a:pt x="2041842" y="9806174"/>
                  <a:pt x="1727626" y="9788769"/>
                </a:cubicBezTo>
                <a:cubicBezTo>
                  <a:pt x="1413410" y="9771364"/>
                  <a:pt x="1040309" y="9763181"/>
                  <a:pt x="691050" y="9788769"/>
                </a:cubicBezTo>
                <a:cubicBezTo>
                  <a:pt x="341791" y="9814357"/>
                  <a:pt x="296816" y="9758323"/>
                  <a:pt x="0" y="9788769"/>
                </a:cubicBezTo>
                <a:cubicBezTo>
                  <a:pt x="7199" y="9592493"/>
                  <a:pt x="-12655" y="9499161"/>
                  <a:pt x="0" y="9383234"/>
                </a:cubicBezTo>
                <a:cubicBezTo>
                  <a:pt x="12655" y="9267307"/>
                  <a:pt x="-7328" y="8803342"/>
                  <a:pt x="0" y="8586149"/>
                </a:cubicBezTo>
                <a:cubicBezTo>
                  <a:pt x="7328" y="8368957"/>
                  <a:pt x="-11934" y="8208002"/>
                  <a:pt x="0" y="8082726"/>
                </a:cubicBezTo>
                <a:cubicBezTo>
                  <a:pt x="11934" y="7957450"/>
                  <a:pt x="4102" y="7805839"/>
                  <a:pt x="0" y="7579304"/>
                </a:cubicBezTo>
                <a:cubicBezTo>
                  <a:pt x="-4102" y="7352769"/>
                  <a:pt x="-25908" y="6985061"/>
                  <a:pt x="0" y="6782219"/>
                </a:cubicBezTo>
                <a:cubicBezTo>
                  <a:pt x="25908" y="6579377"/>
                  <a:pt x="28373" y="6212697"/>
                  <a:pt x="0" y="5985133"/>
                </a:cubicBezTo>
                <a:cubicBezTo>
                  <a:pt x="-28373" y="5757569"/>
                  <a:pt x="-23067" y="5642657"/>
                  <a:pt x="0" y="5481711"/>
                </a:cubicBezTo>
                <a:cubicBezTo>
                  <a:pt x="23067" y="5320765"/>
                  <a:pt x="36674" y="4977994"/>
                  <a:pt x="0" y="4684625"/>
                </a:cubicBezTo>
                <a:cubicBezTo>
                  <a:pt x="-36674" y="4391256"/>
                  <a:pt x="-13119" y="4382080"/>
                  <a:pt x="0" y="4279090"/>
                </a:cubicBezTo>
                <a:cubicBezTo>
                  <a:pt x="13119" y="4176101"/>
                  <a:pt x="-26357" y="3919231"/>
                  <a:pt x="0" y="3677780"/>
                </a:cubicBezTo>
                <a:cubicBezTo>
                  <a:pt x="26357" y="3436329"/>
                  <a:pt x="-5457" y="3361499"/>
                  <a:pt x="0" y="3272246"/>
                </a:cubicBezTo>
                <a:cubicBezTo>
                  <a:pt x="5457" y="3182993"/>
                  <a:pt x="9342" y="2811060"/>
                  <a:pt x="0" y="2377272"/>
                </a:cubicBezTo>
                <a:cubicBezTo>
                  <a:pt x="-9342" y="1943484"/>
                  <a:pt x="-9107" y="2055022"/>
                  <a:pt x="0" y="1873850"/>
                </a:cubicBezTo>
                <a:cubicBezTo>
                  <a:pt x="9107" y="1692678"/>
                  <a:pt x="34433" y="1411031"/>
                  <a:pt x="0" y="1174652"/>
                </a:cubicBezTo>
                <a:cubicBezTo>
                  <a:pt x="-34433" y="938273"/>
                  <a:pt x="-13553" y="970715"/>
                  <a:pt x="0" y="769118"/>
                </a:cubicBezTo>
                <a:cubicBezTo>
                  <a:pt x="13553" y="567521"/>
                  <a:pt x="37513" y="2089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297C7D"/>
            </a:solidFill>
            <a:extLst>
              <a:ext uri="{C807C97D-BFC1-408E-A445-0C87EB9F89A2}">
                <ask:lineSketchStyleProps xmlns:ask="http://schemas.microsoft.com/office/drawing/2018/sketchyshapes" xmlns="" sd="150736982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0A1F4FDA-DE4E-4248-BE0D-87D606DEDB76}"/>
              </a:ext>
            </a:extLst>
          </p:cNvPr>
          <p:cNvSpPr/>
          <p:nvPr/>
        </p:nvSpPr>
        <p:spPr>
          <a:xfrm>
            <a:off x="685800" y="2888821"/>
            <a:ext cx="16539441" cy="5251273"/>
          </a:xfrm>
          <a:custGeom>
            <a:avLst/>
            <a:gdLst/>
            <a:ahLst/>
            <a:cxnLst/>
            <a:rect l="l" t="t" r="r" b="b"/>
            <a:pathLst>
              <a:path w="11301259" h="3588150">
                <a:moveTo>
                  <a:pt x="0" y="0"/>
                </a:moveTo>
                <a:lnTo>
                  <a:pt x="11301258" y="0"/>
                </a:lnTo>
                <a:lnTo>
                  <a:pt x="11301258" y="3588150"/>
                </a:lnTo>
                <a:lnTo>
                  <a:pt x="0" y="35881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0B31B5F-C5C1-455F-9C74-E2C6A9E635E4}"/>
              </a:ext>
            </a:extLst>
          </p:cNvPr>
          <p:cNvSpPr txBox="1"/>
          <p:nvPr/>
        </p:nvSpPr>
        <p:spPr>
          <a:xfrm>
            <a:off x="874278" y="773955"/>
            <a:ext cx="1653944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solidFill>
                  <a:srgbClr val="FA5A5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Hai </a:t>
            </a:r>
            <a:r>
              <a:rPr lang="en-US" sz="6600" b="1" dirty="0">
                <a:solidFill>
                  <a:srgbClr val="FA5A5A"/>
                </a:solidFill>
                <a:latin typeface="UTM Avo" panose="02040603050506020204" pitchFamily="18" charset="0"/>
              </a:rPr>
              <a:t>c</a:t>
            </a:r>
            <a:r>
              <a:rPr kumimoji="0" lang="en-US" sz="6600" b="1" i="0" u="none" strike="noStrike" kern="1200" cap="none" spc="0" normalizeH="0" baseline="0" noProof="0" dirty="0" err="1">
                <a:solidFill>
                  <a:srgbClr val="FA5A5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hữ</a:t>
            </a:r>
            <a:r>
              <a:rPr kumimoji="0" lang="en-US" sz="6600" b="1" i="0" u="none" strike="noStrike" kern="1200" cap="none" spc="0" normalizeH="0" baseline="0" noProof="0" dirty="0">
                <a:solidFill>
                  <a:srgbClr val="FA5A5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solidFill>
                  <a:srgbClr val="FA5A5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nào</a:t>
            </a:r>
            <a:r>
              <a:rPr kumimoji="0" lang="en-US" sz="6600" b="1" i="0" u="none" strike="noStrike" kern="1200" cap="none" spc="0" normalizeH="0" baseline="0" noProof="0" dirty="0">
                <a:solidFill>
                  <a:srgbClr val="FA5A5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solidFill>
                  <a:srgbClr val="FA5A5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được</a:t>
            </a:r>
            <a:r>
              <a:rPr kumimoji="0" lang="en-US" sz="6600" b="1" i="0" u="none" strike="noStrike" kern="1200" cap="none" spc="0" normalizeH="0" baseline="0" noProof="0" dirty="0">
                <a:solidFill>
                  <a:srgbClr val="FA5A5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solidFill>
                  <a:srgbClr val="FA5A5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xếp</a:t>
            </a:r>
            <a:r>
              <a:rPr kumimoji="0" lang="en-US" sz="6600" b="1" i="0" u="none" strike="noStrike" kern="1200" cap="none" spc="0" normalizeH="0" baseline="0" noProof="0" dirty="0">
                <a:solidFill>
                  <a:srgbClr val="FA5A5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solidFill>
                  <a:srgbClr val="FA5A5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bởi</a:t>
            </a:r>
            <a:r>
              <a:rPr kumimoji="0" lang="en-US" sz="6600" b="1" i="0" u="none" strike="noStrike" kern="1200" cap="none" spc="0" normalizeH="0" baseline="0" noProof="0" dirty="0">
                <a:solidFill>
                  <a:srgbClr val="FA5A5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solidFill>
                  <a:srgbClr val="FA5A5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số</a:t>
            </a:r>
            <a:r>
              <a:rPr kumimoji="0" lang="en-US" sz="6600" b="1" i="0" u="none" strike="noStrike" kern="1200" cap="none" spc="0" normalizeH="0" baseline="0" noProof="0" dirty="0">
                <a:solidFill>
                  <a:srgbClr val="FA5A5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solidFill>
                  <a:srgbClr val="FA5A5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khối</a:t>
            </a:r>
            <a:r>
              <a:rPr kumimoji="0" lang="en-US" sz="6600" b="1" i="0" u="none" strike="noStrike" kern="1200" cap="none" spc="0" normalizeH="0" baseline="0" noProof="0" dirty="0">
                <a:solidFill>
                  <a:srgbClr val="FA5A5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solidFill>
                  <a:srgbClr val="FA5A5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lập</a:t>
            </a:r>
            <a:r>
              <a:rPr kumimoji="0" lang="en-US" sz="6600" b="1" i="0" u="none" strike="noStrike" kern="1200" cap="none" spc="0" normalizeH="0" baseline="0" noProof="0" dirty="0">
                <a:solidFill>
                  <a:srgbClr val="FA5A5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solidFill>
                  <a:srgbClr val="FA5A5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phương</a:t>
            </a:r>
            <a:r>
              <a:rPr kumimoji="0" lang="en-US" sz="6600" b="1" i="0" u="none" strike="noStrike" kern="1200" cap="none" spc="0" normalizeH="0" baseline="0" noProof="0" dirty="0">
                <a:solidFill>
                  <a:srgbClr val="FA5A5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solidFill>
                  <a:srgbClr val="FA5A5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bằng</a:t>
            </a:r>
            <a:r>
              <a:rPr kumimoji="0" lang="en-US" sz="6600" b="1" i="0" u="none" strike="noStrike" kern="1200" cap="none" spc="0" normalizeH="0" noProof="0" dirty="0">
                <a:solidFill>
                  <a:srgbClr val="FA5A5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solidFill>
                  <a:srgbClr val="FA5A5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nhau</a:t>
            </a:r>
            <a:r>
              <a:rPr kumimoji="0" lang="en-US" sz="6600" b="1" i="0" u="none" strike="noStrike" kern="1200" cap="none" spc="0" normalizeH="0" baseline="0" noProof="0" dirty="0">
                <a:solidFill>
                  <a:srgbClr val="FA5A5A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23211D95-16D2-45AA-AF62-DD2645CDC07A}"/>
              </a:ext>
            </a:extLst>
          </p:cNvPr>
          <p:cNvSpPr/>
          <p:nvPr/>
        </p:nvSpPr>
        <p:spPr>
          <a:xfrm>
            <a:off x="856693" y="2888820"/>
            <a:ext cx="5391707" cy="5251273"/>
          </a:xfrm>
          <a:custGeom>
            <a:avLst/>
            <a:gdLst>
              <a:gd name="connsiteX0" fmla="*/ 0 w 5391707"/>
              <a:gd name="connsiteY0" fmla="*/ 875230 h 5251273"/>
              <a:gd name="connsiteX1" fmla="*/ 875230 w 5391707"/>
              <a:gd name="connsiteY1" fmla="*/ 0 h 5251273"/>
              <a:gd name="connsiteX2" fmla="*/ 1322583 w 5391707"/>
              <a:gd name="connsiteY2" fmla="*/ 0 h 5251273"/>
              <a:gd name="connsiteX3" fmla="*/ 1879174 w 5391707"/>
              <a:gd name="connsiteY3" fmla="*/ 0 h 5251273"/>
              <a:gd name="connsiteX4" fmla="*/ 2435764 w 5391707"/>
              <a:gd name="connsiteY4" fmla="*/ 0 h 5251273"/>
              <a:gd name="connsiteX5" fmla="*/ 3028768 w 5391707"/>
              <a:gd name="connsiteY5" fmla="*/ 0 h 5251273"/>
              <a:gd name="connsiteX6" fmla="*/ 3476121 w 5391707"/>
              <a:gd name="connsiteY6" fmla="*/ 0 h 5251273"/>
              <a:gd name="connsiteX7" fmla="*/ 3887061 w 5391707"/>
              <a:gd name="connsiteY7" fmla="*/ 0 h 5251273"/>
              <a:gd name="connsiteX8" fmla="*/ 4516477 w 5391707"/>
              <a:gd name="connsiteY8" fmla="*/ 0 h 5251273"/>
              <a:gd name="connsiteX9" fmla="*/ 5391707 w 5391707"/>
              <a:gd name="connsiteY9" fmla="*/ 875230 h 5251273"/>
              <a:gd name="connsiteX10" fmla="*/ 5391707 w 5391707"/>
              <a:gd name="connsiteY10" fmla="*/ 1353674 h 5251273"/>
              <a:gd name="connsiteX11" fmla="*/ 5391707 w 5391707"/>
              <a:gd name="connsiteY11" fmla="*/ 1832119 h 5251273"/>
              <a:gd name="connsiteX12" fmla="*/ 5391707 w 5391707"/>
              <a:gd name="connsiteY12" fmla="*/ 2485604 h 5251273"/>
              <a:gd name="connsiteX13" fmla="*/ 5391707 w 5391707"/>
              <a:gd name="connsiteY13" fmla="*/ 2999057 h 5251273"/>
              <a:gd name="connsiteX14" fmla="*/ 5391707 w 5391707"/>
              <a:gd name="connsiteY14" fmla="*/ 3652542 h 5251273"/>
              <a:gd name="connsiteX15" fmla="*/ 5391707 w 5391707"/>
              <a:gd name="connsiteY15" fmla="*/ 4376043 h 5251273"/>
              <a:gd name="connsiteX16" fmla="*/ 4516477 w 5391707"/>
              <a:gd name="connsiteY16" fmla="*/ 5251273 h 5251273"/>
              <a:gd name="connsiteX17" fmla="*/ 4032711 w 5391707"/>
              <a:gd name="connsiteY17" fmla="*/ 5251273 h 5251273"/>
              <a:gd name="connsiteX18" fmla="*/ 3585358 w 5391707"/>
              <a:gd name="connsiteY18" fmla="*/ 5251273 h 5251273"/>
              <a:gd name="connsiteX19" fmla="*/ 3138005 w 5391707"/>
              <a:gd name="connsiteY19" fmla="*/ 5251273 h 5251273"/>
              <a:gd name="connsiteX20" fmla="*/ 2727064 w 5391707"/>
              <a:gd name="connsiteY20" fmla="*/ 5251273 h 5251273"/>
              <a:gd name="connsiteX21" fmla="*/ 2316123 w 5391707"/>
              <a:gd name="connsiteY21" fmla="*/ 5251273 h 5251273"/>
              <a:gd name="connsiteX22" fmla="*/ 1723120 w 5391707"/>
              <a:gd name="connsiteY22" fmla="*/ 5251273 h 5251273"/>
              <a:gd name="connsiteX23" fmla="*/ 875230 w 5391707"/>
              <a:gd name="connsiteY23" fmla="*/ 5251273 h 5251273"/>
              <a:gd name="connsiteX24" fmla="*/ 0 w 5391707"/>
              <a:gd name="connsiteY24" fmla="*/ 4376043 h 5251273"/>
              <a:gd name="connsiteX25" fmla="*/ 0 w 5391707"/>
              <a:gd name="connsiteY25" fmla="*/ 3722558 h 5251273"/>
              <a:gd name="connsiteX26" fmla="*/ 0 w 5391707"/>
              <a:gd name="connsiteY26" fmla="*/ 3104081 h 5251273"/>
              <a:gd name="connsiteX27" fmla="*/ 0 w 5391707"/>
              <a:gd name="connsiteY27" fmla="*/ 2520612 h 5251273"/>
              <a:gd name="connsiteX28" fmla="*/ 0 w 5391707"/>
              <a:gd name="connsiteY28" fmla="*/ 1867127 h 5251273"/>
              <a:gd name="connsiteX29" fmla="*/ 0 w 5391707"/>
              <a:gd name="connsiteY29" fmla="*/ 875230 h 525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391707" h="5251273" extrusionOk="0">
                <a:moveTo>
                  <a:pt x="0" y="875230"/>
                </a:moveTo>
                <a:cubicBezTo>
                  <a:pt x="52144" y="396153"/>
                  <a:pt x="362390" y="-109912"/>
                  <a:pt x="875230" y="0"/>
                </a:cubicBezTo>
                <a:cubicBezTo>
                  <a:pt x="1010790" y="-13892"/>
                  <a:pt x="1108702" y="28906"/>
                  <a:pt x="1322583" y="0"/>
                </a:cubicBezTo>
                <a:cubicBezTo>
                  <a:pt x="1536464" y="-28906"/>
                  <a:pt x="1737029" y="63054"/>
                  <a:pt x="1879174" y="0"/>
                </a:cubicBezTo>
                <a:cubicBezTo>
                  <a:pt x="2021319" y="-63054"/>
                  <a:pt x="2208422" y="54440"/>
                  <a:pt x="2435764" y="0"/>
                </a:cubicBezTo>
                <a:cubicBezTo>
                  <a:pt x="2663106" y="-54440"/>
                  <a:pt x="2762621" y="36907"/>
                  <a:pt x="3028768" y="0"/>
                </a:cubicBezTo>
                <a:cubicBezTo>
                  <a:pt x="3294915" y="-36907"/>
                  <a:pt x="3312955" y="35880"/>
                  <a:pt x="3476121" y="0"/>
                </a:cubicBezTo>
                <a:cubicBezTo>
                  <a:pt x="3639287" y="-35880"/>
                  <a:pt x="3757782" y="27016"/>
                  <a:pt x="3887061" y="0"/>
                </a:cubicBezTo>
                <a:cubicBezTo>
                  <a:pt x="4016340" y="-27016"/>
                  <a:pt x="4233147" y="60864"/>
                  <a:pt x="4516477" y="0"/>
                </a:cubicBezTo>
                <a:cubicBezTo>
                  <a:pt x="5010409" y="61738"/>
                  <a:pt x="5344027" y="441444"/>
                  <a:pt x="5391707" y="875230"/>
                </a:cubicBezTo>
                <a:cubicBezTo>
                  <a:pt x="5394673" y="1111190"/>
                  <a:pt x="5373148" y="1138607"/>
                  <a:pt x="5391707" y="1353674"/>
                </a:cubicBezTo>
                <a:cubicBezTo>
                  <a:pt x="5410266" y="1568741"/>
                  <a:pt x="5387357" y="1612492"/>
                  <a:pt x="5391707" y="1832119"/>
                </a:cubicBezTo>
                <a:cubicBezTo>
                  <a:pt x="5396057" y="2051746"/>
                  <a:pt x="5377909" y="2182729"/>
                  <a:pt x="5391707" y="2485604"/>
                </a:cubicBezTo>
                <a:cubicBezTo>
                  <a:pt x="5405505" y="2788479"/>
                  <a:pt x="5367614" y="2810080"/>
                  <a:pt x="5391707" y="2999057"/>
                </a:cubicBezTo>
                <a:cubicBezTo>
                  <a:pt x="5415800" y="3188034"/>
                  <a:pt x="5325015" y="3405508"/>
                  <a:pt x="5391707" y="3652542"/>
                </a:cubicBezTo>
                <a:cubicBezTo>
                  <a:pt x="5458399" y="3899576"/>
                  <a:pt x="5315635" y="4142217"/>
                  <a:pt x="5391707" y="4376043"/>
                </a:cubicBezTo>
                <a:cubicBezTo>
                  <a:pt x="5398878" y="4963325"/>
                  <a:pt x="5107453" y="5246182"/>
                  <a:pt x="4516477" y="5251273"/>
                </a:cubicBezTo>
                <a:cubicBezTo>
                  <a:pt x="4311644" y="5278646"/>
                  <a:pt x="4197514" y="5213973"/>
                  <a:pt x="4032711" y="5251273"/>
                </a:cubicBezTo>
                <a:cubicBezTo>
                  <a:pt x="3867908" y="5288573"/>
                  <a:pt x="3681635" y="5202422"/>
                  <a:pt x="3585358" y="5251273"/>
                </a:cubicBezTo>
                <a:cubicBezTo>
                  <a:pt x="3489081" y="5300124"/>
                  <a:pt x="3267660" y="5223367"/>
                  <a:pt x="3138005" y="5251273"/>
                </a:cubicBezTo>
                <a:cubicBezTo>
                  <a:pt x="3008350" y="5279179"/>
                  <a:pt x="2899474" y="5202404"/>
                  <a:pt x="2727064" y="5251273"/>
                </a:cubicBezTo>
                <a:cubicBezTo>
                  <a:pt x="2554654" y="5300142"/>
                  <a:pt x="2448741" y="5220648"/>
                  <a:pt x="2316123" y="5251273"/>
                </a:cubicBezTo>
                <a:cubicBezTo>
                  <a:pt x="2183505" y="5281898"/>
                  <a:pt x="1905795" y="5217775"/>
                  <a:pt x="1723120" y="5251273"/>
                </a:cubicBezTo>
                <a:cubicBezTo>
                  <a:pt x="1540445" y="5284771"/>
                  <a:pt x="1118995" y="5174920"/>
                  <a:pt x="875230" y="5251273"/>
                </a:cubicBezTo>
                <a:cubicBezTo>
                  <a:pt x="430460" y="5332989"/>
                  <a:pt x="7537" y="4823076"/>
                  <a:pt x="0" y="4376043"/>
                </a:cubicBezTo>
                <a:cubicBezTo>
                  <a:pt x="-68417" y="4105400"/>
                  <a:pt x="16800" y="4008390"/>
                  <a:pt x="0" y="3722558"/>
                </a:cubicBezTo>
                <a:cubicBezTo>
                  <a:pt x="-16800" y="3436726"/>
                  <a:pt x="39465" y="3252190"/>
                  <a:pt x="0" y="3104081"/>
                </a:cubicBezTo>
                <a:cubicBezTo>
                  <a:pt x="-39465" y="2955972"/>
                  <a:pt x="33246" y="2662980"/>
                  <a:pt x="0" y="2520612"/>
                </a:cubicBezTo>
                <a:cubicBezTo>
                  <a:pt x="-33246" y="2378244"/>
                  <a:pt x="73308" y="2056748"/>
                  <a:pt x="0" y="1867127"/>
                </a:cubicBezTo>
                <a:cubicBezTo>
                  <a:pt x="-73308" y="1677506"/>
                  <a:pt x="512" y="1317299"/>
                  <a:pt x="0" y="875230"/>
                </a:cubicBezTo>
                <a:close/>
              </a:path>
            </a:pathLst>
          </a:custGeom>
          <a:noFill/>
          <a:ln w="76200">
            <a:solidFill>
              <a:srgbClr val="297C7D"/>
            </a:solidFill>
            <a:extLst>
              <a:ext uri="{C807C97D-BFC1-408E-A445-0C87EB9F89A2}">
                <ask:lineSketchStyleProps xmlns:ask="http://schemas.microsoft.com/office/drawing/2018/sketchyshapes" xmlns="" sd="403070605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0237B7CE-D743-4FE8-B8F5-A9852177BD57}"/>
              </a:ext>
            </a:extLst>
          </p:cNvPr>
          <p:cNvSpPr/>
          <p:nvPr/>
        </p:nvSpPr>
        <p:spPr>
          <a:xfrm>
            <a:off x="12711937" y="2886317"/>
            <a:ext cx="4881713" cy="5251273"/>
          </a:xfrm>
          <a:custGeom>
            <a:avLst/>
            <a:gdLst>
              <a:gd name="connsiteX0" fmla="*/ 0 w 4881713"/>
              <a:gd name="connsiteY0" fmla="*/ 813635 h 5251273"/>
              <a:gd name="connsiteX1" fmla="*/ 813635 w 4881713"/>
              <a:gd name="connsiteY1" fmla="*/ 0 h 5251273"/>
              <a:gd name="connsiteX2" fmla="*/ 1290953 w 4881713"/>
              <a:gd name="connsiteY2" fmla="*/ 0 h 5251273"/>
              <a:gd name="connsiteX3" fmla="*/ 1865905 w 4881713"/>
              <a:gd name="connsiteY3" fmla="*/ 0 h 5251273"/>
              <a:gd name="connsiteX4" fmla="*/ 2440857 w 4881713"/>
              <a:gd name="connsiteY4" fmla="*/ 0 h 5251273"/>
              <a:gd name="connsiteX5" fmla="*/ 3048353 w 4881713"/>
              <a:gd name="connsiteY5" fmla="*/ 0 h 5251273"/>
              <a:gd name="connsiteX6" fmla="*/ 3525671 w 4881713"/>
              <a:gd name="connsiteY6" fmla="*/ 0 h 5251273"/>
              <a:gd name="connsiteX7" fmla="*/ 4068078 w 4881713"/>
              <a:gd name="connsiteY7" fmla="*/ 0 h 5251273"/>
              <a:gd name="connsiteX8" fmla="*/ 4881713 w 4881713"/>
              <a:gd name="connsiteY8" fmla="*/ 813635 h 5251273"/>
              <a:gd name="connsiteX9" fmla="*/ 4881713 w 4881713"/>
              <a:gd name="connsiteY9" fmla="*/ 1403830 h 5251273"/>
              <a:gd name="connsiteX10" fmla="*/ 4881713 w 4881713"/>
              <a:gd name="connsiteY10" fmla="*/ 1849064 h 5251273"/>
              <a:gd name="connsiteX11" fmla="*/ 4881713 w 4881713"/>
              <a:gd name="connsiteY11" fmla="*/ 2258059 h 5251273"/>
              <a:gd name="connsiteX12" fmla="*/ 4881713 w 4881713"/>
              <a:gd name="connsiteY12" fmla="*/ 2848254 h 5251273"/>
              <a:gd name="connsiteX13" fmla="*/ 4881713 w 4881713"/>
              <a:gd name="connsiteY13" fmla="*/ 3293488 h 5251273"/>
              <a:gd name="connsiteX14" fmla="*/ 4881713 w 4881713"/>
              <a:gd name="connsiteY14" fmla="*/ 3883683 h 5251273"/>
              <a:gd name="connsiteX15" fmla="*/ 4881713 w 4881713"/>
              <a:gd name="connsiteY15" fmla="*/ 4437638 h 5251273"/>
              <a:gd name="connsiteX16" fmla="*/ 4068078 w 4881713"/>
              <a:gd name="connsiteY16" fmla="*/ 5251273 h 5251273"/>
              <a:gd name="connsiteX17" fmla="*/ 3558215 w 4881713"/>
              <a:gd name="connsiteY17" fmla="*/ 5251273 h 5251273"/>
              <a:gd name="connsiteX18" fmla="*/ 3080897 w 4881713"/>
              <a:gd name="connsiteY18" fmla="*/ 5251273 h 5251273"/>
              <a:gd name="connsiteX19" fmla="*/ 2603579 w 4881713"/>
              <a:gd name="connsiteY19" fmla="*/ 5251273 h 5251273"/>
              <a:gd name="connsiteX20" fmla="*/ 2158805 w 4881713"/>
              <a:gd name="connsiteY20" fmla="*/ 5251273 h 5251273"/>
              <a:gd name="connsiteX21" fmla="*/ 1714031 w 4881713"/>
              <a:gd name="connsiteY21" fmla="*/ 5251273 h 5251273"/>
              <a:gd name="connsiteX22" fmla="*/ 813635 w 4881713"/>
              <a:gd name="connsiteY22" fmla="*/ 5251273 h 5251273"/>
              <a:gd name="connsiteX23" fmla="*/ 0 w 4881713"/>
              <a:gd name="connsiteY23" fmla="*/ 4437638 h 5251273"/>
              <a:gd name="connsiteX24" fmla="*/ 0 w 4881713"/>
              <a:gd name="connsiteY24" fmla="*/ 3919923 h 5251273"/>
              <a:gd name="connsiteX25" fmla="*/ 0 w 4881713"/>
              <a:gd name="connsiteY25" fmla="*/ 3510929 h 5251273"/>
              <a:gd name="connsiteX26" fmla="*/ 0 w 4881713"/>
              <a:gd name="connsiteY26" fmla="*/ 2956974 h 5251273"/>
              <a:gd name="connsiteX27" fmla="*/ 0 w 4881713"/>
              <a:gd name="connsiteY27" fmla="*/ 2439259 h 5251273"/>
              <a:gd name="connsiteX28" fmla="*/ 0 w 4881713"/>
              <a:gd name="connsiteY28" fmla="*/ 1849064 h 5251273"/>
              <a:gd name="connsiteX29" fmla="*/ 0 w 4881713"/>
              <a:gd name="connsiteY29" fmla="*/ 1367590 h 5251273"/>
              <a:gd name="connsiteX30" fmla="*/ 0 w 4881713"/>
              <a:gd name="connsiteY30" fmla="*/ 813635 h 525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881713" h="5251273" extrusionOk="0">
                <a:moveTo>
                  <a:pt x="0" y="813635"/>
                </a:moveTo>
                <a:cubicBezTo>
                  <a:pt x="21473" y="366047"/>
                  <a:pt x="339821" y="-91232"/>
                  <a:pt x="813635" y="0"/>
                </a:cubicBezTo>
                <a:cubicBezTo>
                  <a:pt x="933770" y="-31022"/>
                  <a:pt x="1158997" y="4327"/>
                  <a:pt x="1290953" y="0"/>
                </a:cubicBezTo>
                <a:cubicBezTo>
                  <a:pt x="1422909" y="-4327"/>
                  <a:pt x="1748104" y="44620"/>
                  <a:pt x="1865905" y="0"/>
                </a:cubicBezTo>
                <a:cubicBezTo>
                  <a:pt x="1983706" y="-44620"/>
                  <a:pt x="2304798" y="67224"/>
                  <a:pt x="2440857" y="0"/>
                </a:cubicBezTo>
                <a:cubicBezTo>
                  <a:pt x="2576916" y="-67224"/>
                  <a:pt x="2817030" y="51018"/>
                  <a:pt x="3048353" y="0"/>
                </a:cubicBezTo>
                <a:cubicBezTo>
                  <a:pt x="3279676" y="-51018"/>
                  <a:pt x="3301503" y="34220"/>
                  <a:pt x="3525671" y="0"/>
                </a:cubicBezTo>
                <a:cubicBezTo>
                  <a:pt x="3749839" y="-34220"/>
                  <a:pt x="3893212" y="42099"/>
                  <a:pt x="4068078" y="0"/>
                </a:cubicBezTo>
                <a:cubicBezTo>
                  <a:pt x="4512816" y="-74813"/>
                  <a:pt x="4825971" y="291562"/>
                  <a:pt x="4881713" y="813635"/>
                </a:cubicBezTo>
                <a:cubicBezTo>
                  <a:pt x="4950847" y="1048591"/>
                  <a:pt x="4840176" y="1125761"/>
                  <a:pt x="4881713" y="1403830"/>
                </a:cubicBezTo>
                <a:cubicBezTo>
                  <a:pt x="4923250" y="1681899"/>
                  <a:pt x="4866519" y="1667148"/>
                  <a:pt x="4881713" y="1849064"/>
                </a:cubicBezTo>
                <a:cubicBezTo>
                  <a:pt x="4896907" y="2030980"/>
                  <a:pt x="4851491" y="2167049"/>
                  <a:pt x="4881713" y="2258059"/>
                </a:cubicBezTo>
                <a:cubicBezTo>
                  <a:pt x="4911935" y="2349069"/>
                  <a:pt x="4821635" y="2706723"/>
                  <a:pt x="4881713" y="2848254"/>
                </a:cubicBezTo>
                <a:cubicBezTo>
                  <a:pt x="4941791" y="2989785"/>
                  <a:pt x="4831878" y="3177057"/>
                  <a:pt x="4881713" y="3293488"/>
                </a:cubicBezTo>
                <a:cubicBezTo>
                  <a:pt x="4931548" y="3409919"/>
                  <a:pt x="4847963" y="3755441"/>
                  <a:pt x="4881713" y="3883683"/>
                </a:cubicBezTo>
                <a:cubicBezTo>
                  <a:pt x="4915463" y="4011926"/>
                  <a:pt x="4870521" y="4186954"/>
                  <a:pt x="4881713" y="4437638"/>
                </a:cubicBezTo>
                <a:cubicBezTo>
                  <a:pt x="4886503" y="4956406"/>
                  <a:pt x="4533752" y="5250501"/>
                  <a:pt x="4068078" y="5251273"/>
                </a:cubicBezTo>
                <a:cubicBezTo>
                  <a:pt x="3919865" y="5302326"/>
                  <a:pt x="3795411" y="5209565"/>
                  <a:pt x="3558215" y="5251273"/>
                </a:cubicBezTo>
                <a:cubicBezTo>
                  <a:pt x="3321019" y="5292981"/>
                  <a:pt x="3190668" y="5227903"/>
                  <a:pt x="3080897" y="5251273"/>
                </a:cubicBezTo>
                <a:cubicBezTo>
                  <a:pt x="2971126" y="5274643"/>
                  <a:pt x="2754374" y="5211774"/>
                  <a:pt x="2603579" y="5251273"/>
                </a:cubicBezTo>
                <a:cubicBezTo>
                  <a:pt x="2452784" y="5290772"/>
                  <a:pt x="2292639" y="5217269"/>
                  <a:pt x="2158805" y="5251273"/>
                </a:cubicBezTo>
                <a:cubicBezTo>
                  <a:pt x="2024971" y="5285277"/>
                  <a:pt x="1881506" y="5223841"/>
                  <a:pt x="1714031" y="5251273"/>
                </a:cubicBezTo>
                <a:cubicBezTo>
                  <a:pt x="1546556" y="5278705"/>
                  <a:pt x="1139494" y="5240563"/>
                  <a:pt x="813635" y="5251273"/>
                </a:cubicBezTo>
                <a:cubicBezTo>
                  <a:pt x="374534" y="5157562"/>
                  <a:pt x="-11129" y="4908516"/>
                  <a:pt x="0" y="4437638"/>
                </a:cubicBezTo>
                <a:cubicBezTo>
                  <a:pt x="-55199" y="4299040"/>
                  <a:pt x="55085" y="4090789"/>
                  <a:pt x="0" y="3919923"/>
                </a:cubicBezTo>
                <a:cubicBezTo>
                  <a:pt x="-55085" y="3749058"/>
                  <a:pt x="26744" y="3635564"/>
                  <a:pt x="0" y="3510929"/>
                </a:cubicBezTo>
                <a:cubicBezTo>
                  <a:pt x="-26744" y="3386294"/>
                  <a:pt x="40126" y="3132564"/>
                  <a:pt x="0" y="2956974"/>
                </a:cubicBezTo>
                <a:cubicBezTo>
                  <a:pt x="-40126" y="2781385"/>
                  <a:pt x="44672" y="2688921"/>
                  <a:pt x="0" y="2439259"/>
                </a:cubicBezTo>
                <a:cubicBezTo>
                  <a:pt x="-44672" y="2189598"/>
                  <a:pt x="29306" y="2126230"/>
                  <a:pt x="0" y="1849064"/>
                </a:cubicBezTo>
                <a:cubicBezTo>
                  <a:pt x="-29306" y="1571898"/>
                  <a:pt x="42579" y="1516621"/>
                  <a:pt x="0" y="1367590"/>
                </a:cubicBezTo>
                <a:cubicBezTo>
                  <a:pt x="-42579" y="1218559"/>
                  <a:pt x="38164" y="926770"/>
                  <a:pt x="0" y="813635"/>
                </a:cubicBezTo>
                <a:close/>
              </a:path>
            </a:pathLst>
          </a:custGeom>
          <a:noFill/>
          <a:ln w="76200">
            <a:solidFill>
              <a:srgbClr val="297C7D"/>
            </a:solidFill>
            <a:extLst>
              <a:ext uri="{C807C97D-BFC1-408E-A445-0C87EB9F89A2}">
                <ask:lineSketchStyleProps xmlns:ask="http://schemas.microsoft.com/office/drawing/2018/sketchyshapes" xmlns="" sd="403070605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6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8289F0B-3AD1-4D90-A29E-6EE49589D084}"/>
              </a:ext>
            </a:extLst>
          </p:cNvPr>
          <p:cNvSpPr/>
          <p:nvPr/>
        </p:nvSpPr>
        <p:spPr>
          <a:xfrm>
            <a:off x="505869" y="249115"/>
            <a:ext cx="17276261" cy="9788769"/>
          </a:xfrm>
          <a:custGeom>
            <a:avLst/>
            <a:gdLst>
              <a:gd name="connsiteX0" fmla="*/ 0 w 17276261"/>
              <a:gd name="connsiteY0" fmla="*/ 0 h 9788769"/>
              <a:gd name="connsiteX1" fmla="*/ 1036576 w 17276261"/>
              <a:gd name="connsiteY1" fmla="*/ 0 h 9788769"/>
              <a:gd name="connsiteX2" fmla="*/ 1554863 w 17276261"/>
              <a:gd name="connsiteY2" fmla="*/ 0 h 9788769"/>
              <a:gd name="connsiteX3" fmla="*/ 2591439 w 17276261"/>
              <a:gd name="connsiteY3" fmla="*/ 0 h 9788769"/>
              <a:gd name="connsiteX4" fmla="*/ 2936964 w 17276261"/>
              <a:gd name="connsiteY4" fmla="*/ 0 h 9788769"/>
              <a:gd name="connsiteX5" fmla="*/ 3973540 w 17276261"/>
              <a:gd name="connsiteY5" fmla="*/ 0 h 9788769"/>
              <a:gd name="connsiteX6" fmla="*/ 4491828 w 17276261"/>
              <a:gd name="connsiteY6" fmla="*/ 0 h 9788769"/>
              <a:gd name="connsiteX7" fmla="*/ 5528404 w 17276261"/>
              <a:gd name="connsiteY7" fmla="*/ 0 h 9788769"/>
              <a:gd name="connsiteX8" fmla="*/ 6219454 w 17276261"/>
              <a:gd name="connsiteY8" fmla="*/ 0 h 9788769"/>
              <a:gd name="connsiteX9" fmla="*/ 6392217 w 17276261"/>
              <a:gd name="connsiteY9" fmla="*/ 0 h 9788769"/>
              <a:gd name="connsiteX10" fmla="*/ 7428792 w 17276261"/>
              <a:gd name="connsiteY10" fmla="*/ 0 h 9788769"/>
              <a:gd name="connsiteX11" fmla="*/ 7601555 w 17276261"/>
              <a:gd name="connsiteY11" fmla="*/ 0 h 9788769"/>
              <a:gd name="connsiteX12" fmla="*/ 8638131 w 17276261"/>
              <a:gd name="connsiteY12" fmla="*/ 0 h 9788769"/>
              <a:gd name="connsiteX13" fmla="*/ 9156418 w 17276261"/>
              <a:gd name="connsiteY13" fmla="*/ 0 h 9788769"/>
              <a:gd name="connsiteX14" fmla="*/ 9501944 w 17276261"/>
              <a:gd name="connsiteY14" fmla="*/ 0 h 9788769"/>
              <a:gd name="connsiteX15" fmla="*/ 9847469 w 17276261"/>
              <a:gd name="connsiteY15" fmla="*/ 0 h 9788769"/>
              <a:gd name="connsiteX16" fmla="*/ 10711282 w 17276261"/>
              <a:gd name="connsiteY16" fmla="*/ 0 h 9788769"/>
              <a:gd name="connsiteX17" fmla="*/ 11575095 w 17276261"/>
              <a:gd name="connsiteY17" fmla="*/ 0 h 9788769"/>
              <a:gd name="connsiteX18" fmla="*/ 12611671 w 17276261"/>
              <a:gd name="connsiteY18" fmla="*/ 0 h 9788769"/>
              <a:gd name="connsiteX19" fmla="*/ 13475484 w 17276261"/>
              <a:gd name="connsiteY19" fmla="*/ 0 h 9788769"/>
              <a:gd name="connsiteX20" fmla="*/ 14339297 w 17276261"/>
              <a:gd name="connsiteY20" fmla="*/ 0 h 9788769"/>
              <a:gd name="connsiteX21" fmla="*/ 15203110 w 17276261"/>
              <a:gd name="connsiteY21" fmla="*/ 0 h 9788769"/>
              <a:gd name="connsiteX22" fmla="*/ 15548635 w 17276261"/>
              <a:gd name="connsiteY22" fmla="*/ 0 h 9788769"/>
              <a:gd name="connsiteX23" fmla="*/ 16412448 w 17276261"/>
              <a:gd name="connsiteY23" fmla="*/ 0 h 9788769"/>
              <a:gd name="connsiteX24" fmla="*/ 17276261 w 17276261"/>
              <a:gd name="connsiteY24" fmla="*/ 0 h 9788769"/>
              <a:gd name="connsiteX25" fmla="*/ 17276261 w 17276261"/>
              <a:gd name="connsiteY25" fmla="*/ 699198 h 9788769"/>
              <a:gd name="connsiteX26" fmla="*/ 17276261 w 17276261"/>
              <a:gd name="connsiteY26" fmla="*/ 1202620 h 9788769"/>
              <a:gd name="connsiteX27" fmla="*/ 17276261 w 17276261"/>
              <a:gd name="connsiteY27" fmla="*/ 2097593 h 9788769"/>
              <a:gd name="connsiteX28" fmla="*/ 17276261 w 17276261"/>
              <a:gd name="connsiteY28" fmla="*/ 2894679 h 9788769"/>
              <a:gd name="connsiteX29" fmla="*/ 17276261 w 17276261"/>
              <a:gd name="connsiteY29" fmla="*/ 3789652 h 9788769"/>
              <a:gd name="connsiteX30" fmla="*/ 17276261 w 17276261"/>
              <a:gd name="connsiteY30" fmla="*/ 4195187 h 9788769"/>
              <a:gd name="connsiteX31" fmla="*/ 17276261 w 17276261"/>
              <a:gd name="connsiteY31" fmla="*/ 4698609 h 9788769"/>
              <a:gd name="connsiteX32" fmla="*/ 17276261 w 17276261"/>
              <a:gd name="connsiteY32" fmla="*/ 5495695 h 9788769"/>
              <a:gd name="connsiteX33" fmla="*/ 17276261 w 17276261"/>
              <a:gd name="connsiteY33" fmla="*/ 6390668 h 9788769"/>
              <a:gd name="connsiteX34" fmla="*/ 17276261 w 17276261"/>
              <a:gd name="connsiteY34" fmla="*/ 7089866 h 9788769"/>
              <a:gd name="connsiteX35" fmla="*/ 17276261 w 17276261"/>
              <a:gd name="connsiteY35" fmla="*/ 7593288 h 9788769"/>
              <a:gd name="connsiteX36" fmla="*/ 17276261 w 17276261"/>
              <a:gd name="connsiteY36" fmla="*/ 8390373 h 9788769"/>
              <a:gd name="connsiteX37" fmla="*/ 17276261 w 17276261"/>
              <a:gd name="connsiteY37" fmla="*/ 8795908 h 9788769"/>
              <a:gd name="connsiteX38" fmla="*/ 17276261 w 17276261"/>
              <a:gd name="connsiteY38" fmla="*/ 9788769 h 9788769"/>
              <a:gd name="connsiteX39" fmla="*/ 16930736 w 17276261"/>
              <a:gd name="connsiteY39" fmla="*/ 9788769 h 9788769"/>
              <a:gd name="connsiteX40" fmla="*/ 16239685 w 17276261"/>
              <a:gd name="connsiteY40" fmla="*/ 9788769 h 9788769"/>
              <a:gd name="connsiteX41" fmla="*/ 16066923 w 17276261"/>
              <a:gd name="connsiteY41" fmla="*/ 9788769 h 9788769"/>
              <a:gd name="connsiteX42" fmla="*/ 15030347 w 17276261"/>
              <a:gd name="connsiteY42" fmla="*/ 9788769 h 9788769"/>
              <a:gd name="connsiteX43" fmla="*/ 14857584 w 17276261"/>
              <a:gd name="connsiteY43" fmla="*/ 9788769 h 9788769"/>
              <a:gd name="connsiteX44" fmla="*/ 14339297 w 17276261"/>
              <a:gd name="connsiteY44" fmla="*/ 9788769 h 9788769"/>
              <a:gd name="connsiteX45" fmla="*/ 14166534 w 17276261"/>
              <a:gd name="connsiteY45" fmla="*/ 9788769 h 9788769"/>
              <a:gd name="connsiteX46" fmla="*/ 13821009 w 17276261"/>
              <a:gd name="connsiteY46" fmla="*/ 9788769 h 9788769"/>
              <a:gd name="connsiteX47" fmla="*/ 13302721 w 17276261"/>
              <a:gd name="connsiteY47" fmla="*/ 9788769 h 9788769"/>
              <a:gd name="connsiteX48" fmla="*/ 12438908 w 17276261"/>
              <a:gd name="connsiteY48" fmla="*/ 9788769 h 9788769"/>
              <a:gd name="connsiteX49" fmla="*/ 12266145 w 17276261"/>
              <a:gd name="connsiteY49" fmla="*/ 9788769 h 9788769"/>
              <a:gd name="connsiteX50" fmla="*/ 11575095 w 17276261"/>
              <a:gd name="connsiteY50" fmla="*/ 9788769 h 9788769"/>
              <a:gd name="connsiteX51" fmla="*/ 11229570 w 17276261"/>
              <a:gd name="connsiteY51" fmla="*/ 9788769 h 9788769"/>
              <a:gd name="connsiteX52" fmla="*/ 10365757 w 17276261"/>
              <a:gd name="connsiteY52" fmla="*/ 9788769 h 9788769"/>
              <a:gd name="connsiteX53" fmla="*/ 10192994 w 17276261"/>
              <a:gd name="connsiteY53" fmla="*/ 9788769 h 9788769"/>
              <a:gd name="connsiteX54" fmla="*/ 9501944 w 17276261"/>
              <a:gd name="connsiteY54" fmla="*/ 9788769 h 9788769"/>
              <a:gd name="connsiteX55" fmla="*/ 8810893 w 17276261"/>
              <a:gd name="connsiteY55" fmla="*/ 9788769 h 9788769"/>
              <a:gd name="connsiteX56" fmla="*/ 7774317 w 17276261"/>
              <a:gd name="connsiteY56" fmla="*/ 9788769 h 9788769"/>
              <a:gd name="connsiteX57" fmla="*/ 7428792 w 17276261"/>
              <a:gd name="connsiteY57" fmla="*/ 9788769 h 9788769"/>
              <a:gd name="connsiteX58" fmla="*/ 7083267 w 17276261"/>
              <a:gd name="connsiteY58" fmla="*/ 9788769 h 9788769"/>
              <a:gd name="connsiteX59" fmla="*/ 6910504 w 17276261"/>
              <a:gd name="connsiteY59" fmla="*/ 9788769 h 9788769"/>
              <a:gd name="connsiteX60" fmla="*/ 5873929 w 17276261"/>
              <a:gd name="connsiteY60" fmla="*/ 9788769 h 9788769"/>
              <a:gd name="connsiteX61" fmla="*/ 4837353 w 17276261"/>
              <a:gd name="connsiteY61" fmla="*/ 9788769 h 9788769"/>
              <a:gd name="connsiteX62" fmla="*/ 4664590 w 17276261"/>
              <a:gd name="connsiteY62" fmla="*/ 9788769 h 9788769"/>
              <a:gd name="connsiteX63" fmla="*/ 3973540 w 17276261"/>
              <a:gd name="connsiteY63" fmla="*/ 9788769 h 9788769"/>
              <a:gd name="connsiteX64" fmla="*/ 3800777 w 17276261"/>
              <a:gd name="connsiteY64" fmla="*/ 9788769 h 9788769"/>
              <a:gd name="connsiteX65" fmla="*/ 2764202 w 17276261"/>
              <a:gd name="connsiteY65" fmla="*/ 9788769 h 9788769"/>
              <a:gd name="connsiteX66" fmla="*/ 2591439 w 17276261"/>
              <a:gd name="connsiteY66" fmla="*/ 9788769 h 9788769"/>
              <a:gd name="connsiteX67" fmla="*/ 2073151 w 17276261"/>
              <a:gd name="connsiteY67" fmla="*/ 9788769 h 9788769"/>
              <a:gd name="connsiteX68" fmla="*/ 1382101 w 17276261"/>
              <a:gd name="connsiteY68" fmla="*/ 9788769 h 9788769"/>
              <a:gd name="connsiteX69" fmla="*/ 1036576 w 17276261"/>
              <a:gd name="connsiteY69" fmla="*/ 9788769 h 9788769"/>
              <a:gd name="connsiteX70" fmla="*/ 0 w 17276261"/>
              <a:gd name="connsiteY70" fmla="*/ 9788769 h 9788769"/>
              <a:gd name="connsiteX71" fmla="*/ 0 w 17276261"/>
              <a:gd name="connsiteY71" fmla="*/ 9285347 h 9788769"/>
              <a:gd name="connsiteX72" fmla="*/ 0 w 17276261"/>
              <a:gd name="connsiteY72" fmla="*/ 8879812 h 9788769"/>
              <a:gd name="connsiteX73" fmla="*/ 0 w 17276261"/>
              <a:gd name="connsiteY73" fmla="*/ 8278502 h 9788769"/>
              <a:gd name="connsiteX74" fmla="*/ 0 w 17276261"/>
              <a:gd name="connsiteY74" fmla="*/ 7677192 h 9788769"/>
              <a:gd name="connsiteX75" fmla="*/ 0 w 17276261"/>
              <a:gd name="connsiteY75" fmla="*/ 6977994 h 9788769"/>
              <a:gd name="connsiteX76" fmla="*/ 0 w 17276261"/>
              <a:gd name="connsiteY76" fmla="*/ 6278796 h 9788769"/>
              <a:gd name="connsiteX77" fmla="*/ 0 w 17276261"/>
              <a:gd name="connsiteY77" fmla="*/ 5383823 h 9788769"/>
              <a:gd name="connsiteX78" fmla="*/ 0 w 17276261"/>
              <a:gd name="connsiteY78" fmla="*/ 4978288 h 9788769"/>
              <a:gd name="connsiteX79" fmla="*/ 0 w 17276261"/>
              <a:gd name="connsiteY79" fmla="*/ 4083315 h 9788769"/>
              <a:gd name="connsiteX80" fmla="*/ 0 w 17276261"/>
              <a:gd name="connsiteY80" fmla="*/ 3286230 h 9788769"/>
              <a:gd name="connsiteX81" fmla="*/ 0 w 17276261"/>
              <a:gd name="connsiteY81" fmla="*/ 2880695 h 9788769"/>
              <a:gd name="connsiteX82" fmla="*/ 0 w 17276261"/>
              <a:gd name="connsiteY82" fmla="*/ 1985722 h 9788769"/>
              <a:gd name="connsiteX83" fmla="*/ 0 w 17276261"/>
              <a:gd name="connsiteY83" fmla="*/ 1286524 h 9788769"/>
              <a:gd name="connsiteX84" fmla="*/ 0 w 17276261"/>
              <a:gd name="connsiteY84" fmla="*/ 880989 h 9788769"/>
              <a:gd name="connsiteX85" fmla="*/ 0 w 17276261"/>
              <a:gd name="connsiteY85" fmla="*/ 0 h 978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7276261" h="9788769" fill="none" extrusionOk="0">
                <a:moveTo>
                  <a:pt x="0" y="0"/>
                </a:moveTo>
                <a:cubicBezTo>
                  <a:pt x="346755" y="3223"/>
                  <a:pt x="639259" y="-37761"/>
                  <a:pt x="1036576" y="0"/>
                </a:cubicBezTo>
                <a:cubicBezTo>
                  <a:pt x="1433893" y="37761"/>
                  <a:pt x="1390724" y="-24377"/>
                  <a:pt x="1554863" y="0"/>
                </a:cubicBezTo>
                <a:cubicBezTo>
                  <a:pt x="1719002" y="24377"/>
                  <a:pt x="2258167" y="5858"/>
                  <a:pt x="2591439" y="0"/>
                </a:cubicBezTo>
                <a:cubicBezTo>
                  <a:pt x="2924711" y="-5858"/>
                  <a:pt x="2811884" y="16011"/>
                  <a:pt x="2936964" y="0"/>
                </a:cubicBezTo>
                <a:cubicBezTo>
                  <a:pt x="3062044" y="-16011"/>
                  <a:pt x="3606967" y="-19747"/>
                  <a:pt x="3973540" y="0"/>
                </a:cubicBezTo>
                <a:cubicBezTo>
                  <a:pt x="4340113" y="19747"/>
                  <a:pt x="4295156" y="-6860"/>
                  <a:pt x="4491828" y="0"/>
                </a:cubicBezTo>
                <a:cubicBezTo>
                  <a:pt x="4688500" y="6860"/>
                  <a:pt x="5241894" y="37435"/>
                  <a:pt x="5528404" y="0"/>
                </a:cubicBezTo>
                <a:cubicBezTo>
                  <a:pt x="5814914" y="-37435"/>
                  <a:pt x="5915031" y="11628"/>
                  <a:pt x="6219454" y="0"/>
                </a:cubicBezTo>
                <a:cubicBezTo>
                  <a:pt x="6523877" y="-11628"/>
                  <a:pt x="6342744" y="7488"/>
                  <a:pt x="6392217" y="0"/>
                </a:cubicBezTo>
                <a:cubicBezTo>
                  <a:pt x="6441690" y="-7488"/>
                  <a:pt x="7045916" y="42696"/>
                  <a:pt x="7428792" y="0"/>
                </a:cubicBezTo>
                <a:cubicBezTo>
                  <a:pt x="7811668" y="-42696"/>
                  <a:pt x="7534429" y="1604"/>
                  <a:pt x="7601555" y="0"/>
                </a:cubicBezTo>
                <a:cubicBezTo>
                  <a:pt x="7668681" y="-1604"/>
                  <a:pt x="8408117" y="-36710"/>
                  <a:pt x="8638131" y="0"/>
                </a:cubicBezTo>
                <a:cubicBezTo>
                  <a:pt x="8868145" y="36710"/>
                  <a:pt x="8981729" y="-23158"/>
                  <a:pt x="9156418" y="0"/>
                </a:cubicBezTo>
                <a:cubicBezTo>
                  <a:pt x="9331107" y="23158"/>
                  <a:pt x="9375475" y="1232"/>
                  <a:pt x="9501944" y="0"/>
                </a:cubicBezTo>
                <a:cubicBezTo>
                  <a:pt x="9628413" y="-1232"/>
                  <a:pt x="9756931" y="-2767"/>
                  <a:pt x="9847469" y="0"/>
                </a:cubicBezTo>
                <a:cubicBezTo>
                  <a:pt x="9938007" y="2767"/>
                  <a:pt x="10347180" y="-9415"/>
                  <a:pt x="10711282" y="0"/>
                </a:cubicBezTo>
                <a:cubicBezTo>
                  <a:pt x="11075384" y="9415"/>
                  <a:pt x="11369787" y="21002"/>
                  <a:pt x="11575095" y="0"/>
                </a:cubicBezTo>
                <a:cubicBezTo>
                  <a:pt x="11780403" y="-21002"/>
                  <a:pt x="12321530" y="1104"/>
                  <a:pt x="12611671" y="0"/>
                </a:cubicBezTo>
                <a:cubicBezTo>
                  <a:pt x="12901812" y="-1104"/>
                  <a:pt x="13174274" y="18544"/>
                  <a:pt x="13475484" y="0"/>
                </a:cubicBezTo>
                <a:cubicBezTo>
                  <a:pt x="13776694" y="-18544"/>
                  <a:pt x="14001822" y="13932"/>
                  <a:pt x="14339297" y="0"/>
                </a:cubicBezTo>
                <a:cubicBezTo>
                  <a:pt x="14676772" y="-13932"/>
                  <a:pt x="15017875" y="-39935"/>
                  <a:pt x="15203110" y="0"/>
                </a:cubicBezTo>
                <a:cubicBezTo>
                  <a:pt x="15388345" y="39935"/>
                  <a:pt x="15390633" y="-16307"/>
                  <a:pt x="15548635" y="0"/>
                </a:cubicBezTo>
                <a:cubicBezTo>
                  <a:pt x="15706638" y="16307"/>
                  <a:pt x="16225976" y="-6266"/>
                  <a:pt x="16412448" y="0"/>
                </a:cubicBezTo>
                <a:cubicBezTo>
                  <a:pt x="16598920" y="6266"/>
                  <a:pt x="16996917" y="12975"/>
                  <a:pt x="17276261" y="0"/>
                </a:cubicBezTo>
                <a:cubicBezTo>
                  <a:pt x="17254943" y="206843"/>
                  <a:pt x="17304020" y="434558"/>
                  <a:pt x="17276261" y="699198"/>
                </a:cubicBezTo>
                <a:cubicBezTo>
                  <a:pt x="17248502" y="963838"/>
                  <a:pt x="17263907" y="1040684"/>
                  <a:pt x="17276261" y="1202620"/>
                </a:cubicBezTo>
                <a:cubicBezTo>
                  <a:pt x="17288615" y="1364556"/>
                  <a:pt x="17252554" y="1833410"/>
                  <a:pt x="17276261" y="2097593"/>
                </a:cubicBezTo>
                <a:cubicBezTo>
                  <a:pt x="17299968" y="2361776"/>
                  <a:pt x="17263472" y="2652160"/>
                  <a:pt x="17276261" y="2894679"/>
                </a:cubicBezTo>
                <a:cubicBezTo>
                  <a:pt x="17289050" y="3137198"/>
                  <a:pt x="17306411" y="3598861"/>
                  <a:pt x="17276261" y="3789652"/>
                </a:cubicBezTo>
                <a:cubicBezTo>
                  <a:pt x="17246111" y="3980443"/>
                  <a:pt x="17268783" y="4061452"/>
                  <a:pt x="17276261" y="4195187"/>
                </a:cubicBezTo>
                <a:cubicBezTo>
                  <a:pt x="17283739" y="4328923"/>
                  <a:pt x="17298558" y="4491292"/>
                  <a:pt x="17276261" y="4698609"/>
                </a:cubicBezTo>
                <a:cubicBezTo>
                  <a:pt x="17253964" y="4905926"/>
                  <a:pt x="17301203" y="5169226"/>
                  <a:pt x="17276261" y="5495695"/>
                </a:cubicBezTo>
                <a:cubicBezTo>
                  <a:pt x="17251319" y="5822164"/>
                  <a:pt x="17279694" y="6007323"/>
                  <a:pt x="17276261" y="6390668"/>
                </a:cubicBezTo>
                <a:cubicBezTo>
                  <a:pt x="17272828" y="6774013"/>
                  <a:pt x="17285795" y="6892580"/>
                  <a:pt x="17276261" y="7089866"/>
                </a:cubicBezTo>
                <a:cubicBezTo>
                  <a:pt x="17266727" y="7287152"/>
                  <a:pt x="17288178" y="7387889"/>
                  <a:pt x="17276261" y="7593288"/>
                </a:cubicBezTo>
                <a:cubicBezTo>
                  <a:pt x="17264344" y="7798687"/>
                  <a:pt x="17237575" y="8167763"/>
                  <a:pt x="17276261" y="8390373"/>
                </a:cubicBezTo>
                <a:cubicBezTo>
                  <a:pt x="17314947" y="8612983"/>
                  <a:pt x="17262512" y="8624553"/>
                  <a:pt x="17276261" y="8795908"/>
                </a:cubicBezTo>
                <a:cubicBezTo>
                  <a:pt x="17290010" y="8967263"/>
                  <a:pt x="17323416" y="9416886"/>
                  <a:pt x="17276261" y="9788769"/>
                </a:cubicBezTo>
                <a:cubicBezTo>
                  <a:pt x="17166436" y="9772557"/>
                  <a:pt x="17024521" y="9787195"/>
                  <a:pt x="16930736" y="9788769"/>
                </a:cubicBezTo>
                <a:cubicBezTo>
                  <a:pt x="16836952" y="9790343"/>
                  <a:pt x="16412640" y="9787630"/>
                  <a:pt x="16239685" y="9788769"/>
                </a:cubicBezTo>
                <a:cubicBezTo>
                  <a:pt x="16066730" y="9789908"/>
                  <a:pt x="16139216" y="9797391"/>
                  <a:pt x="16066923" y="9788769"/>
                </a:cubicBezTo>
                <a:cubicBezTo>
                  <a:pt x="15994630" y="9780147"/>
                  <a:pt x="15303892" y="9822955"/>
                  <a:pt x="15030347" y="9788769"/>
                </a:cubicBezTo>
                <a:cubicBezTo>
                  <a:pt x="14756802" y="9754583"/>
                  <a:pt x="14898812" y="9787574"/>
                  <a:pt x="14857584" y="9788769"/>
                </a:cubicBezTo>
                <a:cubicBezTo>
                  <a:pt x="14816356" y="9789964"/>
                  <a:pt x="14507913" y="9785002"/>
                  <a:pt x="14339297" y="9788769"/>
                </a:cubicBezTo>
                <a:cubicBezTo>
                  <a:pt x="14170681" y="9792536"/>
                  <a:pt x="14209717" y="9781878"/>
                  <a:pt x="14166534" y="9788769"/>
                </a:cubicBezTo>
                <a:cubicBezTo>
                  <a:pt x="14123351" y="9795660"/>
                  <a:pt x="13962881" y="9804174"/>
                  <a:pt x="13821009" y="9788769"/>
                </a:cubicBezTo>
                <a:cubicBezTo>
                  <a:pt x="13679138" y="9773364"/>
                  <a:pt x="13497034" y="9767801"/>
                  <a:pt x="13302721" y="9788769"/>
                </a:cubicBezTo>
                <a:cubicBezTo>
                  <a:pt x="13108408" y="9809737"/>
                  <a:pt x="12797705" y="9754471"/>
                  <a:pt x="12438908" y="9788769"/>
                </a:cubicBezTo>
                <a:cubicBezTo>
                  <a:pt x="12080111" y="9823067"/>
                  <a:pt x="12331690" y="9781067"/>
                  <a:pt x="12266145" y="9788769"/>
                </a:cubicBezTo>
                <a:cubicBezTo>
                  <a:pt x="12200600" y="9796471"/>
                  <a:pt x="11883903" y="9762048"/>
                  <a:pt x="11575095" y="9788769"/>
                </a:cubicBezTo>
                <a:cubicBezTo>
                  <a:pt x="11266287" y="9815491"/>
                  <a:pt x="11314257" y="9787864"/>
                  <a:pt x="11229570" y="9788769"/>
                </a:cubicBezTo>
                <a:cubicBezTo>
                  <a:pt x="11144883" y="9789674"/>
                  <a:pt x="10669096" y="9770530"/>
                  <a:pt x="10365757" y="9788769"/>
                </a:cubicBezTo>
                <a:cubicBezTo>
                  <a:pt x="10062418" y="9807008"/>
                  <a:pt x="10262297" y="9791788"/>
                  <a:pt x="10192994" y="9788769"/>
                </a:cubicBezTo>
                <a:cubicBezTo>
                  <a:pt x="10123691" y="9785750"/>
                  <a:pt x="9651410" y="9765477"/>
                  <a:pt x="9501944" y="9788769"/>
                </a:cubicBezTo>
                <a:cubicBezTo>
                  <a:pt x="9352478" y="9812062"/>
                  <a:pt x="8950451" y="9778843"/>
                  <a:pt x="8810893" y="9788769"/>
                </a:cubicBezTo>
                <a:cubicBezTo>
                  <a:pt x="8671335" y="9798695"/>
                  <a:pt x="8090320" y="9786585"/>
                  <a:pt x="7774317" y="9788769"/>
                </a:cubicBezTo>
                <a:cubicBezTo>
                  <a:pt x="7458314" y="9790953"/>
                  <a:pt x="7569322" y="9782018"/>
                  <a:pt x="7428792" y="9788769"/>
                </a:cubicBezTo>
                <a:cubicBezTo>
                  <a:pt x="7288263" y="9795520"/>
                  <a:pt x="7168036" y="9794236"/>
                  <a:pt x="7083267" y="9788769"/>
                </a:cubicBezTo>
                <a:cubicBezTo>
                  <a:pt x="6998499" y="9783302"/>
                  <a:pt x="6985880" y="9791385"/>
                  <a:pt x="6910504" y="9788769"/>
                </a:cubicBezTo>
                <a:cubicBezTo>
                  <a:pt x="6835128" y="9786153"/>
                  <a:pt x="6229862" y="9839657"/>
                  <a:pt x="5873929" y="9788769"/>
                </a:cubicBezTo>
                <a:cubicBezTo>
                  <a:pt x="5517997" y="9737881"/>
                  <a:pt x="5244154" y="9770974"/>
                  <a:pt x="4837353" y="9788769"/>
                </a:cubicBezTo>
                <a:cubicBezTo>
                  <a:pt x="4430552" y="9806564"/>
                  <a:pt x="4712475" y="9790068"/>
                  <a:pt x="4664590" y="9788769"/>
                </a:cubicBezTo>
                <a:cubicBezTo>
                  <a:pt x="4616705" y="9787470"/>
                  <a:pt x="4216072" y="9789034"/>
                  <a:pt x="3973540" y="9788769"/>
                </a:cubicBezTo>
                <a:cubicBezTo>
                  <a:pt x="3731008" y="9788505"/>
                  <a:pt x="3852959" y="9786187"/>
                  <a:pt x="3800777" y="9788769"/>
                </a:cubicBezTo>
                <a:cubicBezTo>
                  <a:pt x="3748595" y="9791351"/>
                  <a:pt x="2976972" y="9744863"/>
                  <a:pt x="2764202" y="9788769"/>
                </a:cubicBezTo>
                <a:cubicBezTo>
                  <a:pt x="2551432" y="9832675"/>
                  <a:pt x="2636093" y="9790635"/>
                  <a:pt x="2591439" y="9788769"/>
                </a:cubicBezTo>
                <a:cubicBezTo>
                  <a:pt x="2546785" y="9786903"/>
                  <a:pt x="2292990" y="9802191"/>
                  <a:pt x="2073151" y="9788769"/>
                </a:cubicBezTo>
                <a:cubicBezTo>
                  <a:pt x="1853312" y="9775347"/>
                  <a:pt x="1527940" y="9793484"/>
                  <a:pt x="1382101" y="9788769"/>
                </a:cubicBezTo>
                <a:cubicBezTo>
                  <a:pt x="1236262" y="9784055"/>
                  <a:pt x="1189038" y="9773976"/>
                  <a:pt x="1036576" y="9788769"/>
                </a:cubicBezTo>
                <a:cubicBezTo>
                  <a:pt x="884115" y="9803562"/>
                  <a:pt x="262414" y="9793155"/>
                  <a:pt x="0" y="9788769"/>
                </a:cubicBezTo>
                <a:cubicBezTo>
                  <a:pt x="-2649" y="9543086"/>
                  <a:pt x="-8616" y="9470305"/>
                  <a:pt x="0" y="9285347"/>
                </a:cubicBezTo>
                <a:cubicBezTo>
                  <a:pt x="8616" y="9100389"/>
                  <a:pt x="3293" y="9060075"/>
                  <a:pt x="0" y="8879812"/>
                </a:cubicBezTo>
                <a:cubicBezTo>
                  <a:pt x="-3293" y="8699550"/>
                  <a:pt x="14660" y="8553657"/>
                  <a:pt x="0" y="8278502"/>
                </a:cubicBezTo>
                <a:cubicBezTo>
                  <a:pt x="-14660" y="8003347"/>
                  <a:pt x="7049" y="7965164"/>
                  <a:pt x="0" y="7677192"/>
                </a:cubicBezTo>
                <a:cubicBezTo>
                  <a:pt x="-7049" y="7389220"/>
                  <a:pt x="-9983" y="7180760"/>
                  <a:pt x="0" y="6977994"/>
                </a:cubicBezTo>
                <a:cubicBezTo>
                  <a:pt x="9983" y="6775228"/>
                  <a:pt x="1067" y="6536481"/>
                  <a:pt x="0" y="6278796"/>
                </a:cubicBezTo>
                <a:cubicBezTo>
                  <a:pt x="-1067" y="6021111"/>
                  <a:pt x="31262" y="5603091"/>
                  <a:pt x="0" y="5383823"/>
                </a:cubicBezTo>
                <a:cubicBezTo>
                  <a:pt x="-31262" y="5164555"/>
                  <a:pt x="19568" y="5176235"/>
                  <a:pt x="0" y="4978288"/>
                </a:cubicBezTo>
                <a:cubicBezTo>
                  <a:pt x="-19568" y="4780341"/>
                  <a:pt x="36522" y="4286311"/>
                  <a:pt x="0" y="4083315"/>
                </a:cubicBezTo>
                <a:cubicBezTo>
                  <a:pt x="-36522" y="3880319"/>
                  <a:pt x="-10963" y="3517300"/>
                  <a:pt x="0" y="3286230"/>
                </a:cubicBezTo>
                <a:cubicBezTo>
                  <a:pt x="10963" y="3055161"/>
                  <a:pt x="19980" y="2997729"/>
                  <a:pt x="0" y="2880695"/>
                </a:cubicBezTo>
                <a:cubicBezTo>
                  <a:pt x="-19980" y="2763662"/>
                  <a:pt x="24243" y="2248715"/>
                  <a:pt x="0" y="1985722"/>
                </a:cubicBezTo>
                <a:cubicBezTo>
                  <a:pt x="-24243" y="1722729"/>
                  <a:pt x="-3343" y="1565565"/>
                  <a:pt x="0" y="1286524"/>
                </a:cubicBezTo>
                <a:cubicBezTo>
                  <a:pt x="3343" y="1007483"/>
                  <a:pt x="-15713" y="1036742"/>
                  <a:pt x="0" y="880989"/>
                </a:cubicBezTo>
                <a:cubicBezTo>
                  <a:pt x="15713" y="725237"/>
                  <a:pt x="4327" y="303912"/>
                  <a:pt x="0" y="0"/>
                </a:cubicBezTo>
                <a:close/>
              </a:path>
              <a:path w="17276261" h="9788769" stroke="0" extrusionOk="0">
                <a:moveTo>
                  <a:pt x="0" y="0"/>
                </a:moveTo>
                <a:cubicBezTo>
                  <a:pt x="67577" y="-299"/>
                  <a:pt x="122056" y="-1152"/>
                  <a:pt x="172763" y="0"/>
                </a:cubicBezTo>
                <a:cubicBezTo>
                  <a:pt x="223470" y="1152"/>
                  <a:pt x="616436" y="40098"/>
                  <a:pt x="1036576" y="0"/>
                </a:cubicBezTo>
                <a:cubicBezTo>
                  <a:pt x="1456716" y="-40098"/>
                  <a:pt x="1849805" y="25649"/>
                  <a:pt x="2073151" y="0"/>
                </a:cubicBezTo>
                <a:cubicBezTo>
                  <a:pt x="2296497" y="-25649"/>
                  <a:pt x="2738856" y="-29942"/>
                  <a:pt x="2936964" y="0"/>
                </a:cubicBezTo>
                <a:cubicBezTo>
                  <a:pt x="3135072" y="29942"/>
                  <a:pt x="3048232" y="-610"/>
                  <a:pt x="3109727" y="0"/>
                </a:cubicBezTo>
                <a:cubicBezTo>
                  <a:pt x="3171222" y="610"/>
                  <a:pt x="3300989" y="12878"/>
                  <a:pt x="3455252" y="0"/>
                </a:cubicBezTo>
                <a:cubicBezTo>
                  <a:pt x="3609515" y="-12878"/>
                  <a:pt x="3585330" y="-6828"/>
                  <a:pt x="3628015" y="0"/>
                </a:cubicBezTo>
                <a:cubicBezTo>
                  <a:pt x="3670700" y="6828"/>
                  <a:pt x="3848671" y="-11312"/>
                  <a:pt x="3973540" y="0"/>
                </a:cubicBezTo>
                <a:cubicBezTo>
                  <a:pt x="4098410" y="11312"/>
                  <a:pt x="4525700" y="-23621"/>
                  <a:pt x="4664590" y="0"/>
                </a:cubicBezTo>
                <a:cubicBezTo>
                  <a:pt x="4803480" y="23621"/>
                  <a:pt x="4930303" y="6336"/>
                  <a:pt x="5010116" y="0"/>
                </a:cubicBezTo>
                <a:cubicBezTo>
                  <a:pt x="5089929" y="-6336"/>
                  <a:pt x="5446430" y="-28049"/>
                  <a:pt x="5873929" y="0"/>
                </a:cubicBezTo>
                <a:cubicBezTo>
                  <a:pt x="6301428" y="28049"/>
                  <a:pt x="6419369" y="-12695"/>
                  <a:pt x="6910504" y="0"/>
                </a:cubicBezTo>
                <a:cubicBezTo>
                  <a:pt x="7401639" y="12695"/>
                  <a:pt x="7715378" y="4038"/>
                  <a:pt x="7947080" y="0"/>
                </a:cubicBezTo>
                <a:cubicBezTo>
                  <a:pt x="8178782" y="-4038"/>
                  <a:pt x="8193336" y="-4143"/>
                  <a:pt x="8292605" y="0"/>
                </a:cubicBezTo>
                <a:cubicBezTo>
                  <a:pt x="8391875" y="4143"/>
                  <a:pt x="8681544" y="-32477"/>
                  <a:pt x="8983656" y="0"/>
                </a:cubicBezTo>
                <a:cubicBezTo>
                  <a:pt x="9285768" y="32477"/>
                  <a:pt x="9491085" y="39070"/>
                  <a:pt x="9847469" y="0"/>
                </a:cubicBezTo>
                <a:cubicBezTo>
                  <a:pt x="10203853" y="-39070"/>
                  <a:pt x="10323142" y="-33113"/>
                  <a:pt x="10538519" y="0"/>
                </a:cubicBezTo>
                <a:cubicBezTo>
                  <a:pt x="10753896" y="33113"/>
                  <a:pt x="10998817" y="-29396"/>
                  <a:pt x="11229570" y="0"/>
                </a:cubicBezTo>
                <a:cubicBezTo>
                  <a:pt x="11460323" y="29396"/>
                  <a:pt x="11896748" y="-19830"/>
                  <a:pt x="12266145" y="0"/>
                </a:cubicBezTo>
                <a:cubicBezTo>
                  <a:pt x="12635542" y="19830"/>
                  <a:pt x="12484964" y="-14742"/>
                  <a:pt x="12611671" y="0"/>
                </a:cubicBezTo>
                <a:cubicBezTo>
                  <a:pt x="12738378" y="14742"/>
                  <a:pt x="12881053" y="-1779"/>
                  <a:pt x="12957196" y="0"/>
                </a:cubicBezTo>
                <a:cubicBezTo>
                  <a:pt x="13033340" y="1779"/>
                  <a:pt x="13044059" y="5105"/>
                  <a:pt x="13129958" y="0"/>
                </a:cubicBezTo>
                <a:cubicBezTo>
                  <a:pt x="13215857" y="-5105"/>
                  <a:pt x="13910624" y="-51122"/>
                  <a:pt x="14166534" y="0"/>
                </a:cubicBezTo>
                <a:cubicBezTo>
                  <a:pt x="14422444" y="51122"/>
                  <a:pt x="14399868" y="-7119"/>
                  <a:pt x="14512059" y="0"/>
                </a:cubicBezTo>
                <a:cubicBezTo>
                  <a:pt x="14624250" y="7119"/>
                  <a:pt x="14727150" y="-10332"/>
                  <a:pt x="14857584" y="0"/>
                </a:cubicBezTo>
                <a:cubicBezTo>
                  <a:pt x="14988018" y="10332"/>
                  <a:pt x="15268599" y="-19332"/>
                  <a:pt x="15375872" y="0"/>
                </a:cubicBezTo>
                <a:cubicBezTo>
                  <a:pt x="15483145" y="19332"/>
                  <a:pt x="15824988" y="28452"/>
                  <a:pt x="16239685" y="0"/>
                </a:cubicBezTo>
                <a:cubicBezTo>
                  <a:pt x="16654382" y="-28452"/>
                  <a:pt x="16971832" y="-27634"/>
                  <a:pt x="17276261" y="0"/>
                </a:cubicBezTo>
                <a:cubicBezTo>
                  <a:pt x="17299832" y="217080"/>
                  <a:pt x="17255372" y="480990"/>
                  <a:pt x="17276261" y="601310"/>
                </a:cubicBezTo>
                <a:cubicBezTo>
                  <a:pt x="17297151" y="721630"/>
                  <a:pt x="17283302" y="804676"/>
                  <a:pt x="17276261" y="1006845"/>
                </a:cubicBezTo>
                <a:cubicBezTo>
                  <a:pt x="17269220" y="1209015"/>
                  <a:pt x="17274029" y="1520419"/>
                  <a:pt x="17276261" y="1803930"/>
                </a:cubicBezTo>
                <a:cubicBezTo>
                  <a:pt x="17278493" y="2087441"/>
                  <a:pt x="17301063" y="2181552"/>
                  <a:pt x="17276261" y="2405240"/>
                </a:cubicBezTo>
                <a:cubicBezTo>
                  <a:pt x="17251460" y="2628928"/>
                  <a:pt x="17237330" y="2856025"/>
                  <a:pt x="17276261" y="3202326"/>
                </a:cubicBezTo>
                <a:cubicBezTo>
                  <a:pt x="17315192" y="3548627"/>
                  <a:pt x="17266051" y="3718686"/>
                  <a:pt x="17276261" y="4097299"/>
                </a:cubicBezTo>
                <a:cubicBezTo>
                  <a:pt x="17286471" y="4475912"/>
                  <a:pt x="17274413" y="4541706"/>
                  <a:pt x="17276261" y="4698609"/>
                </a:cubicBezTo>
                <a:cubicBezTo>
                  <a:pt x="17278110" y="4855512"/>
                  <a:pt x="17304276" y="5307581"/>
                  <a:pt x="17276261" y="5593582"/>
                </a:cubicBezTo>
                <a:cubicBezTo>
                  <a:pt x="17248246" y="5879583"/>
                  <a:pt x="17291218" y="6035321"/>
                  <a:pt x="17276261" y="6194892"/>
                </a:cubicBezTo>
                <a:cubicBezTo>
                  <a:pt x="17261305" y="6354463"/>
                  <a:pt x="17277563" y="6665252"/>
                  <a:pt x="17276261" y="6894090"/>
                </a:cubicBezTo>
                <a:cubicBezTo>
                  <a:pt x="17274959" y="7122928"/>
                  <a:pt x="17282172" y="7350401"/>
                  <a:pt x="17276261" y="7593288"/>
                </a:cubicBezTo>
                <a:cubicBezTo>
                  <a:pt x="17270350" y="7836175"/>
                  <a:pt x="17297375" y="7924977"/>
                  <a:pt x="17276261" y="8096710"/>
                </a:cubicBezTo>
                <a:cubicBezTo>
                  <a:pt x="17255147" y="8268443"/>
                  <a:pt x="17298486" y="8552435"/>
                  <a:pt x="17276261" y="8893796"/>
                </a:cubicBezTo>
                <a:cubicBezTo>
                  <a:pt x="17254036" y="9235157"/>
                  <a:pt x="17320358" y="9604752"/>
                  <a:pt x="17276261" y="9788769"/>
                </a:cubicBezTo>
                <a:cubicBezTo>
                  <a:pt x="16807524" y="9827826"/>
                  <a:pt x="16498080" y="9794820"/>
                  <a:pt x="16239685" y="9788769"/>
                </a:cubicBezTo>
                <a:cubicBezTo>
                  <a:pt x="15981290" y="9782718"/>
                  <a:pt x="15459684" y="9796951"/>
                  <a:pt x="15203110" y="9788769"/>
                </a:cubicBezTo>
                <a:cubicBezTo>
                  <a:pt x="14946536" y="9780587"/>
                  <a:pt x="14557798" y="9835634"/>
                  <a:pt x="14166534" y="9788769"/>
                </a:cubicBezTo>
                <a:cubicBezTo>
                  <a:pt x="13775270" y="9741904"/>
                  <a:pt x="14031200" y="9781597"/>
                  <a:pt x="13993771" y="9788769"/>
                </a:cubicBezTo>
                <a:cubicBezTo>
                  <a:pt x="13956342" y="9795941"/>
                  <a:pt x="13494895" y="9798802"/>
                  <a:pt x="13302721" y="9788769"/>
                </a:cubicBezTo>
                <a:cubicBezTo>
                  <a:pt x="13110547" y="9778737"/>
                  <a:pt x="12828557" y="9802673"/>
                  <a:pt x="12611671" y="9788769"/>
                </a:cubicBezTo>
                <a:cubicBezTo>
                  <a:pt x="12394785" y="9774866"/>
                  <a:pt x="12511115" y="9786757"/>
                  <a:pt x="12438908" y="9788769"/>
                </a:cubicBezTo>
                <a:cubicBezTo>
                  <a:pt x="12366701" y="9790781"/>
                  <a:pt x="11942122" y="9759536"/>
                  <a:pt x="11747857" y="9788769"/>
                </a:cubicBezTo>
                <a:cubicBezTo>
                  <a:pt x="11553592" y="9818002"/>
                  <a:pt x="11381063" y="9781590"/>
                  <a:pt x="11229570" y="9788769"/>
                </a:cubicBezTo>
                <a:cubicBezTo>
                  <a:pt x="11078077" y="9795948"/>
                  <a:pt x="10742925" y="9816955"/>
                  <a:pt x="10365757" y="9788769"/>
                </a:cubicBezTo>
                <a:cubicBezTo>
                  <a:pt x="9988589" y="9760583"/>
                  <a:pt x="9762913" y="9770530"/>
                  <a:pt x="9501944" y="9788769"/>
                </a:cubicBezTo>
                <a:cubicBezTo>
                  <a:pt x="9240975" y="9807008"/>
                  <a:pt x="8966340" y="9755550"/>
                  <a:pt x="8638131" y="9788769"/>
                </a:cubicBezTo>
                <a:cubicBezTo>
                  <a:pt x="8309922" y="9821988"/>
                  <a:pt x="7899370" y="9836477"/>
                  <a:pt x="7601555" y="9788769"/>
                </a:cubicBezTo>
                <a:cubicBezTo>
                  <a:pt x="7303740" y="9741061"/>
                  <a:pt x="7022995" y="9815514"/>
                  <a:pt x="6564979" y="9788769"/>
                </a:cubicBezTo>
                <a:cubicBezTo>
                  <a:pt x="6106963" y="9762024"/>
                  <a:pt x="5883543" y="9830010"/>
                  <a:pt x="5701166" y="9788769"/>
                </a:cubicBezTo>
                <a:cubicBezTo>
                  <a:pt x="5518789" y="9747528"/>
                  <a:pt x="5431472" y="9776701"/>
                  <a:pt x="5355641" y="9788769"/>
                </a:cubicBezTo>
                <a:cubicBezTo>
                  <a:pt x="5279811" y="9800837"/>
                  <a:pt x="4745852" y="9826499"/>
                  <a:pt x="4319065" y="9788769"/>
                </a:cubicBezTo>
                <a:cubicBezTo>
                  <a:pt x="3892278" y="9751039"/>
                  <a:pt x="3870940" y="9745969"/>
                  <a:pt x="3455252" y="9788769"/>
                </a:cubicBezTo>
                <a:cubicBezTo>
                  <a:pt x="3039564" y="9831569"/>
                  <a:pt x="3333734" y="9780172"/>
                  <a:pt x="3282490" y="9788769"/>
                </a:cubicBezTo>
                <a:cubicBezTo>
                  <a:pt x="3231246" y="9797366"/>
                  <a:pt x="2899854" y="9793169"/>
                  <a:pt x="2591439" y="9788769"/>
                </a:cubicBezTo>
                <a:cubicBezTo>
                  <a:pt x="2283024" y="9784369"/>
                  <a:pt x="2041842" y="9806174"/>
                  <a:pt x="1727626" y="9788769"/>
                </a:cubicBezTo>
                <a:cubicBezTo>
                  <a:pt x="1413410" y="9771364"/>
                  <a:pt x="1040309" y="9763181"/>
                  <a:pt x="691050" y="9788769"/>
                </a:cubicBezTo>
                <a:cubicBezTo>
                  <a:pt x="341791" y="9814357"/>
                  <a:pt x="296816" y="9758323"/>
                  <a:pt x="0" y="9788769"/>
                </a:cubicBezTo>
                <a:cubicBezTo>
                  <a:pt x="7199" y="9592493"/>
                  <a:pt x="-12655" y="9499161"/>
                  <a:pt x="0" y="9383234"/>
                </a:cubicBezTo>
                <a:cubicBezTo>
                  <a:pt x="12655" y="9267307"/>
                  <a:pt x="-7328" y="8803342"/>
                  <a:pt x="0" y="8586149"/>
                </a:cubicBezTo>
                <a:cubicBezTo>
                  <a:pt x="7328" y="8368957"/>
                  <a:pt x="-11934" y="8208002"/>
                  <a:pt x="0" y="8082726"/>
                </a:cubicBezTo>
                <a:cubicBezTo>
                  <a:pt x="11934" y="7957450"/>
                  <a:pt x="4102" y="7805839"/>
                  <a:pt x="0" y="7579304"/>
                </a:cubicBezTo>
                <a:cubicBezTo>
                  <a:pt x="-4102" y="7352769"/>
                  <a:pt x="-25908" y="6985061"/>
                  <a:pt x="0" y="6782219"/>
                </a:cubicBezTo>
                <a:cubicBezTo>
                  <a:pt x="25908" y="6579377"/>
                  <a:pt x="28373" y="6212697"/>
                  <a:pt x="0" y="5985133"/>
                </a:cubicBezTo>
                <a:cubicBezTo>
                  <a:pt x="-28373" y="5757569"/>
                  <a:pt x="-23067" y="5642657"/>
                  <a:pt x="0" y="5481711"/>
                </a:cubicBezTo>
                <a:cubicBezTo>
                  <a:pt x="23067" y="5320765"/>
                  <a:pt x="36674" y="4977994"/>
                  <a:pt x="0" y="4684625"/>
                </a:cubicBezTo>
                <a:cubicBezTo>
                  <a:pt x="-36674" y="4391256"/>
                  <a:pt x="-13119" y="4382080"/>
                  <a:pt x="0" y="4279090"/>
                </a:cubicBezTo>
                <a:cubicBezTo>
                  <a:pt x="13119" y="4176101"/>
                  <a:pt x="-26357" y="3919231"/>
                  <a:pt x="0" y="3677780"/>
                </a:cubicBezTo>
                <a:cubicBezTo>
                  <a:pt x="26357" y="3436329"/>
                  <a:pt x="-5457" y="3361499"/>
                  <a:pt x="0" y="3272246"/>
                </a:cubicBezTo>
                <a:cubicBezTo>
                  <a:pt x="5457" y="3182993"/>
                  <a:pt x="9342" y="2811060"/>
                  <a:pt x="0" y="2377272"/>
                </a:cubicBezTo>
                <a:cubicBezTo>
                  <a:pt x="-9342" y="1943484"/>
                  <a:pt x="-9107" y="2055022"/>
                  <a:pt x="0" y="1873850"/>
                </a:cubicBezTo>
                <a:cubicBezTo>
                  <a:pt x="9107" y="1692678"/>
                  <a:pt x="34433" y="1411031"/>
                  <a:pt x="0" y="1174652"/>
                </a:cubicBezTo>
                <a:cubicBezTo>
                  <a:pt x="-34433" y="938273"/>
                  <a:pt x="-13553" y="970715"/>
                  <a:pt x="0" y="769118"/>
                </a:cubicBezTo>
                <a:cubicBezTo>
                  <a:pt x="13553" y="567521"/>
                  <a:pt x="37513" y="2089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297C7D"/>
            </a:solidFill>
            <a:extLst>
              <a:ext uri="{C807C97D-BFC1-408E-A445-0C87EB9F89A2}">
                <ask:lineSketchStyleProps xmlns:ask="http://schemas.microsoft.com/office/drawing/2018/sketchyshapes" xmlns="" sd="150736982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xmlns="" id="{FBFC6B91-1AAD-4A65-848E-998ED6B36A00}"/>
              </a:ext>
            </a:extLst>
          </p:cNvPr>
          <p:cNvSpPr/>
          <p:nvPr/>
        </p:nvSpPr>
        <p:spPr>
          <a:xfrm>
            <a:off x="762000" y="419100"/>
            <a:ext cx="2209800" cy="2418386"/>
          </a:xfrm>
          <a:custGeom>
            <a:avLst/>
            <a:gdLst/>
            <a:ahLst/>
            <a:cxnLst/>
            <a:rect l="l" t="t" r="r" b="b"/>
            <a:pathLst>
              <a:path w="7519797" h="8229600">
                <a:moveTo>
                  <a:pt x="0" y="0"/>
                </a:moveTo>
                <a:lnTo>
                  <a:pt x="7519797" y="0"/>
                </a:lnTo>
                <a:lnTo>
                  <a:pt x="751979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8B931B0-503E-4488-8B79-AAA254F4648C}"/>
              </a:ext>
            </a:extLst>
          </p:cNvPr>
          <p:cNvSpPr txBox="1"/>
          <p:nvPr/>
        </p:nvSpPr>
        <p:spPr>
          <a:xfrm>
            <a:off x="3067901" y="809458"/>
            <a:ext cx="146181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n>
                  <a:solidFill>
                    <a:schemeClr val="tx1"/>
                  </a:solidFill>
                </a:ln>
                <a:solidFill>
                  <a:srgbClr val="CCB9DA"/>
                </a:solidFill>
                <a:latin typeface="UTM Avo" panose="02040603050506020204" pitchFamily="18" charset="0"/>
              </a:rPr>
              <a:t>Hình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CCB9DA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tx1"/>
                  </a:solidFill>
                </a:ln>
                <a:solidFill>
                  <a:srgbClr val="CCB9DA"/>
                </a:solidFill>
                <a:latin typeface="UTM Avo" panose="02040603050506020204" pitchFamily="18" charset="0"/>
              </a:rPr>
              <a:t>khối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CCB9DA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tx1"/>
                  </a:solidFill>
                </a:ln>
                <a:solidFill>
                  <a:srgbClr val="CCB9DA"/>
                </a:solidFill>
                <a:latin typeface="UTM Avo" panose="02040603050506020204" pitchFamily="18" charset="0"/>
              </a:rPr>
              <a:t>thích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CCB9DA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tx1"/>
                  </a:solidFill>
                </a:ln>
                <a:solidFill>
                  <a:srgbClr val="CCB9DA"/>
                </a:solidFill>
                <a:latin typeface="UTM Avo" panose="02040603050506020204" pitchFamily="18" charset="0"/>
              </a:rPr>
              <a:t>hợp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CCB9DA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tx1"/>
                  </a:solidFill>
                </a:ln>
                <a:solidFill>
                  <a:srgbClr val="CCB9DA"/>
                </a:solidFill>
                <a:latin typeface="UTM Avo" panose="02040603050506020204" pitchFamily="18" charset="0"/>
              </a:rPr>
              <a:t>đặt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CCB9DA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tx1"/>
                  </a:solidFill>
                </a:ln>
                <a:solidFill>
                  <a:srgbClr val="CCB9DA"/>
                </a:solidFill>
                <a:latin typeface="UTM Avo" panose="02040603050506020204" pitchFamily="18" charset="0"/>
              </a:rPr>
              <a:t>vào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CCB9DA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tx1"/>
                  </a:solidFill>
                </a:ln>
                <a:solidFill>
                  <a:srgbClr val="CCB9DA"/>
                </a:solidFill>
                <a:latin typeface="UTM Avo" panose="02040603050506020204" pitchFamily="18" charset="0"/>
              </a:rPr>
              <a:t>dấu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CCB9DA"/>
                </a:solidFill>
                <a:latin typeface="UTM Avo" panose="02040603050506020204" pitchFamily="18" charset="0"/>
              </a:rPr>
              <a:t> “?” </a:t>
            </a:r>
            <a:r>
              <a:rPr lang="en-US" sz="6000" b="1" dirty="0" err="1">
                <a:ln>
                  <a:solidFill>
                    <a:schemeClr val="tx1"/>
                  </a:solidFill>
                </a:ln>
                <a:solidFill>
                  <a:srgbClr val="CCB9DA"/>
                </a:solidFill>
                <a:latin typeface="UTM Avo" panose="02040603050506020204" pitchFamily="18" charset="0"/>
              </a:rPr>
              <a:t>là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CCB9DA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tx1"/>
                  </a:solidFill>
                </a:ln>
                <a:solidFill>
                  <a:srgbClr val="CCB9DA"/>
                </a:solidFill>
                <a:latin typeface="UTM Avo" panose="02040603050506020204" pitchFamily="18" charset="0"/>
              </a:rPr>
              <a:t>hình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CCB9DA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tx1"/>
                  </a:solidFill>
                </a:ln>
                <a:solidFill>
                  <a:srgbClr val="CCB9DA"/>
                </a:solidFill>
                <a:latin typeface="UTM Avo" panose="02040603050506020204" pitchFamily="18" charset="0"/>
              </a:rPr>
              <a:t>nào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CCB9DA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xmlns="" id="{DED8FFB6-7D52-4448-BADE-ECBD4F9C6794}"/>
              </a:ext>
            </a:extLst>
          </p:cNvPr>
          <p:cNvSpPr/>
          <p:nvPr/>
        </p:nvSpPr>
        <p:spPr>
          <a:xfrm rot="-5400000" flipV="1">
            <a:off x="194164" y="3832589"/>
            <a:ext cx="2703255" cy="1626200"/>
          </a:xfrm>
          <a:custGeom>
            <a:avLst/>
            <a:gdLst/>
            <a:ahLst/>
            <a:cxnLst/>
            <a:rect l="l" t="t" r="r" b="b"/>
            <a:pathLst>
              <a:path w="3732148" h="1712123">
                <a:moveTo>
                  <a:pt x="0" y="1712123"/>
                </a:moveTo>
                <a:lnTo>
                  <a:pt x="3732147" y="1712123"/>
                </a:lnTo>
                <a:lnTo>
                  <a:pt x="3732147" y="0"/>
                </a:lnTo>
                <a:lnTo>
                  <a:pt x="0" y="0"/>
                </a:lnTo>
                <a:lnTo>
                  <a:pt x="0" y="171212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xmlns="" id="{F0A41728-4AAC-4005-A4C4-E8A03F0B9A95}"/>
              </a:ext>
            </a:extLst>
          </p:cNvPr>
          <p:cNvSpPr/>
          <p:nvPr/>
        </p:nvSpPr>
        <p:spPr>
          <a:xfrm>
            <a:off x="2734775" y="4407747"/>
            <a:ext cx="1626200" cy="1614003"/>
          </a:xfrm>
          <a:custGeom>
            <a:avLst/>
            <a:gdLst/>
            <a:ahLst/>
            <a:cxnLst/>
            <a:rect l="l" t="t" r="r" b="b"/>
            <a:pathLst>
              <a:path w="2245152" h="2228313">
                <a:moveTo>
                  <a:pt x="0" y="0"/>
                </a:moveTo>
                <a:lnTo>
                  <a:pt x="2245152" y="0"/>
                </a:lnTo>
                <a:lnTo>
                  <a:pt x="2245152" y="2228313"/>
                </a:lnTo>
                <a:lnTo>
                  <a:pt x="0" y="22283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xmlns="" id="{3A413BA5-BA85-470E-A5B8-461C7EFD5A6C}"/>
              </a:ext>
            </a:extLst>
          </p:cNvPr>
          <p:cNvSpPr/>
          <p:nvPr/>
        </p:nvSpPr>
        <p:spPr>
          <a:xfrm rot="-5400000" flipV="1">
            <a:off x="4446246" y="3857022"/>
            <a:ext cx="2703255" cy="1626200"/>
          </a:xfrm>
          <a:custGeom>
            <a:avLst/>
            <a:gdLst/>
            <a:ahLst/>
            <a:cxnLst/>
            <a:rect l="l" t="t" r="r" b="b"/>
            <a:pathLst>
              <a:path w="3732148" h="1712123">
                <a:moveTo>
                  <a:pt x="0" y="1712123"/>
                </a:moveTo>
                <a:lnTo>
                  <a:pt x="3732147" y="1712123"/>
                </a:lnTo>
                <a:lnTo>
                  <a:pt x="3732147" y="0"/>
                </a:lnTo>
                <a:lnTo>
                  <a:pt x="0" y="0"/>
                </a:lnTo>
                <a:lnTo>
                  <a:pt x="0" y="171212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xmlns="" id="{1DEF3BA5-EA45-45F9-8AEB-2870A1241929}"/>
              </a:ext>
            </a:extLst>
          </p:cNvPr>
          <p:cNvSpPr/>
          <p:nvPr/>
        </p:nvSpPr>
        <p:spPr>
          <a:xfrm>
            <a:off x="7128510" y="4439985"/>
            <a:ext cx="1626200" cy="1614003"/>
          </a:xfrm>
          <a:custGeom>
            <a:avLst/>
            <a:gdLst/>
            <a:ahLst/>
            <a:cxnLst/>
            <a:rect l="l" t="t" r="r" b="b"/>
            <a:pathLst>
              <a:path w="2245152" h="2228313">
                <a:moveTo>
                  <a:pt x="0" y="0"/>
                </a:moveTo>
                <a:lnTo>
                  <a:pt x="2245152" y="0"/>
                </a:lnTo>
                <a:lnTo>
                  <a:pt x="2245152" y="2228313"/>
                </a:lnTo>
                <a:lnTo>
                  <a:pt x="0" y="22283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xmlns="" id="{FBC6849D-4D5D-44AF-AC40-0DD51EDD45F0}"/>
              </a:ext>
            </a:extLst>
          </p:cNvPr>
          <p:cNvSpPr/>
          <p:nvPr/>
        </p:nvSpPr>
        <p:spPr>
          <a:xfrm rot="-5400000" flipV="1">
            <a:off x="8815704" y="3857021"/>
            <a:ext cx="2703255" cy="1626200"/>
          </a:xfrm>
          <a:custGeom>
            <a:avLst/>
            <a:gdLst/>
            <a:ahLst/>
            <a:cxnLst/>
            <a:rect l="l" t="t" r="r" b="b"/>
            <a:pathLst>
              <a:path w="3732148" h="1712123">
                <a:moveTo>
                  <a:pt x="0" y="1712123"/>
                </a:moveTo>
                <a:lnTo>
                  <a:pt x="3732147" y="1712123"/>
                </a:lnTo>
                <a:lnTo>
                  <a:pt x="3732147" y="0"/>
                </a:lnTo>
                <a:lnTo>
                  <a:pt x="0" y="0"/>
                </a:lnTo>
                <a:lnTo>
                  <a:pt x="0" y="171212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xmlns="" id="{7327A034-BA17-4D9A-AF83-6ACD2BC482FF}"/>
              </a:ext>
            </a:extLst>
          </p:cNvPr>
          <p:cNvSpPr/>
          <p:nvPr/>
        </p:nvSpPr>
        <p:spPr>
          <a:xfrm>
            <a:off x="11522245" y="4407746"/>
            <a:ext cx="1626200" cy="1614003"/>
          </a:xfrm>
          <a:custGeom>
            <a:avLst/>
            <a:gdLst/>
            <a:ahLst/>
            <a:cxnLst/>
            <a:rect l="l" t="t" r="r" b="b"/>
            <a:pathLst>
              <a:path w="2245152" h="2228313">
                <a:moveTo>
                  <a:pt x="0" y="0"/>
                </a:moveTo>
                <a:lnTo>
                  <a:pt x="2245152" y="0"/>
                </a:lnTo>
                <a:lnTo>
                  <a:pt x="2245152" y="2228313"/>
                </a:lnTo>
                <a:lnTo>
                  <a:pt x="0" y="22283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xmlns="" id="{703C8326-45A3-467B-9458-239D55A4124E}"/>
              </a:ext>
            </a:extLst>
          </p:cNvPr>
          <p:cNvSpPr/>
          <p:nvPr/>
        </p:nvSpPr>
        <p:spPr>
          <a:xfrm rot="-5400000" flipV="1">
            <a:off x="13212623" y="3866722"/>
            <a:ext cx="2703255" cy="1626200"/>
          </a:xfrm>
          <a:custGeom>
            <a:avLst/>
            <a:gdLst/>
            <a:ahLst/>
            <a:cxnLst/>
            <a:rect l="l" t="t" r="r" b="b"/>
            <a:pathLst>
              <a:path w="3732148" h="1712123">
                <a:moveTo>
                  <a:pt x="0" y="1712123"/>
                </a:moveTo>
                <a:lnTo>
                  <a:pt x="3732147" y="1712123"/>
                </a:lnTo>
                <a:lnTo>
                  <a:pt x="3732147" y="0"/>
                </a:lnTo>
                <a:lnTo>
                  <a:pt x="0" y="0"/>
                </a:lnTo>
                <a:lnTo>
                  <a:pt x="0" y="171212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CEAEA38-6B28-47B8-B509-A0CF380718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26486" y="3542444"/>
            <a:ext cx="2616452" cy="32021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DC7DD45-577B-4A05-802B-9F38602692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34" b="15180" l="2221" r="21938">
                        <a14:foregroundMark x1="8277" y1="14049" x2="7873" y2="15180"/>
                        <a14:foregroundMark x1="21938" y1="14049" x2="21534" y2="117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161" b="84074"/>
          <a:stretch/>
        </p:blipFill>
        <p:spPr>
          <a:xfrm>
            <a:off x="3164003" y="7896184"/>
            <a:ext cx="1409700" cy="1638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EB96E71-EDCD-4258-A1AB-AAFD8797120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15" b="19217" l="25976" r="76514">
                        <a14:foregroundMark x1="29071" y1="8559" x2="37416" y2="12636"/>
                        <a14:foregroundMark x1="22948" y1="7630" x2="26043" y2="11950"/>
                        <a14:foregroundMark x1="26043" y1="11950" x2="26783" y2="16068"/>
                        <a14:foregroundMark x1="67026" y1="6500" x2="73486" y2="12192"/>
                        <a14:foregroundMark x1="60565" y1="5813" x2="69427" y2="17385"/>
                        <a14:foregroundMark x1="75774" y1="5571" x2="70458" y2="11748"/>
                        <a14:foregroundMark x1="70458" y1="11748" x2="70458" y2="11950"/>
                        <a14:foregroundMark x1="76514" y1="9447" x2="76178" y2="10820"/>
                        <a14:foregroundMark x1="53769" y1="7388" x2="48991" y2="11264"/>
                        <a14:foregroundMark x1="48991" y1="11264" x2="48452" y2="11506"/>
                        <a14:foregroundMark x1="49596" y1="6258" x2="54105" y2="6258"/>
                        <a14:backgroundMark x1="62853" y1="19701" x2="70929" y2="19257"/>
                        <a14:backgroundMark x1="70929" y1="19257" x2="74630" y2="19257"/>
                        <a14:backgroundMark x1="64401" y1="17683" x2="76178" y2="18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26" t="-199" r="59456" b="83817"/>
          <a:stretch/>
        </p:blipFill>
        <p:spPr>
          <a:xfrm rot="326065">
            <a:off x="11028100" y="7955314"/>
            <a:ext cx="1143000" cy="1685192"/>
          </a:xfrm>
          <a:prstGeom prst="rect">
            <a:avLst/>
          </a:prstGeom>
        </p:spPr>
      </p:pic>
      <p:sp>
        <p:nvSpPr>
          <p:cNvPr id="16" name="Freeform 4">
            <a:extLst>
              <a:ext uri="{FF2B5EF4-FFF2-40B4-BE49-F238E27FC236}">
                <a16:creationId xmlns:a16="http://schemas.microsoft.com/office/drawing/2014/main" xmlns="" id="{BF9482EB-E5FA-4E42-A1BC-95C6C49932D2}"/>
              </a:ext>
            </a:extLst>
          </p:cNvPr>
          <p:cNvSpPr/>
          <p:nvPr/>
        </p:nvSpPr>
        <p:spPr>
          <a:xfrm rot="-5400000" flipV="1">
            <a:off x="4515521" y="7407330"/>
            <a:ext cx="2703255" cy="1626200"/>
          </a:xfrm>
          <a:custGeom>
            <a:avLst/>
            <a:gdLst/>
            <a:ahLst/>
            <a:cxnLst/>
            <a:rect l="l" t="t" r="r" b="b"/>
            <a:pathLst>
              <a:path w="3732148" h="1712123">
                <a:moveTo>
                  <a:pt x="0" y="1712123"/>
                </a:moveTo>
                <a:lnTo>
                  <a:pt x="3732147" y="1712123"/>
                </a:lnTo>
                <a:lnTo>
                  <a:pt x="3732147" y="0"/>
                </a:lnTo>
                <a:lnTo>
                  <a:pt x="0" y="0"/>
                </a:lnTo>
                <a:lnTo>
                  <a:pt x="0" y="171212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xmlns="" id="{3B98ECB7-58E6-41BD-BDF8-15CEF8CCDA73}"/>
              </a:ext>
            </a:extLst>
          </p:cNvPr>
          <p:cNvSpPr/>
          <p:nvPr/>
        </p:nvSpPr>
        <p:spPr>
          <a:xfrm>
            <a:off x="12880230" y="7896184"/>
            <a:ext cx="1626200" cy="1614003"/>
          </a:xfrm>
          <a:custGeom>
            <a:avLst/>
            <a:gdLst/>
            <a:ahLst/>
            <a:cxnLst/>
            <a:rect l="l" t="t" r="r" b="b"/>
            <a:pathLst>
              <a:path w="2245152" h="2228313">
                <a:moveTo>
                  <a:pt x="0" y="0"/>
                </a:moveTo>
                <a:lnTo>
                  <a:pt x="2245152" y="0"/>
                </a:lnTo>
                <a:lnTo>
                  <a:pt x="2245152" y="2228313"/>
                </a:lnTo>
                <a:lnTo>
                  <a:pt x="0" y="22283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67178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8289F0B-3AD1-4D90-A29E-6EE49589D084}"/>
              </a:ext>
            </a:extLst>
          </p:cNvPr>
          <p:cNvSpPr/>
          <p:nvPr/>
        </p:nvSpPr>
        <p:spPr>
          <a:xfrm>
            <a:off x="505869" y="249115"/>
            <a:ext cx="17276261" cy="9788769"/>
          </a:xfrm>
          <a:custGeom>
            <a:avLst/>
            <a:gdLst>
              <a:gd name="connsiteX0" fmla="*/ 0 w 17276261"/>
              <a:gd name="connsiteY0" fmla="*/ 0 h 9788769"/>
              <a:gd name="connsiteX1" fmla="*/ 1036576 w 17276261"/>
              <a:gd name="connsiteY1" fmla="*/ 0 h 9788769"/>
              <a:gd name="connsiteX2" fmla="*/ 1554863 w 17276261"/>
              <a:gd name="connsiteY2" fmla="*/ 0 h 9788769"/>
              <a:gd name="connsiteX3" fmla="*/ 2591439 w 17276261"/>
              <a:gd name="connsiteY3" fmla="*/ 0 h 9788769"/>
              <a:gd name="connsiteX4" fmla="*/ 2936964 w 17276261"/>
              <a:gd name="connsiteY4" fmla="*/ 0 h 9788769"/>
              <a:gd name="connsiteX5" fmla="*/ 3973540 w 17276261"/>
              <a:gd name="connsiteY5" fmla="*/ 0 h 9788769"/>
              <a:gd name="connsiteX6" fmla="*/ 4491828 w 17276261"/>
              <a:gd name="connsiteY6" fmla="*/ 0 h 9788769"/>
              <a:gd name="connsiteX7" fmla="*/ 5528404 w 17276261"/>
              <a:gd name="connsiteY7" fmla="*/ 0 h 9788769"/>
              <a:gd name="connsiteX8" fmla="*/ 6219454 w 17276261"/>
              <a:gd name="connsiteY8" fmla="*/ 0 h 9788769"/>
              <a:gd name="connsiteX9" fmla="*/ 6392217 w 17276261"/>
              <a:gd name="connsiteY9" fmla="*/ 0 h 9788769"/>
              <a:gd name="connsiteX10" fmla="*/ 7428792 w 17276261"/>
              <a:gd name="connsiteY10" fmla="*/ 0 h 9788769"/>
              <a:gd name="connsiteX11" fmla="*/ 7601555 w 17276261"/>
              <a:gd name="connsiteY11" fmla="*/ 0 h 9788769"/>
              <a:gd name="connsiteX12" fmla="*/ 8638131 w 17276261"/>
              <a:gd name="connsiteY12" fmla="*/ 0 h 9788769"/>
              <a:gd name="connsiteX13" fmla="*/ 9156418 w 17276261"/>
              <a:gd name="connsiteY13" fmla="*/ 0 h 9788769"/>
              <a:gd name="connsiteX14" fmla="*/ 9501944 w 17276261"/>
              <a:gd name="connsiteY14" fmla="*/ 0 h 9788769"/>
              <a:gd name="connsiteX15" fmla="*/ 9847469 w 17276261"/>
              <a:gd name="connsiteY15" fmla="*/ 0 h 9788769"/>
              <a:gd name="connsiteX16" fmla="*/ 10711282 w 17276261"/>
              <a:gd name="connsiteY16" fmla="*/ 0 h 9788769"/>
              <a:gd name="connsiteX17" fmla="*/ 11575095 w 17276261"/>
              <a:gd name="connsiteY17" fmla="*/ 0 h 9788769"/>
              <a:gd name="connsiteX18" fmla="*/ 12611671 w 17276261"/>
              <a:gd name="connsiteY18" fmla="*/ 0 h 9788769"/>
              <a:gd name="connsiteX19" fmla="*/ 13475484 w 17276261"/>
              <a:gd name="connsiteY19" fmla="*/ 0 h 9788769"/>
              <a:gd name="connsiteX20" fmla="*/ 14339297 w 17276261"/>
              <a:gd name="connsiteY20" fmla="*/ 0 h 9788769"/>
              <a:gd name="connsiteX21" fmla="*/ 15203110 w 17276261"/>
              <a:gd name="connsiteY21" fmla="*/ 0 h 9788769"/>
              <a:gd name="connsiteX22" fmla="*/ 15548635 w 17276261"/>
              <a:gd name="connsiteY22" fmla="*/ 0 h 9788769"/>
              <a:gd name="connsiteX23" fmla="*/ 16412448 w 17276261"/>
              <a:gd name="connsiteY23" fmla="*/ 0 h 9788769"/>
              <a:gd name="connsiteX24" fmla="*/ 17276261 w 17276261"/>
              <a:gd name="connsiteY24" fmla="*/ 0 h 9788769"/>
              <a:gd name="connsiteX25" fmla="*/ 17276261 w 17276261"/>
              <a:gd name="connsiteY25" fmla="*/ 699198 h 9788769"/>
              <a:gd name="connsiteX26" fmla="*/ 17276261 w 17276261"/>
              <a:gd name="connsiteY26" fmla="*/ 1202620 h 9788769"/>
              <a:gd name="connsiteX27" fmla="*/ 17276261 w 17276261"/>
              <a:gd name="connsiteY27" fmla="*/ 2097593 h 9788769"/>
              <a:gd name="connsiteX28" fmla="*/ 17276261 w 17276261"/>
              <a:gd name="connsiteY28" fmla="*/ 2894679 h 9788769"/>
              <a:gd name="connsiteX29" fmla="*/ 17276261 w 17276261"/>
              <a:gd name="connsiteY29" fmla="*/ 3789652 h 9788769"/>
              <a:gd name="connsiteX30" fmla="*/ 17276261 w 17276261"/>
              <a:gd name="connsiteY30" fmla="*/ 4195187 h 9788769"/>
              <a:gd name="connsiteX31" fmla="*/ 17276261 w 17276261"/>
              <a:gd name="connsiteY31" fmla="*/ 4698609 h 9788769"/>
              <a:gd name="connsiteX32" fmla="*/ 17276261 w 17276261"/>
              <a:gd name="connsiteY32" fmla="*/ 5495695 h 9788769"/>
              <a:gd name="connsiteX33" fmla="*/ 17276261 w 17276261"/>
              <a:gd name="connsiteY33" fmla="*/ 6390668 h 9788769"/>
              <a:gd name="connsiteX34" fmla="*/ 17276261 w 17276261"/>
              <a:gd name="connsiteY34" fmla="*/ 7089866 h 9788769"/>
              <a:gd name="connsiteX35" fmla="*/ 17276261 w 17276261"/>
              <a:gd name="connsiteY35" fmla="*/ 7593288 h 9788769"/>
              <a:gd name="connsiteX36" fmla="*/ 17276261 w 17276261"/>
              <a:gd name="connsiteY36" fmla="*/ 8390373 h 9788769"/>
              <a:gd name="connsiteX37" fmla="*/ 17276261 w 17276261"/>
              <a:gd name="connsiteY37" fmla="*/ 8795908 h 9788769"/>
              <a:gd name="connsiteX38" fmla="*/ 17276261 w 17276261"/>
              <a:gd name="connsiteY38" fmla="*/ 9788769 h 9788769"/>
              <a:gd name="connsiteX39" fmla="*/ 16930736 w 17276261"/>
              <a:gd name="connsiteY39" fmla="*/ 9788769 h 9788769"/>
              <a:gd name="connsiteX40" fmla="*/ 16239685 w 17276261"/>
              <a:gd name="connsiteY40" fmla="*/ 9788769 h 9788769"/>
              <a:gd name="connsiteX41" fmla="*/ 16066923 w 17276261"/>
              <a:gd name="connsiteY41" fmla="*/ 9788769 h 9788769"/>
              <a:gd name="connsiteX42" fmla="*/ 15030347 w 17276261"/>
              <a:gd name="connsiteY42" fmla="*/ 9788769 h 9788769"/>
              <a:gd name="connsiteX43" fmla="*/ 14857584 w 17276261"/>
              <a:gd name="connsiteY43" fmla="*/ 9788769 h 9788769"/>
              <a:gd name="connsiteX44" fmla="*/ 14339297 w 17276261"/>
              <a:gd name="connsiteY44" fmla="*/ 9788769 h 9788769"/>
              <a:gd name="connsiteX45" fmla="*/ 14166534 w 17276261"/>
              <a:gd name="connsiteY45" fmla="*/ 9788769 h 9788769"/>
              <a:gd name="connsiteX46" fmla="*/ 13821009 w 17276261"/>
              <a:gd name="connsiteY46" fmla="*/ 9788769 h 9788769"/>
              <a:gd name="connsiteX47" fmla="*/ 13302721 w 17276261"/>
              <a:gd name="connsiteY47" fmla="*/ 9788769 h 9788769"/>
              <a:gd name="connsiteX48" fmla="*/ 12438908 w 17276261"/>
              <a:gd name="connsiteY48" fmla="*/ 9788769 h 9788769"/>
              <a:gd name="connsiteX49" fmla="*/ 12266145 w 17276261"/>
              <a:gd name="connsiteY49" fmla="*/ 9788769 h 9788769"/>
              <a:gd name="connsiteX50" fmla="*/ 11575095 w 17276261"/>
              <a:gd name="connsiteY50" fmla="*/ 9788769 h 9788769"/>
              <a:gd name="connsiteX51" fmla="*/ 11229570 w 17276261"/>
              <a:gd name="connsiteY51" fmla="*/ 9788769 h 9788769"/>
              <a:gd name="connsiteX52" fmla="*/ 10365757 w 17276261"/>
              <a:gd name="connsiteY52" fmla="*/ 9788769 h 9788769"/>
              <a:gd name="connsiteX53" fmla="*/ 10192994 w 17276261"/>
              <a:gd name="connsiteY53" fmla="*/ 9788769 h 9788769"/>
              <a:gd name="connsiteX54" fmla="*/ 9501944 w 17276261"/>
              <a:gd name="connsiteY54" fmla="*/ 9788769 h 9788769"/>
              <a:gd name="connsiteX55" fmla="*/ 8810893 w 17276261"/>
              <a:gd name="connsiteY55" fmla="*/ 9788769 h 9788769"/>
              <a:gd name="connsiteX56" fmla="*/ 7774317 w 17276261"/>
              <a:gd name="connsiteY56" fmla="*/ 9788769 h 9788769"/>
              <a:gd name="connsiteX57" fmla="*/ 7428792 w 17276261"/>
              <a:gd name="connsiteY57" fmla="*/ 9788769 h 9788769"/>
              <a:gd name="connsiteX58" fmla="*/ 7083267 w 17276261"/>
              <a:gd name="connsiteY58" fmla="*/ 9788769 h 9788769"/>
              <a:gd name="connsiteX59" fmla="*/ 6910504 w 17276261"/>
              <a:gd name="connsiteY59" fmla="*/ 9788769 h 9788769"/>
              <a:gd name="connsiteX60" fmla="*/ 5873929 w 17276261"/>
              <a:gd name="connsiteY60" fmla="*/ 9788769 h 9788769"/>
              <a:gd name="connsiteX61" fmla="*/ 4837353 w 17276261"/>
              <a:gd name="connsiteY61" fmla="*/ 9788769 h 9788769"/>
              <a:gd name="connsiteX62" fmla="*/ 4664590 w 17276261"/>
              <a:gd name="connsiteY62" fmla="*/ 9788769 h 9788769"/>
              <a:gd name="connsiteX63" fmla="*/ 3973540 w 17276261"/>
              <a:gd name="connsiteY63" fmla="*/ 9788769 h 9788769"/>
              <a:gd name="connsiteX64" fmla="*/ 3800777 w 17276261"/>
              <a:gd name="connsiteY64" fmla="*/ 9788769 h 9788769"/>
              <a:gd name="connsiteX65" fmla="*/ 2764202 w 17276261"/>
              <a:gd name="connsiteY65" fmla="*/ 9788769 h 9788769"/>
              <a:gd name="connsiteX66" fmla="*/ 2591439 w 17276261"/>
              <a:gd name="connsiteY66" fmla="*/ 9788769 h 9788769"/>
              <a:gd name="connsiteX67" fmla="*/ 2073151 w 17276261"/>
              <a:gd name="connsiteY67" fmla="*/ 9788769 h 9788769"/>
              <a:gd name="connsiteX68" fmla="*/ 1382101 w 17276261"/>
              <a:gd name="connsiteY68" fmla="*/ 9788769 h 9788769"/>
              <a:gd name="connsiteX69" fmla="*/ 1036576 w 17276261"/>
              <a:gd name="connsiteY69" fmla="*/ 9788769 h 9788769"/>
              <a:gd name="connsiteX70" fmla="*/ 0 w 17276261"/>
              <a:gd name="connsiteY70" fmla="*/ 9788769 h 9788769"/>
              <a:gd name="connsiteX71" fmla="*/ 0 w 17276261"/>
              <a:gd name="connsiteY71" fmla="*/ 9285347 h 9788769"/>
              <a:gd name="connsiteX72" fmla="*/ 0 w 17276261"/>
              <a:gd name="connsiteY72" fmla="*/ 8879812 h 9788769"/>
              <a:gd name="connsiteX73" fmla="*/ 0 w 17276261"/>
              <a:gd name="connsiteY73" fmla="*/ 8278502 h 9788769"/>
              <a:gd name="connsiteX74" fmla="*/ 0 w 17276261"/>
              <a:gd name="connsiteY74" fmla="*/ 7677192 h 9788769"/>
              <a:gd name="connsiteX75" fmla="*/ 0 w 17276261"/>
              <a:gd name="connsiteY75" fmla="*/ 6977994 h 9788769"/>
              <a:gd name="connsiteX76" fmla="*/ 0 w 17276261"/>
              <a:gd name="connsiteY76" fmla="*/ 6278796 h 9788769"/>
              <a:gd name="connsiteX77" fmla="*/ 0 w 17276261"/>
              <a:gd name="connsiteY77" fmla="*/ 5383823 h 9788769"/>
              <a:gd name="connsiteX78" fmla="*/ 0 w 17276261"/>
              <a:gd name="connsiteY78" fmla="*/ 4978288 h 9788769"/>
              <a:gd name="connsiteX79" fmla="*/ 0 w 17276261"/>
              <a:gd name="connsiteY79" fmla="*/ 4083315 h 9788769"/>
              <a:gd name="connsiteX80" fmla="*/ 0 w 17276261"/>
              <a:gd name="connsiteY80" fmla="*/ 3286230 h 9788769"/>
              <a:gd name="connsiteX81" fmla="*/ 0 w 17276261"/>
              <a:gd name="connsiteY81" fmla="*/ 2880695 h 9788769"/>
              <a:gd name="connsiteX82" fmla="*/ 0 w 17276261"/>
              <a:gd name="connsiteY82" fmla="*/ 1985722 h 9788769"/>
              <a:gd name="connsiteX83" fmla="*/ 0 w 17276261"/>
              <a:gd name="connsiteY83" fmla="*/ 1286524 h 9788769"/>
              <a:gd name="connsiteX84" fmla="*/ 0 w 17276261"/>
              <a:gd name="connsiteY84" fmla="*/ 880989 h 9788769"/>
              <a:gd name="connsiteX85" fmla="*/ 0 w 17276261"/>
              <a:gd name="connsiteY85" fmla="*/ 0 h 978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7276261" h="9788769" fill="none" extrusionOk="0">
                <a:moveTo>
                  <a:pt x="0" y="0"/>
                </a:moveTo>
                <a:cubicBezTo>
                  <a:pt x="346755" y="3223"/>
                  <a:pt x="639259" y="-37761"/>
                  <a:pt x="1036576" y="0"/>
                </a:cubicBezTo>
                <a:cubicBezTo>
                  <a:pt x="1433893" y="37761"/>
                  <a:pt x="1390724" y="-24377"/>
                  <a:pt x="1554863" y="0"/>
                </a:cubicBezTo>
                <a:cubicBezTo>
                  <a:pt x="1719002" y="24377"/>
                  <a:pt x="2258167" y="5858"/>
                  <a:pt x="2591439" y="0"/>
                </a:cubicBezTo>
                <a:cubicBezTo>
                  <a:pt x="2924711" y="-5858"/>
                  <a:pt x="2811884" y="16011"/>
                  <a:pt x="2936964" y="0"/>
                </a:cubicBezTo>
                <a:cubicBezTo>
                  <a:pt x="3062044" y="-16011"/>
                  <a:pt x="3606967" y="-19747"/>
                  <a:pt x="3973540" y="0"/>
                </a:cubicBezTo>
                <a:cubicBezTo>
                  <a:pt x="4340113" y="19747"/>
                  <a:pt x="4295156" y="-6860"/>
                  <a:pt x="4491828" y="0"/>
                </a:cubicBezTo>
                <a:cubicBezTo>
                  <a:pt x="4688500" y="6860"/>
                  <a:pt x="5241894" y="37435"/>
                  <a:pt x="5528404" y="0"/>
                </a:cubicBezTo>
                <a:cubicBezTo>
                  <a:pt x="5814914" y="-37435"/>
                  <a:pt x="5915031" y="11628"/>
                  <a:pt x="6219454" y="0"/>
                </a:cubicBezTo>
                <a:cubicBezTo>
                  <a:pt x="6523877" y="-11628"/>
                  <a:pt x="6342744" y="7488"/>
                  <a:pt x="6392217" y="0"/>
                </a:cubicBezTo>
                <a:cubicBezTo>
                  <a:pt x="6441690" y="-7488"/>
                  <a:pt x="7045916" y="42696"/>
                  <a:pt x="7428792" y="0"/>
                </a:cubicBezTo>
                <a:cubicBezTo>
                  <a:pt x="7811668" y="-42696"/>
                  <a:pt x="7534429" y="1604"/>
                  <a:pt x="7601555" y="0"/>
                </a:cubicBezTo>
                <a:cubicBezTo>
                  <a:pt x="7668681" y="-1604"/>
                  <a:pt x="8408117" y="-36710"/>
                  <a:pt x="8638131" y="0"/>
                </a:cubicBezTo>
                <a:cubicBezTo>
                  <a:pt x="8868145" y="36710"/>
                  <a:pt x="8981729" y="-23158"/>
                  <a:pt x="9156418" y="0"/>
                </a:cubicBezTo>
                <a:cubicBezTo>
                  <a:pt x="9331107" y="23158"/>
                  <a:pt x="9375475" y="1232"/>
                  <a:pt x="9501944" y="0"/>
                </a:cubicBezTo>
                <a:cubicBezTo>
                  <a:pt x="9628413" y="-1232"/>
                  <a:pt x="9756931" y="-2767"/>
                  <a:pt x="9847469" y="0"/>
                </a:cubicBezTo>
                <a:cubicBezTo>
                  <a:pt x="9938007" y="2767"/>
                  <a:pt x="10347180" y="-9415"/>
                  <a:pt x="10711282" y="0"/>
                </a:cubicBezTo>
                <a:cubicBezTo>
                  <a:pt x="11075384" y="9415"/>
                  <a:pt x="11369787" y="21002"/>
                  <a:pt x="11575095" y="0"/>
                </a:cubicBezTo>
                <a:cubicBezTo>
                  <a:pt x="11780403" y="-21002"/>
                  <a:pt x="12321530" y="1104"/>
                  <a:pt x="12611671" y="0"/>
                </a:cubicBezTo>
                <a:cubicBezTo>
                  <a:pt x="12901812" y="-1104"/>
                  <a:pt x="13174274" y="18544"/>
                  <a:pt x="13475484" y="0"/>
                </a:cubicBezTo>
                <a:cubicBezTo>
                  <a:pt x="13776694" y="-18544"/>
                  <a:pt x="14001822" y="13932"/>
                  <a:pt x="14339297" y="0"/>
                </a:cubicBezTo>
                <a:cubicBezTo>
                  <a:pt x="14676772" y="-13932"/>
                  <a:pt x="15017875" y="-39935"/>
                  <a:pt x="15203110" y="0"/>
                </a:cubicBezTo>
                <a:cubicBezTo>
                  <a:pt x="15388345" y="39935"/>
                  <a:pt x="15390633" y="-16307"/>
                  <a:pt x="15548635" y="0"/>
                </a:cubicBezTo>
                <a:cubicBezTo>
                  <a:pt x="15706638" y="16307"/>
                  <a:pt x="16225976" y="-6266"/>
                  <a:pt x="16412448" y="0"/>
                </a:cubicBezTo>
                <a:cubicBezTo>
                  <a:pt x="16598920" y="6266"/>
                  <a:pt x="16996917" y="12975"/>
                  <a:pt x="17276261" y="0"/>
                </a:cubicBezTo>
                <a:cubicBezTo>
                  <a:pt x="17254943" y="206843"/>
                  <a:pt x="17304020" y="434558"/>
                  <a:pt x="17276261" y="699198"/>
                </a:cubicBezTo>
                <a:cubicBezTo>
                  <a:pt x="17248502" y="963838"/>
                  <a:pt x="17263907" y="1040684"/>
                  <a:pt x="17276261" y="1202620"/>
                </a:cubicBezTo>
                <a:cubicBezTo>
                  <a:pt x="17288615" y="1364556"/>
                  <a:pt x="17252554" y="1833410"/>
                  <a:pt x="17276261" y="2097593"/>
                </a:cubicBezTo>
                <a:cubicBezTo>
                  <a:pt x="17299968" y="2361776"/>
                  <a:pt x="17263472" y="2652160"/>
                  <a:pt x="17276261" y="2894679"/>
                </a:cubicBezTo>
                <a:cubicBezTo>
                  <a:pt x="17289050" y="3137198"/>
                  <a:pt x="17306411" y="3598861"/>
                  <a:pt x="17276261" y="3789652"/>
                </a:cubicBezTo>
                <a:cubicBezTo>
                  <a:pt x="17246111" y="3980443"/>
                  <a:pt x="17268783" y="4061452"/>
                  <a:pt x="17276261" y="4195187"/>
                </a:cubicBezTo>
                <a:cubicBezTo>
                  <a:pt x="17283739" y="4328923"/>
                  <a:pt x="17298558" y="4491292"/>
                  <a:pt x="17276261" y="4698609"/>
                </a:cubicBezTo>
                <a:cubicBezTo>
                  <a:pt x="17253964" y="4905926"/>
                  <a:pt x="17301203" y="5169226"/>
                  <a:pt x="17276261" y="5495695"/>
                </a:cubicBezTo>
                <a:cubicBezTo>
                  <a:pt x="17251319" y="5822164"/>
                  <a:pt x="17279694" y="6007323"/>
                  <a:pt x="17276261" y="6390668"/>
                </a:cubicBezTo>
                <a:cubicBezTo>
                  <a:pt x="17272828" y="6774013"/>
                  <a:pt x="17285795" y="6892580"/>
                  <a:pt x="17276261" y="7089866"/>
                </a:cubicBezTo>
                <a:cubicBezTo>
                  <a:pt x="17266727" y="7287152"/>
                  <a:pt x="17288178" y="7387889"/>
                  <a:pt x="17276261" y="7593288"/>
                </a:cubicBezTo>
                <a:cubicBezTo>
                  <a:pt x="17264344" y="7798687"/>
                  <a:pt x="17237575" y="8167763"/>
                  <a:pt x="17276261" y="8390373"/>
                </a:cubicBezTo>
                <a:cubicBezTo>
                  <a:pt x="17314947" y="8612983"/>
                  <a:pt x="17262512" y="8624553"/>
                  <a:pt x="17276261" y="8795908"/>
                </a:cubicBezTo>
                <a:cubicBezTo>
                  <a:pt x="17290010" y="8967263"/>
                  <a:pt x="17323416" y="9416886"/>
                  <a:pt x="17276261" y="9788769"/>
                </a:cubicBezTo>
                <a:cubicBezTo>
                  <a:pt x="17166436" y="9772557"/>
                  <a:pt x="17024521" y="9787195"/>
                  <a:pt x="16930736" y="9788769"/>
                </a:cubicBezTo>
                <a:cubicBezTo>
                  <a:pt x="16836952" y="9790343"/>
                  <a:pt x="16412640" y="9787630"/>
                  <a:pt x="16239685" y="9788769"/>
                </a:cubicBezTo>
                <a:cubicBezTo>
                  <a:pt x="16066730" y="9789908"/>
                  <a:pt x="16139216" y="9797391"/>
                  <a:pt x="16066923" y="9788769"/>
                </a:cubicBezTo>
                <a:cubicBezTo>
                  <a:pt x="15994630" y="9780147"/>
                  <a:pt x="15303892" y="9822955"/>
                  <a:pt x="15030347" y="9788769"/>
                </a:cubicBezTo>
                <a:cubicBezTo>
                  <a:pt x="14756802" y="9754583"/>
                  <a:pt x="14898812" y="9787574"/>
                  <a:pt x="14857584" y="9788769"/>
                </a:cubicBezTo>
                <a:cubicBezTo>
                  <a:pt x="14816356" y="9789964"/>
                  <a:pt x="14507913" y="9785002"/>
                  <a:pt x="14339297" y="9788769"/>
                </a:cubicBezTo>
                <a:cubicBezTo>
                  <a:pt x="14170681" y="9792536"/>
                  <a:pt x="14209717" y="9781878"/>
                  <a:pt x="14166534" y="9788769"/>
                </a:cubicBezTo>
                <a:cubicBezTo>
                  <a:pt x="14123351" y="9795660"/>
                  <a:pt x="13962881" y="9804174"/>
                  <a:pt x="13821009" y="9788769"/>
                </a:cubicBezTo>
                <a:cubicBezTo>
                  <a:pt x="13679138" y="9773364"/>
                  <a:pt x="13497034" y="9767801"/>
                  <a:pt x="13302721" y="9788769"/>
                </a:cubicBezTo>
                <a:cubicBezTo>
                  <a:pt x="13108408" y="9809737"/>
                  <a:pt x="12797705" y="9754471"/>
                  <a:pt x="12438908" y="9788769"/>
                </a:cubicBezTo>
                <a:cubicBezTo>
                  <a:pt x="12080111" y="9823067"/>
                  <a:pt x="12331690" y="9781067"/>
                  <a:pt x="12266145" y="9788769"/>
                </a:cubicBezTo>
                <a:cubicBezTo>
                  <a:pt x="12200600" y="9796471"/>
                  <a:pt x="11883903" y="9762048"/>
                  <a:pt x="11575095" y="9788769"/>
                </a:cubicBezTo>
                <a:cubicBezTo>
                  <a:pt x="11266287" y="9815491"/>
                  <a:pt x="11314257" y="9787864"/>
                  <a:pt x="11229570" y="9788769"/>
                </a:cubicBezTo>
                <a:cubicBezTo>
                  <a:pt x="11144883" y="9789674"/>
                  <a:pt x="10669096" y="9770530"/>
                  <a:pt x="10365757" y="9788769"/>
                </a:cubicBezTo>
                <a:cubicBezTo>
                  <a:pt x="10062418" y="9807008"/>
                  <a:pt x="10262297" y="9791788"/>
                  <a:pt x="10192994" y="9788769"/>
                </a:cubicBezTo>
                <a:cubicBezTo>
                  <a:pt x="10123691" y="9785750"/>
                  <a:pt x="9651410" y="9765477"/>
                  <a:pt x="9501944" y="9788769"/>
                </a:cubicBezTo>
                <a:cubicBezTo>
                  <a:pt x="9352478" y="9812062"/>
                  <a:pt x="8950451" y="9778843"/>
                  <a:pt x="8810893" y="9788769"/>
                </a:cubicBezTo>
                <a:cubicBezTo>
                  <a:pt x="8671335" y="9798695"/>
                  <a:pt x="8090320" y="9786585"/>
                  <a:pt x="7774317" y="9788769"/>
                </a:cubicBezTo>
                <a:cubicBezTo>
                  <a:pt x="7458314" y="9790953"/>
                  <a:pt x="7569322" y="9782018"/>
                  <a:pt x="7428792" y="9788769"/>
                </a:cubicBezTo>
                <a:cubicBezTo>
                  <a:pt x="7288263" y="9795520"/>
                  <a:pt x="7168036" y="9794236"/>
                  <a:pt x="7083267" y="9788769"/>
                </a:cubicBezTo>
                <a:cubicBezTo>
                  <a:pt x="6998499" y="9783302"/>
                  <a:pt x="6985880" y="9791385"/>
                  <a:pt x="6910504" y="9788769"/>
                </a:cubicBezTo>
                <a:cubicBezTo>
                  <a:pt x="6835128" y="9786153"/>
                  <a:pt x="6229862" y="9839657"/>
                  <a:pt x="5873929" y="9788769"/>
                </a:cubicBezTo>
                <a:cubicBezTo>
                  <a:pt x="5517997" y="9737881"/>
                  <a:pt x="5244154" y="9770974"/>
                  <a:pt x="4837353" y="9788769"/>
                </a:cubicBezTo>
                <a:cubicBezTo>
                  <a:pt x="4430552" y="9806564"/>
                  <a:pt x="4712475" y="9790068"/>
                  <a:pt x="4664590" y="9788769"/>
                </a:cubicBezTo>
                <a:cubicBezTo>
                  <a:pt x="4616705" y="9787470"/>
                  <a:pt x="4216072" y="9789034"/>
                  <a:pt x="3973540" y="9788769"/>
                </a:cubicBezTo>
                <a:cubicBezTo>
                  <a:pt x="3731008" y="9788505"/>
                  <a:pt x="3852959" y="9786187"/>
                  <a:pt x="3800777" y="9788769"/>
                </a:cubicBezTo>
                <a:cubicBezTo>
                  <a:pt x="3748595" y="9791351"/>
                  <a:pt x="2976972" y="9744863"/>
                  <a:pt x="2764202" y="9788769"/>
                </a:cubicBezTo>
                <a:cubicBezTo>
                  <a:pt x="2551432" y="9832675"/>
                  <a:pt x="2636093" y="9790635"/>
                  <a:pt x="2591439" y="9788769"/>
                </a:cubicBezTo>
                <a:cubicBezTo>
                  <a:pt x="2546785" y="9786903"/>
                  <a:pt x="2292990" y="9802191"/>
                  <a:pt x="2073151" y="9788769"/>
                </a:cubicBezTo>
                <a:cubicBezTo>
                  <a:pt x="1853312" y="9775347"/>
                  <a:pt x="1527940" y="9793484"/>
                  <a:pt x="1382101" y="9788769"/>
                </a:cubicBezTo>
                <a:cubicBezTo>
                  <a:pt x="1236262" y="9784055"/>
                  <a:pt x="1189038" y="9773976"/>
                  <a:pt x="1036576" y="9788769"/>
                </a:cubicBezTo>
                <a:cubicBezTo>
                  <a:pt x="884115" y="9803562"/>
                  <a:pt x="262414" y="9793155"/>
                  <a:pt x="0" y="9788769"/>
                </a:cubicBezTo>
                <a:cubicBezTo>
                  <a:pt x="-2649" y="9543086"/>
                  <a:pt x="-8616" y="9470305"/>
                  <a:pt x="0" y="9285347"/>
                </a:cubicBezTo>
                <a:cubicBezTo>
                  <a:pt x="8616" y="9100389"/>
                  <a:pt x="3293" y="9060075"/>
                  <a:pt x="0" y="8879812"/>
                </a:cubicBezTo>
                <a:cubicBezTo>
                  <a:pt x="-3293" y="8699550"/>
                  <a:pt x="14660" y="8553657"/>
                  <a:pt x="0" y="8278502"/>
                </a:cubicBezTo>
                <a:cubicBezTo>
                  <a:pt x="-14660" y="8003347"/>
                  <a:pt x="7049" y="7965164"/>
                  <a:pt x="0" y="7677192"/>
                </a:cubicBezTo>
                <a:cubicBezTo>
                  <a:pt x="-7049" y="7389220"/>
                  <a:pt x="-9983" y="7180760"/>
                  <a:pt x="0" y="6977994"/>
                </a:cubicBezTo>
                <a:cubicBezTo>
                  <a:pt x="9983" y="6775228"/>
                  <a:pt x="1067" y="6536481"/>
                  <a:pt x="0" y="6278796"/>
                </a:cubicBezTo>
                <a:cubicBezTo>
                  <a:pt x="-1067" y="6021111"/>
                  <a:pt x="31262" y="5603091"/>
                  <a:pt x="0" y="5383823"/>
                </a:cubicBezTo>
                <a:cubicBezTo>
                  <a:pt x="-31262" y="5164555"/>
                  <a:pt x="19568" y="5176235"/>
                  <a:pt x="0" y="4978288"/>
                </a:cubicBezTo>
                <a:cubicBezTo>
                  <a:pt x="-19568" y="4780341"/>
                  <a:pt x="36522" y="4286311"/>
                  <a:pt x="0" y="4083315"/>
                </a:cubicBezTo>
                <a:cubicBezTo>
                  <a:pt x="-36522" y="3880319"/>
                  <a:pt x="-10963" y="3517300"/>
                  <a:pt x="0" y="3286230"/>
                </a:cubicBezTo>
                <a:cubicBezTo>
                  <a:pt x="10963" y="3055161"/>
                  <a:pt x="19980" y="2997729"/>
                  <a:pt x="0" y="2880695"/>
                </a:cubicBezTo>
                <a:cubicBezTo>
                  <a:pt x="-19980" y="2763662"/>
                  <a:pt x="24243" y="2248715"/>
                  <a:pt x="0" y="1985722"/>
                </a:cubicBezTo>
                <a:cubicBezTo>
                  <a:pt x="-24243" y="1722729"/>
                  <a:pt x="-3343" y="1565565"/>
                  <a:pt x="0" y="1286524"/>
                </a:cubicBezTo>
                <a:cubicBezTo>
                  <a:pt x="3343" y="1007483"/>
                  <a:pt x="-15713" y="1036742"/>
                  <a:pt x="0" y="880989"/>
                </a:cubicBezTo>
                <a:cubicBezTo>
                  <a:pt x="15713" y="725237"/>
                  <a:pt x="4327" y="303912"/>
                  <a:pt x="0" y="0"/>
                </a:cubicBezTo>
                <a:close/>
              </a:path>
              <a:path w="17276261" h="9788769" stroke="0" extrusionOk="0">
                <a:moveTo>
                  <a:pt x="0" y="0"/>
                </a:moveTo>
                <a:cubicBezTo>
                  <a:pt x="67577" y="-299"/>
                  <a:pt x="122056" y="-1152"/>
                  <a:pt x="172763" y="0"/>
                </a:cubicBezTo>
                <a:cubicBezTo>
                  <a:pt x="223470" y="1152"/>
                  <a:pt x="616436" y="40098"/>
                  <a:pt x="1036576" y="0"/>
                </a:cubicBezTo>
                <a:cubicBezTo>
                  <a:pt x="1456716" y="-40098"/>
                  <a:pt x="1849805" y="25649"/>
                  <a:pt x="2073151" y="0"/>
                </a:cubicBezTo>
                <a:cubicBezTo>
                  <a:pt x="2296497" y="-25649"/>
                  <a:pt x="2738856" y="-29942"/>
                  <a:pt x="2936964" y="0"/>
                </a:cubicBezTo>
                <a:cubicBezTo>
                  <a:pt x="3135072" y="29942"/>
                  <a:pt x="3048232" y="-610"/>
                  <a:pt x="3109727" y="0"/>
                </a:cubicBezTo>
                <a:cubicBezTo>
                  <a:pt x="3171222" y="610"/>
                  <a:pt x="3300989" y="12878"/>
                  <a:pt x="3455252" y="0"/>
                </a:cubicBezTo>
                <a:cubicBezTo>
                  <a:pt x="3609515" y="-12878"/>
                  <a:pt x="3585330" y="-6828"/>
                  <a:pt x="3628015" y="0"/>
                </a:cubicBezTo>
                <a:cubicBezTo>
                  <a:pt x="3670700" y="6828"/>
                  <a:pt x="3848671" y="-11312"/>
                  <a:pt x="3973540" y="0"/>
                </a:cubicBezTo>
                <a:cubicBezTo>
                  <a:pt x="4098410" y="11312"/>
                  <a:pt x="4525700" y="-23621"/>
                  <a:pt x="4664590" y="0"/>
                </a:cubicBezTo>
                <a:cubicBezTo>
                  <a:pt x="4803480" y="23621"/>
                  <a:pt x="4930303" y="6336"/>
                  <a:pt x="5010116" y="0"/>
                </a:cubicBezTo>
                <a:cubicBezTo>
                  <a:pt x="5089929" y="-6336"/>
                  <a:pt x="5446430" y="-28049"/>
                  <a:pt x="5873929" y="0"/>
                </a:cubicBezTo>
                <a:cubicBezTo>
                  <a:pt x="6301428" y="28049"/>
                  <a:pt x="6419369" y="-12695"/>
                  <a:pt x="6910504" y="0"/>
                </a:cubicBezTo>
                <a:cubicBezTo>
                  <a:pt x="7401639" y="12695"/>
                  <a:pt x="7715378" y="4038"/>
                  <a:pt x="7947080" y="0"/>
                </a:cubicBezTo>
                <a:cubicBezTo>
                  <a:pt x="8178782" y="-4038"/>
                  <a:pt x="8193336" y="-4143"/>
                  <a:pt x="8292605" y="0"/>
                </a:cubicBezTo>
                <a:cubicBezTo>
                  <a:pt x="8391875" y="4143"/>
                  <a:pt x="8681544" y="-32477"/>
                  <a:pt x="8983656" y="0"/>
                </a:cubicBezTo>
                <a:cubicBezTo>
                  <a:pt x="9285768" y="32477"/>
                  <a:pt x="9491085" y="39070"/>
                  <a:pt x="9847469" y="0"/>
                </a:cubicBezTo>
                <a:cubicBezTo>
                  <a:pt x="10203853" y="-39070"/>
                  <a:pt x="10323142" y="-33113"/>
                  <a:pt x="10538519" y="0"/>
                </a:cubicBezTo>
                <a:cubicBezTo>
                  <a:pt x="10753896" y="33113"/>
                  <a:pt x="10998817" y="-29396"/>
                  <a:pt x="11229570" y="0"/>
                </a:cubicBezTo>
                <a:cubicBezTo>
                  <a:pt x="11460323" y="29396"/>
                  <a:pt x="11896748" y="-19830"/>
                  <a:pt x="12266145" y="0"/>
                </a:cubicBezTo>
                <a:cubicBezTo>
                  <a:pt x="12635542" y="19830"/>
                  <a:pt x="12484964" y="-14742"/>
                  <a:pt x="12611671" y="0"/>
                </a:cubicBezTo>
                <a:cubicBezTo>
                  <a:pt x="12738378" y="14742"/>
                  <a:pt x="12881053" y="-1779"/>
                  <a:pt x="12957196" y="0"/>
                </a:cubicBezTo>
                <a:cubicBezTo>
                  <a:pt x="13033340" y="1779"/>
                  <a:pt x="13044059" y="5105"/>
                  <a:pt x="13129958" y="0"/>
                </a:cubicBezTo>
                <a:cubicBezTo>
                  <a:pt x="13215857" y="-5105"/>
                  <a:pt x="13910624" y="-51122"/>
                  <a:pt x="14166534" y="0"/>
                </a:cubicBezTo>
                <a:cubicBezTo>
                  <a:pt x="14422444" y="51122"/>
                  <a:pt x="14399868" y="-7119"/>
                  <a:pt x="14512059" y="0"/>
                </a:cubicBezTo>
                <a:cubicBezTo>
                  <a:pt x="14624250" y="7119"/>
                  <a:pt x="14727150" y="-10332"/>
                  <a:pt x="14857584" y="0"/>
                </a:cubicBezTo>
                <a:cubicBezTo>
                  <a:pt x="14988018" y="10332"/>
                  <a:pt x="15268599" y="-19332"/>
                  <a:pt x="15375872" y="0"/>
                </a:cubicBezTo>
                <a:cubicBezTo>
                  <a:pt x="15483145" y="19332"/>
                  <a:pt x="15824988" y="28452"/>
                  <a:pt x="16239685" y="0"/>
                </a:cubicBezTo>
                <a:cubicBezTo>
                  <a:pt x="16654382" y="-28452"/>
                  <a:pt x="16971832" y="-27634"/>
                  <a:pt x="17276261" y="0"/>
                </a:cubicBezTo>
                <a:cubicBezTo>
                  <a:pt x="17299832" y="217080"/>
                  <a:pt x="17255372" y="480990"/>
                  <a:pt x="17276261" y="601310"/>
                </a:cubicBezTo>
                <a:cubicBezTo>
                  <a:pt x="17297151" y="721630"/>
                  <a:pt x="17283302" y="804676"/>
                  <a:pt x="17276261" y="1006845"/>
                </a:cubicBezTo>
                <a:cubicBezTo>
                  <a:pt x="17269220" y="1209015"/>
                  <a:pt x="17274029" y="1520419"/>
                  <a:pt x="17276261" y="1803930"/>
                </a:cubicBezTo>
                <a:cubicBezTo>
                  <a:pt x="17278493" y="2087441"/>
                  <a:pt x="17301063" y="2181552"/>
                  <a:pt x="17276261" y="2405240"/>
                </a:cubicBezTo>
                <a:cubicBezTo>
                  <a:pt x="17251460" y="2628928"/>
                  <a:pt x="17237330" y="2856025"/>
                  <a:pt x="17276261" y="3202326"/>
                </a:cubicBezTo>
                <a:cubicBezTo>
                  <a:pt x="17315192" y="3548627"/>
                  <a:pt x="17266051" y="3718686"/>
                  <a:pt x="17276261" y="4097299"/>
                </a:cubicBezTo>
                <a:cubicBezTo>
                  <a:pt x="17286471" y="4475912"/>
                  <a:pt x="17274413" y="4541706"/>
                  <a:pt x="17276261" y="4698609"/>
                </a:cubicBezTo>
                <a:cubicBezTo>
                  <a:pt x="17278110" y="4855512"/>
                  <a:pt x="17304276" y="5307581"/>
                  <a:pt x="17276261" y="5593582"/>
                </a:cubicBezTo>
                <a:cubicBezTo>
                  <a:pt x="17248246" y="5879583"/>
                  <a:pt x="17291218" y="6035321"/>
                  <a:pt x="17276261" y="6194892"/>
                </a:cubicBezTo>
                <a:cubicBezTo>
                  <a:pt x="17261305" y="6354463"/>
                  <a:pt x="17277563" y="6665252"/>
                  <a:pt x="17276261" y="6894090"/>
                </a:cubicBezTo>
                <a:cubicBezTo>
                  <a:pt x="17274959" y="7122928"/>
                  <a:pt x="17282172" y="7350401"/>
                  <a:pt x="17276261" y="7593288"/>
                </a:cubicBezTo>
                <a:cubicBezTo>
                  <a:pt x="17270350" y="7836175"/>
                  <a:pt x="17297375" y="7924977"/>
                  <a:pt x="17276261" y="8096710"/>
                </a:cubicBezTo>
                <a:cubicBezTo>
                  <a:pt x="17255147" y="8268443"/>
                  <a:pt x="17298486" y="8552435"/>
                  <a:pt x="17276261" y="8893796"/>
                </a:cubicBezTo>
                <a:cubicBezTo>
                  <a:pt x="17254036" y="9235157"/>
                  <a:pt x="17320358" y="9604752"/>
                  <a:pt x="17276261" y="9788769"/>
                </a:cubicBezTo>
                <a:cubicBezTo>
                  <a:pt x="16807524" y="9827826"/>
                  <a:pt x="16498080" y="9794820"/>
                  <a:pt x="16239685" y="9788769"/>
                </a:cubicBezTo>
                <a:cubicBezTo>
                  <a:pt x="15981290" y="9782718"/>
                  <a:pt x="15459684" y="9796951"/>
                  <a:pt x="15203110" y="9788769"/>
                </a:cubicBezTo>
                <a:cubicBezTo>
                  <a:pt x="14946536" y="9780587"/>
                  <a:pt x="14557798" y="9835634"/>
                  <a:pt x="14166534" y="9788769"/>
                </a:cubicBezTo>
                <a:cubicBezTo>
                  <a:pt x="13775270" y="9741904"/>
                  <a:pt x="14031200" y="9781597"/>
                  <a:pt x="13993771" y="9788769"/>
                </a:cubicBezTo>
                <a:cubicBezTo>
                  <a:pt x="13956342" y="9795941"/>
                  <a:pt x="13494895" y="9798802"/>
                  <a:pt x="13302721" y="9788769"/>
                </a:cubicBezTo>
                <a:cubicBezTo>
                  <a:pt x="13110547" y="9778737"/>
                  <a:pt x="12828557" y="9802673"/>
                  <a:pt x="12611671" y="9788769"/>
                </a:cubicBezTo>
                <a:cubicBezTo>
                  <a:pt x="12394785" y="9774866"/>
                  <a:pt x="12511115" y="9786757"/>
                  <a:pt x="12438908" y="9788769"/>
                </a:cubicBezTo>
                <a:cubicBezTo>
                  <a:pt x="12366701" y="9790781"/>
                  <a:pt x="11942122" y="9759536"/>
                  <a:pt x="11747857" y="9788769"/>
                </a:cubicBezTo>
                <a:cubicBezTo>
                  <a:pt x="11553592" y="9818002"/>
                  <a:pt x="11381063" y="9781590"/>
                  <a:pt x="11229570" y="9788769"/>
                </a:cubicBezTo>
                <a:cubicBezTo>
                  <a:pt x="11078077" y="9795948"/>
                  <a:pt x="10742925" y="9816955"/>
                  <a:pt x="10365757" y="9788769"/>
                </a:cubicBezTo>
                <a:cubicBezTo>
                  <a:pt x="9988589" y="9760583"/>
                  <a:pt x="9762913" y="9770530"/>
                  <a:pt x="9501944" y="9788769"/>
                </a:cubicBezTo>
                <a:cubicBezTo>
                  <a:pt x="9240975" y="9807008"/>
                  <a:pt x="8966340" y="9755550"/>
                  <a:pt x="8638131" y="9788769"/>
                </a:cubicBezTo>
                <a:cubicBezTo>
                  <a:pt x="8309922" y="9821988"/>
                  <a:pt x="7899370" y="9836477"/>
                  <a:pt x="7601555" y="9788769"/>
                </a:cubicBezTo>
                <a:cubicBezTo>
                  <a:pt x="7303740" y="9741061"/>
                  <a:pt x="7022995" y="9815514"/>
                  <a:pt x="6564979" y="9788769"/>
                </a:cubicBezTo>
                <a:cubicBezTo>
                  <a:pt x="6106963" y="9762024"/>
                  <a:pt x="5883543" y="9830010"/>
                  <a:pt x="5701166" y="9788769"/>
                </a:cubicBezTo>
                <a:cubicBezTo>
                  <a:pt x="5518789" y="9747528"/>
                  <a:pt x="5431472" y="9776701"/>
                  <a:pt x="5355641" y="9788769"/>
                </a:cubicBezTo>
                <a:cubicBezTo>
                  <a:pt x="5279811" y="9800837"/>
                  <a:pt x="4745852" y="9826499"/>
                  <a:pt x="4319065" y="9788769"/>
                </a:cubicBezTo>
                <a:cubicBezTo>
                  <a:pt x="3892278" y="9751039"/>
                  <a:pt x="3870940" y="9745969"/>
                  <a:pt x="3455252" y="9788769"/>
                </a:cubicBezTo>
                <a:cubicBezTo>
                  <a:pt x="3039564" y="9831569"/>
                  <a:pt x="3333734" y="9780172"/>
                  <a:pt x="3282490" y="9788769"/>
                </a:cubicBezTo>
                <a:cubicBezTo>
                  <a:pt x="3231246" y="9797366"/>
                  <a:pt x="2899854" y="9793169"/>
                  <a:pt x="2591439" y="9788769"/>
                </a:cubicBezTo>
                <a:cubicBezTo>
                  <a:pt x="2283024" y="9784369"/>
                  <a:pt x="2041842" y="9806174"/>
                  <a:pt x="1727626" y="9788769"/>
                </a:cubicBezTo>
                <a:cubicBezTo>
                  <a:pt x="1413410" y="9771364"/>
                  <a:pt x="1040309" y="9763181"/>
                  <a:pt x="691050" y="9788769"/>
                </a:cubicBezTo>
                <a:cubicBezTo>
                  <a:pt x="341791" y="9814357"/>
                  <a:pt x="296816" y="9758323"/>
                  <a:pt x="0" y="9788769"/>
                </a:cubicBezTo>
                <a:cubicBezTo>
                  <a:pt x="7199" y="9592493"/>
                  <a:pt x="-12655" y="9499161"/>
                  <a:pt x="0" y="9383234"/>
                </a:cubicBezTo>
                <a:cubicBezTo>
                  <a:pt x="12655" y="9267307"/>
                  <a:pt x="-7328" y="8803342"/>
                  <a:pt x="0" y="8586149"/>
                </a:cubicBezTo>
                <a:cubicBezTo>
                  <a:pt x="7328" y="8368957"/>
                  <a:pt x="-11934" y="8208002"/>
                  <a:pt x="0" y="8082726"/>
                </a:cubicBezTo>
                <a:cubicBezTo>
                  <a:pt x="11934" y="7957450"/>
                  <a:pt x="4102" y="7805839"/>
                  <a:pt x="0" y="7579304"/>
                </a:cubicBezTo>
                <a:cubicBezTo>
                  <a:pt x="-4102" y="7352769"/>
                  <a:pt x="-25908" y="6985061"/>
                  <a:pt x="0" y="6782219"/>
                </a:cubicBezTo>
                <a:cubicBezTo>
                  <a:pt x="25908" y="6579377"/>
                  <a:pt x="28373" y="6212697"/>
                  <a:pt x="0" y="5985133"/>
                </a:cubicBezTo>
                <a:cubicBezTo>
                  <a:pt x="-28373" y="5757569"/>
                  <a:pt x="-23067" y="5642657"/>
                  <a:pt x="0" y="5481711"/>
                </a:cubicBezTo>
                <a:cubicBezTo>
                  <a:pt x="23067" y="5320765"/>
                  <a:pt x="36674" y="4977994"/>
                  <a:pt x="0" y="4684625"/>
                </a:cubicBezTo>
                <a:cubicBezTo>
                  <a:pt x="-36674" y="4391256"/>
                  <a:pt x="-13119" y="4382080"/>
                  <a:pt x="0" y="4279090"/>
                </a:cubicBezTo>
                <a:cubicBezTo>
                  <a:pt x="13119" y="4176101"/>
                  <a:pt x="-26357" y="3919231"/>
                  <a:pt x="0" y="3677780"/>
                </a:cubicBezTo>
                <a:cubicBezTo>
                  <a:pt x="26357" y="3436329"/>
                  <a:pt x="-5457" y="3361499"/>
                  <a:pt x="0" y="3272246"/>
                </a:cubicBezTo>
                <a:cubicBezTo>
                  <a:pt x="5457" y="3182993"/>
                  <a:pt x="9342" y="2811060"/>
                  <a:pt x="0" y="2377272"/>
                </a:cubicBezTo>
                <a:cubicBezTo>
                  <a:pt x="-9342" y="1943484"/>
                  <a:pt x="-9107" y="2055022"/>
                  <a:pt x="0" y="1873850"/>
                </a:cubicBezTo>
                <a:cubicBezTo>
                  <a:pt x="9107" y="1692678"/>
                  <a:pt x="34433" y="1411031"/>
                  <a:pt x="0" y="1174652"/>
                </a:cubicBezTo>
                <a:cubicBezTo>
                  <a:pt x="-34433" y="938273"/>
                  <a:pt x="-13553" y="970715"/>
                  <a:pt x="0" y="769118"/>
                </a:cubicBezTo>
                <a:cubicBezTo>
                  <a:pt x="13553" y="567521"/>
                  <a:pt x="37513" y="2089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297C7D"/>
            </a:solidFill>
            <a:extLst>
              <a:ext uri="{C807C97D-BFC1-408E-A445-0C87EB9F89A2}">
                <ask:lineSketchStyleProps xmlns:ask="http://schemas.microsoft.com/office/drawing/2018/sketchyshapes" xmlns="" sd="150736982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D74BD737-70AF-4C6B-8F1F-82CCACD85D7B}"/>
              </a:ext>
            </a:extLst>
          </p:cNvPr>
          <p:cNvGrpSpPr/>
          <p:nvPr/>
        </p:nvGrpSpPr>
        <p:grpSpPr>
          <a:xfrm>
            <a:off x="1251174" y="3122487"/>
            <a:ext cx="15785650" cy="3276600"/>
            <a:chOff x="1295400" y="1409700"/>
            <a:chExt cx="15426785" cy="320211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A7362DC5-4AF0-440D-BD73-3A8999498950}"/>
                </a:ext>
              </a:extLst>
            </p:cNvPr>
            <p:cNvGrpSpPr/>
            <p:nvPr/>
          </p:nvGrpSpPr>
          <p:grpSpPr>
            <a:xfrm>
              <a:off x="1295400" y="1866900"/>
              <a:ext cx="15426785" cy="1721849"/>
              <a:chOff x="838200" y="1771100"/>
              <a:chExt cx="15426785" cy="1721849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xmlns="" id="{C56BCCEC-FF0C-47CE-9673-C806ED178227}"/>
                  </a:ext>
                </a:extLst>
              </p:cNvPr>
              <p:cNvGrpSpPr/>
              <p:nvPr/>
            </p:nvGrpSpPr>
            <p:grpSpPr>
              <a:xfrm>
                <a:off x="838200" y="1807369"/>
                <a:ext cx="4912848" cy="1685580"/>
                <a:chOff x="1219200" y="1883282"/>
                <a:chExt cx="11229190" cy="3852693"/>
              </a:xfrm>
            </p:grpSpPr>
            <p:sp>
              <p:nvSpPr>
                <p:cNvPr id="4" name="Freeform 3">
                  <a:extLst>
                    <a:ext uri="{FF2B5EF4-FFF2-40B4-BE49-F238E27FC236}">
                      <a16:creationId xmlns:a16="http://schemas.microsoft.com/office/drawing/2014/main" xmlns="" id="{89B8ACC0-4AD7-4D5E-BF9F-DAD1816E6B24}"/>
                    </a:ext>
                  </a:extLst>
                </p:cNvPr>
                <p:cNvSpPr/>
                <p:nvPr/>
              </p:nvSpPr>
              <p:spPr>
                <a:xfrm>
                  <a:off x="1219200" y="1921382"/>
                  <a:ext cx="3304391" cy="3814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4391" h="3814593">
                      <a:moveTo>
                        <a:pt x="0" y="0"/>
                      </a:moveTo>
                      <a:lnTo>
                        <a:pt x="3304391" y="0"/>
                      </a:lnTo>
                      <a:lnTo>
                        <a:pt x="3304391" y="3814593"/>
                      </a:lnTo>
                      <a:lnTo>
                        <a:pt x="0" y="38145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</p:spPr>
            </p:sp>
            <p:sp>
              <p:nvSpPr>
                <p:cNvPr id="5" name="Freeform 5">
                  <a:extLst>
                    <a:ext uri="{FF2B5EF4-FFF2-40B4-BE49-F238E27FC236}">
                      <a16:creationId xmlns:a16="http://schemas.microsoft.com/office/drawing/2014/main" xmlns="" id="{F1D00B91-AE88-425E-8C35-A540387744E2}"/>
                    </a:ext>
                  </a:extLst>
                </p:cNvPr>
                <p:cNvSpPr/>
                <p:nvPr/>
              </p:nvSpPr>
              <p:spPr>
                <a:xfrm>
                  <a:off x="9143999" y="1921382"/>
                  <a:ext cx="3304391" cy="3814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4391" h="3814593">
                      <a:moveTo>
                        <a:pt x="0" y="0"/>
                      </a:moveTo>
                      <a:lnTo>
                        <a:pt x="3304391" y="0"/>
                      </a:lnTo>
                      <a:lnTo>
                        <a:pt x="3304391" y="3814593"/>
                      </a:lnTo>
                      <a:lnTo>
                        <a:pt x="0" y="38145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</p:sp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xmlns="" id="{00505129-2760-4F6A-98A8-46AE9AB658F5}"/>
                    </a:ext>
                  </a:extLst>
                </p:cNvPr>
                <p:cNvSpPr/>
                <p:nvPr/>
              </p:nvSpPr>
              <p:spPr>
                <a:xfrm>
                  <a:off x="5236922" y="1883282"/>
                  <a:ext cx="3304391" cy="3814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4391" h="3814593">
                      <a:moveTo>
                        <a:pt x="0" y="0"/>
                      </a:moveTo>
                      <a:lnTo>
                        <a:pt x="3304391" y="0"/>
                      </a:lnTo>
                      <a:lnTo>
                        <a:pt x="3304391" y="3814593"/>
                      </a:lnTo>
                      <a:lnTo>
                        <a:pt x="0" y="38145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EC1D6E60-2878-4550-98EB-6B84C13A29F2}"/>
                  </a:ext>
                </a:extLst>
              </p:cNvPr>
              <p:cNvGrpSpPr/>
              <p:nvPr/>
            </p:nvGrpSpPr>
            <p:grpSpPr>
              <a:xfrm>
                <a:off x="6127202" y="1790700"/>
                <a:ext cx="4912848" cy="1685580"/>
                <a:chOff x="1219200" y="1883282"/>
                <a:chExt cx="11229190" cy="3852693"/>
              </a:xfrm>
            </p:grpSpPr>
            <p:sp>
              <p:nvSpPr>
                <p:cNvPr id="8" name="Freeform 3">
                  <a:extLst>
                    <a:ext uri="{FF2B5EF4-FFF2-40B4-BE49-F238E27FC236}">
                      <a16:creationId xmlns:a16="http://schemas.microsoft.com/office/drawing/2014/main" xmlns="" id="{F5939926-360C-4B60-B5BB-EF0D4074D331}"/>
                    </a:ext>
                  </a:extLst>
                </p:cNvPr>
                <p:cNvSpPr/>
                <p:nvPr/>
              </p:nvSpPr>
              <p:spPr>
                <a:xfrm>
                  <a:off x="1219200" y="1921382"/>
                  <a:ext cx="3304391" cy="3814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4391" h="3814593">
                      <a:moveTo>
                        <a:pt x="0" y="0"/>
                      </a:moveTo>
                      <a:lnTo>
                        <a:pt x="3304391" y="0"/>
                      </a:lnTo>
                      <a:lnTo>
                        <a:pt x="3304391" y="3814593"/>
                      </a:lnTo>
                      <a:lnTo>
                        <a:pt x="0" y="38145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</p:spPr>
            </p:sp>
            <p:sp>
              <p:nvSpPr>
                <p:cNvPr id="9" name="Freeform 5">
                  <a:extLst>
                    <a:ext uri="{FF2B5EF4-FFF2-40B4-BE49-F238E27FC236}">
                      <a16:creationId xmlns:a16="http://schemas.microsoft.com/office/drawing/2014/main" xmlns="" id="{B8C5EE80-3120-4D44-96C6-55ECFE293931}"/>
                    </a:ext>
                  </a:extLst>
                </p:cNvPr>
                <p:cNvSpPr/>
                <p:nvPr/>
              </p:nvSpPr>
              <p:spPr>
                <a:xfrm>
                  <a:off x="9143999" y="1921382"/>
                  <a:ext cx="3304391" cy="3814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4391" h="3814593">
                      <a:moveTo>
                        <a:pt x="0" y="0"/>
                      </a:moveTo>
                      <a:lnTo>
                        <a:pt x="3304391" y="0"/>
                      </a:lnTo>
                      <a:lnTo>
                        <a:pt x="3304391" y="3814593"/>
                      </a:lnTo>
                      <a:lnTo>
                        <a:pt x="0" y="38145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</p:sp>
            <p:sp>
              <p:nvSpPr>
                <p:cNvPr id="10" name="Freeform 6">
                  <a:extLst>
                    <a:ext uri="{FF2B5EF4-FFF2-40B4-BE49-F238E27FC236}">
                      <a16:creationId xmlns:a16="http://schemas.microsoft.com/office/drawing/2014/main" xmlns="" id="{5BB03769-1F2E-49B9-A937-BC9CD0A6F618}"/>
                    </a:ext>
                  </a:extLst>
                </p:cNvPr>
                <p:cNvSpPr/>
                <p:nvPr/>
              </p:nvSpPr>
              <p:spPr>
                <a:xfrm>
                  <a:off x="5236922" y="1883282"/>
                  <a:ext cx="3304391" cy="3814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4391" h="3814593">
                      <a:moveTo>
                        <a:pt x="0" y="0"/>
                      </a:moveTo>
                      <a:lnTo>
                        <a:pt x="3304391" y="0"/>
                      </a:lnTo>
                      <a:lnTo>
                        <a:pt x="3304391" y="3814593"/>
                      </a:lnTo>
                      <a:lnTo>
                        <a:pt x="0" y="38145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DA60A8DD-B99A-4BDC-A36A-52FE86137B1E}"/>
                  </a:ext>
                </a:extLst>
              </p:cNvPr>
              <p:cNvGrpSpPr/>
              <p:nvPr/>
            </p:nvGrpSpPr>
            <p:grpSpPr>
              <a:xfrm>
                <a:off x="13109918" y="1771100"/>
                <a:ext cx="3155067" cy="1685580"/>
                <a:chOff x="5236922" y="1883282"/>
                <a:chExt cx="7211468" cy="3852693"/>
              </a:xfrm>
            </p:grpSpPr>
            <p:sp>
              <p:nvSpPr>
                <p:cNvPr id="14" name="Freeform 5">
                  <a:extLst>
                    <a:ext uri="{FF2B5EF4-FFF2-40B4-BE49-F238E27FC236}">
                      <a16:creationId xmlns:a16="http://schemas.microsoft.com/office/drawing/2014/main" xmlns="" id="{6A4642FF-2569-4BE8-AA25-F0EE3658D228}"/>
                    </a:ext>
                  </a:extLst>
                </p:cNvPr>
                <p:cNvSpPr/>
                <p:nvPr/>
              </p:nvSpPr>
              <p:spPr>
                <a:xfrm>
                  <a:off x="9143999" y="1921382"/>
                  <a:ext cx="3304391" cy="3814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4391" h="3814593">
                      <a:moveTo>
                        <a:pt x="0" y="0"/>
                      </a:moveTo>
                      <a:lnTo>
                        <a:pt x="3304391" y="0"/>
                      </a:lnTo>
                      <a:lnTo>
                        <a:pt x="3304391" y="3814593"/>
                      </a:lnTo>
                      <a:lnTo>
                        <a:pt x="0" y="38145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</p:sp>
            <p:sp>
              <p:nvSpPr>
                <p:cNvPr id="15" name="Freeform 6">
                  <a:extLst>
                    <a:ext uri="{FF2B5EF4-FFF2-40B4-BE49-F238E27FC236}">
                      <a16:creationId xmlns:a16="http://schemas.microsoft.com/office/drawing/2014/main" xmlns="" id="{C6111E40-D48B-482C-9429-A7655C14B979}"/>
                    </a:ext>
                  </a:extLst>
                </p:cNvPr>
                <p:cNvSpPr/>
                <p:nvPr/>
              </p:nvSpPr>
              <p:spPr>
                <a:xfrm>
                  <a:off x="5236922" y="1883282"/>
                  <a:ext cx="3304391" cy="3814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4391" h="3814593">
                      <a:moveTo>
                        <a:pt x="0" y="0"/>
                      </a:moveTo>
                      <a:lnTo>
                        <a:pt x="3304391" y="0"/>
                      </a:lnTo>
                      <a:lnTo>
                        <a:pt x="3304391" y="3814593"/>
                      </a:lnTo>
                      <a:lnTo>
                        <a:pt x="0" y="38145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</p:sp>
          </p:grp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DFDDAB7D-FE49-4159-9E8D-B7CC042DA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288435" y="1409700"/>
              <a:ext cx="2616452" cy="3202111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2F7352C-9B67-4BF5-8A19-445807CCAC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34" b="15180" l="2221" r="21938">
                        <a14:foregroundMark x1="8277" y1="14049" x2="7873" y2="15180"/>
                        <a14:foregroundMark x1="21938" y1="14049" x2="21534" y2="117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161" b="84074"/>
          <a:stretch/>
        </p:blipFill>
        <p:spPr>
          <a:xfrm>
            <a:off x="1578956" y="7239001"/>
            <a:ext cx="1409700" cy="16383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73C7DD3-A120-4E7A-AE99-12894A41AED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15" b="19217" l="25976" r="76514">
                        <a14:foregroundMark x1="29071" y1="8559" x2="37416" y2="12636"/>
                        <a14:foregroundMark x1="22948" y1="7630" x2="26043" y2="11950"/>
                        <a14:foregroundMark x1="26043" y1="11950" x2="26783" y2="16068"/>
                        <a14:foregroundMark x1="67026" y1="6500" x2="73486" y2="12192"/>
                        <a14:foregroundMark x1="60565" y1="5813" x2="69427" y2="17385"/>
                        <a14:foregroundMark x1="75774" y1="5571" x2="70458" y2="11748"/>
                        <a14:foregroundMark x1="70458" y1="11748" x2="70458" y2="11950"/>
                        <a14:foregroundMark x1="76514" y1="9447" x2="76178" y2="10820"/>
                        <a14:foregroundMark x1="53769" y1="7388" x2="48991" y2="11264"/>
                        <a14:foregroundMark x1="48991" y1="11264" x2="48452" y2="11506"/>
                        <a14:foregroundMark x1="49596" y1="6258" x2="54105" y2="6258"/>
                        <a14:backgroundMark x1="62853" y1="19701" x2="70929" y2="19257"/>
                        <a14:backgroundMark x1="70929" y1="19257" x2="74630" y2="19257"/>
                        <a14:backgroundMark x1="64401" y1="17683" x2="76178" y2="18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26" t="-199" r="59456" b="83817"/>
          <a:stretch/>
        </p:blipFill>
        <p:spPr>
          <a:xfrm rot="326065">
            <a:off x="7923769" y="7141771"/>
            <a:ext cx="1143000" cy="16851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6A3BE20-230D-4B24-897D-6D4336A9A14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15" b="19217" l="25976" r="76514">
                        <a14:foregroundMark x1="29071" y1="8559" x2="37416" y2="12636"/>
                        <a14:foregroundMark x1="22948" y1="7630" x2="26043" y2="11950"/>
                        <a14:foregroundMark x1="26043" y1="11950" x2="26783" y2="16068"/>
                        <a14:foregroundMark x1="67026" y1="6500" x2="73486" y2="12192"/>
                        <a14:foregroundMark x1="60565" y1="5813" x2="69427" y2="17385"/>
                        <a14:foregroundMark x1="75774" y1="5571" x2="70458" y2="11748"/>
                        <a14:foregroundMark x1="70458" y1="11748" x2="70458" y2="11950"/>
                        <a14:foregroundMark x1="76514" y1="9447" x2="76178" y2="10820"/>
                        <a14:foregroundMark x1="53769" y1="7388" x2="48991" y2="11264"/>
                        <a14:foregroundMark x1="48991" y1="11264" x2="48452" y2="11506"/>
                        <a14:foregroundMark x1="49596" y1="6258" x2="54105" y2="6258"/>
                        <a14:backgroundMark x1="62853" y1="19701" x2="70929" y2="19257"/>
                        <a14:backgroundMark x1="70929" y1="19257" x2="74630" y2="19257"/>
                        <a14:backgroundMark x1="64401" y1="17683" x2="76178" y2="18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55" t="-199" r="41327" b="83560"/>
          <a:stretch/>
        </p:blipFill>
        <p:spPr>
          <a:xfrm rot="21235481">
            <a:off x="13403056" y="7057687"/>
            <a:ext cx="1143001" cy="1711570"/>
          </a:xfrm>
          <a:prstGeom prst="rect">
            <a:avLst/>
          </a:prstGeom>
        </p:spPr>
      </p:pic>
      <p:sp>
        <p:nvSpPr>
          <p:cNvPr id="22" name="Freeform 3">
            <a:extLst>
              <a:ext uri="{FF2B5EF4-FFF2-40B4-BE49-F238E27FC236}">
                <a16:creationId xmlns:a16="http://schemas.microsoft.com/office/drawing/2014/main" xmlns="" id="{C1045FE7-F527-4791-A664-5E0E47071166}"/>
              </a:ext>
            </a:extLst>
          </p:cNvPr>
          <p:cNvSpPr/>
          <p:nvPr/>
        </p:nvSpPr>
        <p:spPr>
          <a:xfrm>
            <a:off x="3610075" y="7239001"/>
            <a:ext cx="1479324" cy="1707733"/>
          </a:xfrm>
          <a:custGeom>
            <a:avLst/>
            <a:gdLst/>
            <a:ahLst/>
            <a:cxnLst/>
            <a:rect l="l" t="t" r="r" b="b"/>
            <a:pathLst>
              <a:path w="3304391" h="3814593">
                <a:moveTo>
                  <a:pt x="0" y="0"/>
                </a:moveTo>
                <a:lnTo>
                  <a:pt x="3304391" y="0"/>
                </a:lnTo>
                <a:lnTo>
                  <a:pt x="3304391" y="3814593"/>
                </a:lnTo>
                <a:lnTo>
                  <a:pt x="0" y="38145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xmlns="" id="{07AA6A81-8DC7-46A7-BD7D-8918C19FD31C}"/>
              </a:ext>
            </a:extLst>
          </p:cNvPr>
          <p:cNvSpPr/>
          <p:nvPr/>
        </p:nvSpPr>
        <p:spPr>
          <a:xfrm>
            <a:off x="9620944" y="7239001"/>
            <a:ext cx="1479324" cy="1707733"/>
          </a:xfrm>
          <a:custGeom>
            <a:avLst/>
            <a:gdLst/>
            <a:ahLst/>
            <a:cxnLst/>
            <a:rect l="l" t="t" r="r" b="b"/>
            <a:pathLst>
              <a:path w="3304391" h="3814593">
                <a:moveTo>
                  <a:pt x="0" y="0"/>
                </a:moveTo>
                <a:lnTo>
                  <a:pt x="3304391" y="0"/>
                </a:lnTo>
                <a:lnTo>
                  <a:pt x="3304391" y="3814593"/>
                </a:lnTo>
                <a:lnTo>
                  <a:pt x="0" y="38145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xmlns="" id="{66BA18F7-EC75-4E95-9009-13DA85EBEC11}"/>
              </a:ext>
            </a:extLst>
          </p:cNvPr>
          <p:cNvSpPr/>
          <p:nvPr/>
        </p:nvSpPr>
        <p:spPr>
          <a:xfrm>
            <a:off x="15112667" y="7189568"/>
            <a:ext cx="1479324" cy="1707733"/>
          </a:xfrm>
          <a:custGeom>
            <a:avLst/>
            <a:gdLst/>
            <a:ahLst/>
            <a:cxnLst/>
            <a:rect l="l" t="t" r="r" b="b"/>
            <a:pathLst>
              <a:path w="3304391" h="3814593">
                <a:moveTo>
                  <a:pt x="0" y="0"/>
                </a:moveTo>
                <a:lnTo>
                  <a:pt x="3304391" y="0"/>
                </a:lnTo>
                <a:lnTo>
                  <a:pt x="3304391" y="3814593"/>
                </a:lnTo>
                <a:lnTo>
                  <a:pt x="0" y="38145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0822F5C-5BBC-4E3C-A5F2-A7CDCAF5303A}"/>
              </a:ext>
            </a:extLst>
          </p:cNvPr>
          <p:cNvSpPr txBox="1"/>
          <p:nvPr/>
        </p:nvSpPr>
        <p:spPr>
          <a:xfrm>
            <a:off x="3164003" y="738825"/>
            <a:ext cx="146181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n>
                  <a:solidFill>
                    <a:schemeClr val="tx1"/>
                  </a:solidFill>
                </a:ln>
                <a:solidFill>
                  <a:srgbClr val="CCB9DA"/>
                </a:solidFill>
                <a:latin typeface="UTM Avo" panose="02040603050506020204" pitchFamily="18" charset="0"/>
              </a:rPr>
              <a:t>Hình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CCB9DA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tx1"/>
                  </a:solidFill>
                </a:ln>
                <a:solidFill>
                  <a:srgbClr val="CCB9DA"/>
                </a:solidFill>
                <a:latin typeface="UTM Avo" panose="02040603050506020204" pitchFamily="18" charset="0"/>
              </a:rPr>
              <a:t>khối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CCB9DA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tx1"/>
                  </a:solidFill>
                </a:ln>
                <a:solidFill>
                  <a:srgbClr val="CCB9DA"/>
                </a:solidFill>
                <a:latin typeface="UTM Avo" panose="02040603050506020204" pitchFamily="18" charset="0"/>
              </a:rPr>
              <a:t>thích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CCB9DA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tx1"/>
                  </a:solidFill>
                </a:ln>
                <a:solidFill>
                  <a:srgbClr val="CCB9DA"/>
                </a:solidFill>
                <a:latin typeface="UTM Avo" panose="02040603050506020204" pitchFamily="18" charset="0"/>
              </a:rPr>
              <a:t>hợp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CCB9DA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tx1"/>
                  </a:solidFill>
                </a:ln>
                <a:solidFill>
                  <a:srgbClr val="CCB9DA"/>
                </a:solidFill>
                <a:latin typeface="UTM Avo" panose="02040603050506020204" pitchFamily="18" charset="0"/>
              </a:rPr>
              <a:t>đặt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CCB9DA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tx1"/>
                  </a:solidFill>
                </a:ln>
                <a:solidFill>
                  <a:srgbClr val="CCB9DA"/>
                </a:solidFill>
                <a:latin typeface="UTM Avo" panose="02040603050506020204" pitchFamily="18" charset="0"/>
              </a:rPr>
              <a:t>vào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CCB9DA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tx1"/>
                  </a:solidFill>
                </a:ln>
                <a:solidFill>
                  <a:srgbClr val="CCB9DA"/>
                </a:solidFill>
                <a:latin typeface="UTM Avo" panose="02040603050506020204" pitchFamily="18" charset="0"/>
              </a:rPr>
              <a:t>dấu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CCB9DA"/>
                </a:solidFill>
                <a:latin typeface="UTM Avo" panose="02040603050506020204" pitchFamily="18" charset="0"/>
              </a:rPr>
              <a:t> “?” </a:t>
            </a:r>
            <a:r>
              <a:rPr lang="en-US" sz="6000" b="1" dirty="0" err="1">
                <a:ln>
                  <a:solidFill>
                    <a:schemeClr val="tx1"/>
                  </a:solidFill>
                </a:ln>
                <a:solidFill>
                  <a:srgbClr val="CCB9DA"/>
                </a:solidFill>
                <a:latin typeface="UTM Avo" panose="02040603050506020204" pitchFamily="18" charset="0"/>
              </a:rPr>
              <a:t>là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CCB9DA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tx1"/>
                  </a:solidFill>
                </a:ln>
                <a:solidFill>
                  <a:srgbClr val="CCB9DA"/>
                </a:solidFill>
                <a:latin typeface="UTM Avo" panose="02040603050506020204" pitchFamily="18" charset="0"/>
              </a:rPr>
              <a:t>hình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CCB9DA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tx1"/>
                  </a:solidFill>
                </a:ln>
                <a:solidFill>
                  <a:srgbClr val="CCB9DA"/>
                </a:solidFill>
                <a:latin typeface="UTM Avo" panose="02040603050506020204" pitchFamily="18" charset="0"/>
              </a:rPr>
              <a:t>nào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CCB9DA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6" name="Freeform 4">
            <a:extLst>
              <a:ext uri="{FF2B5EF4-FFF2-40B4-BE49-F238E27FC236}">
                <a16:creationId xmlns:a16="http://schemas.microsoft.com/office/drawing/2014/main" xmlns="" id="{7F7B203A-4ED1-4145-99DD-0CC5F6E99CD7}"/>
              </a:ext>
            </a:extLst>
          </p:cNvPr>
          <p:cNvSpPr/>
          <p:nvPr/>
        </p:nvSpPr>
        <p:spPr>
          <a:xfrm>
            <a:off x="762000" y="419100"/>
            <a:ext cx="2209800" cy="2418386"/>
          </a:xfrm>
          <a:custGeom>
            <a:avLst/>
            <a:gdLst/>
            <a:ahLst/>
            <a:cxnLst/>
            <a:rect l="l" t="t" r="r" b="b"/>
            <a:pathLst>
              <a:path w="7519797" h="8229600">
                <a:moveTo>
                  <a:pt x="0" y="0"/>
                </a:moveTo>
                <a:lnTo>
                  <a:pt x="7519797" y="0"/>
                </a:lnTo>
                <a:lnTo>
                  <a:pt x="751979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19505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63</Words>
  <Application>Microsoft Office PowerPoint</Application>
  <PresentationFormat>Custom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SVN-Newton</vt:lpstr>
      <vt:lpstr>#9Slide07 HoneyCream</vt:lpstr>
      <vt:lpstr>UTM Avo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T15_</dc:title>
  <dc:creator>admin</dc:creator>
  <cp:lastModifiedBy>admin</cp:lastModifiedBy>
  <cp:revision>58</cp:revision>
  <dcterms:created xsi:type="dcterms:W3CDTF">2006-08-16T00:00:00Z</dcterms:created>
  <dcterms:modified xsi:type="dcterms:W3CDTF">2025-12-22T05:23:40Z</dcterms:modified>
  <dc:identifier>DAG4NZd1qQY</dc:identifier>
</cp:coreProperties>
</file>