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68" r:id="rId3"/>
    <p:sldId id="269" r:id="rId4"/>
    <p:sldId id="270" r:id="rId5"/>
    <p:sldId id="271" r:id="rId6"/>
    <p:sldId id="287" r:id="rId7"/>
    <p:sldId id="288" r:id="rId8"/>
    <p:sldId id="333" r:id="rId9"/>
    <p:sldId id="336" r:id="rId10"/>
    <p:sldId id="337" r:id="rId11"/>
    <p:sldId id="33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DE4F715-67A6-0649-A82F-4787D5B3EC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617FA0-64F5-D1C9-5FB0-A253673BC8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2C2BF-6586-4B0B-8766-4FE37127D5CB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EC047E-E961-DF3E-6DD9-7B2F0134FA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753077-9AB7-6F7A-8AB6-AB0AA3663D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3CBF2-7885-4DF1-A5CD-34DC0A6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2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E2E4EB-E7C6-6D9F-5755-31689A8BE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416FB40-B277-1941-8160-899A6E536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041199-DF3C-04A0-369C-1815CF85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411F4B-212B-A822-8072-53DC9433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4B14DE-9A94-CA80-B615-8986711C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7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73F2B2-5594-1759-8CB9-6735F289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A24F11-9977-2F74-8D9D-981CC90D4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1ABF2E-07C9-24D0-AB17-BAF28CCC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DF22F7-B5CD-6923-BD40-5F51CB6C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0B8A17-4DD0-4A48-D83B-965F0521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76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1B76CC4-F30E-3BFA-FBB7-AE3112081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199811-9C72-EFE8-CDCC-3690C2EDF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FC0939-B2CB-05D8-9470-8B5C5052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1A0727-4CFA-BAE6-B2A9-5961ED1E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147DAA-0AE6-847D-F382-DDB9D86A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5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88E32-380E-43BA-5BF0-82DA6FEE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DF3912-4C8C-09EE-70EA-F20C59DFB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E8B11-D68C-7EC3-FB84-3929F5B5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AB200-6137-1703-FC7E-D12F20B3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21BB31-BFC2-375B-F18F-9F8B7FAF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1E70D-E453-8F38-863E-F8140327C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6FCBE0-DC2C-293F-55F9-250CE22C3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BB085-255B-1FA7-86E0-2F670944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254D43-2E72-23E0-D1CA-5351AA79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38945C-9F41-9E76-BB45-99B7DBC6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409596-9259-039A-FE82-9245E919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505C-F506-829F-DD9E-BA2B64A9A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BB2E3E-CB31-4188-053D-D0015E73C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95DFBB-6F1F-3BE4-4206-C7E5A39A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4369C7-8DB9-AA12-A365-1BD60815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2447E-52E2-DA7C-E003-72FB11CF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1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E9C681-C6EF-7F8E-315E-2913E624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05FD70-C0D4-5A91-4886-D729F7918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7625F6-D16D-4AC4-2B7E-720685F5B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996B2D-F008-CDE4-C117-51A97EADB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1B04CD-BDD8-28A0-0EBE-87B6EFEF1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96BA326-D408-94E6-A8F8-F24BDA40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F927EA-0AC0-CA48-0507-96B491AB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2BA519-6A1E-D4DF-7065-D126A2D6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8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78908-C579-283E-E2C5-E13FAF0F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74C2A1-1FEA-4714-1901-360C1849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48C80C-786A-052F-86A8-67A64A0F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F890AC-4EC0-1DE7-F2C9-0755D49D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6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F23714F-F033-CFAD-1CAA-7FAB2B4A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D8A8CB-068A-2E71-C2A3-4BE64C5A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3F3430-9DF8-2BC2-F844-094916FC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1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61C1C-9E54-FA56-5BE3-58D9D5C1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6920F-6098-F096-F119-15812FD19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C3436A-4101-60E6-0F4C-B49ED3754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C2029-A1DF-B5EA-7967-B0A939D85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CDE91B-0EDE-52D9-10FE-D090A8F1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BD2F8-D0DA-4ADA-EA90-21555DD9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31D4B-B6C4-5EE3-9E44-E5D8DD6F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C2CB79-AD23-62B1-182D-8DB88B446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48CA16-1980-7566-6D7E-4E44A1AFB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028941-6BBB-EA4D-AA56-2877CD52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FD58DB-3A83-2557-8228-904C0EEC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B5E80F-927C-5AC6-0333-555BB3A3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0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6110FC7-DF21-B0BE-23D3-C9A4064D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C8F99E-F1AB-D018-A81D-E322C6C50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801090-60A3-920E-B439-FCD03B443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56B7-6724-4108-B3B1-4C4F799CBF93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D1C025-F944-9359-A3D4-54FE0B53D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90862-5D58-B0FB-20A1-4E267577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F6DD3-4F65-4B56-B998-DDDE7BECD2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763AA0-BFD6-3C88-9C65-E38814AC2D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314" y="136525"/>
            <a:ext cx="13792314" cy="860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4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C20677-D902-A97A-EE6D-702FA168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2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808655-F7C0-2409-1845-84FE2BB5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2083CC-B33F-A3F3-A1E8-1B0DE9F87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6F0175-5DBA-CEBF-A6B2-CC769FA81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633"/>
            <a:ext cx="2795771" cy="1412696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6040AE22-8CBD-D02D-EADD-97E6A004C91E}"/>
              </a:ext>
            </a:extLst>
          </p:cNvPr>
          <p:cNvSpPr/>
          <p:nvPr/>
        </p:nvSpPr>
        <p:spPr>
          <a:xfrm>
            <a:off x="2795771" y="1333500"/>
            <a:ext cx="9203724" cy="4076700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      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Nếu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lên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Tây Bắc,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Sa Pa.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mùa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hè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bốn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mùa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. Sa Pa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Thác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Bạc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Cầu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Mây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bản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Tả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Van,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Tả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Phìn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Sín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Chải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67A85D2-CEDF-63C8-D28D-DA87AB4DB079}"/>
              </a:ext>
            </a:extLst>
          </p:cNvPr>
          <p:cNvSpPr/>
          <p:nvPr/>
        </p:nvSpPr>
        <p:spPr>
          <a:xfrm>
            <a:off x="3807995" y="1925122"/>
            <a:ext cx="360094" cy="3605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5C74278-60BE-F4F4-D951-2E14BD6DA6C8}"/>
              </a:ext>
            </a:extLst>
          </p:cNvPr>
          <p:cNvSpPr/>
          <p:nvPr/>
        </p:nvSpPr>
        <p:spPr>
          <a:xfrm>
            <a:off x="4637666" y="2516744"/>
            <a:ext cx="360094" cy="3605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7F09470-7199-5CFD-1F3C-C94746832E26}"/>
              </a:ext>
            </a:extLst>
          </p:cNvPr>
          <p:cNvSpPr/>
          <p:nvPr/>
        </p:nvSpPr>
        <p:spPr>
          <a:xfrm>
            <a:off x="8921835" y="3153478"/>
            <a:ext cx="360094" cy="3605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176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00C97D-E436-DCD1-D3AF-F0FB88B6B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FC1A07-477E-9ABF-7C02-81C3737E8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2301F7-F168-5207-B062-CFD6DED4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633"/>
            <a:ext cx="2795771" cy="1412696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1F39D255-DEF4-27F2-CCC5-6AA1F5BFA989}"/>
              </a:ext>
            </a:extLst>
          </p:cNvPr>
          <p:cNvSpPr/>
          <p:nvPr/>
        </p:nvSpPr>
        <p:spPr>
          <a:xfrm>
            <a:off x="2795771" y="1333500"/>
            <a:ext cx="9203724" cy="4076700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      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Nếu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lên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Tây Bắc,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Sa Pa.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mùa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hè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bốn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mùa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. Sa Pa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Thác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Bạc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Cầu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Mây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bản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Tả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Van,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Tả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Phìn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Sín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Chải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B69770-7FD0-8671-4A38-16615A5A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601" y="1768824"/>
            <a:ext cx="219135" cy="710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74A148-980D-1506-23DB-9A4690557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361" y="2422525"/>
            <a:ext cx="323116" cy="70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185358-09C8-7EBF-0545-7F2A4C07B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168" y="2456971"/>
            <a:ext cx="219135" cy="710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210D5F-104F-4C2E-F41C-F29A044CE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813" y="3056351"/>
            <a:ext cx="323116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A643EC5-CBE9-6D21-45ED-6DD126D8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257" y="3692870"/>
            <a:ext cx="219135" cy="710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EF54E3-E451-0346-4EDD-45BE6321F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654" y="3641721"/>
            <a:ext cx="219135" cy="7108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F79FCD-79D0-FA3A-7D5C-9EC6BD878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432" y="4276372"/>
            <a:ext cx="219135" cy="710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71D088-0C18-10AA-37E5-AA200F7E5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733" y="4333521"/>
            <a:ext cx="219135" cy="710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2F5659-2600-C3C9-A7A2-53AA554A1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368" y="4333522"/>
            <a:ext cx="323116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0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220576-3510-5515-22B7-E6FB70237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5">
            <a:extLst>
              <a:ext uri="{FF2B5EF4-FFF2-40B4-BE49-F238E27FC236}">
                <a16:creationId xmlns:a16="http://schemas.microsoft.com/office/drawing/2014/main" xmlns="" id="{90540627-2A75-D26E-179E-157C2F412460}"/>
              </a:ext>
            </a:extLst>
          </p:cNvPr>
          <p:cNvSpPr/>
          <p:nvPr/>
        </p:nvSpPr>
        <p:spPr>
          <a:xfrm>
            <a:off x="4849767" y="339892"/>
            <a:ext cx="4368158" cy="96663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Tranh </a:t>
            </a:r>
            <a:r>
              <a:rPr lang="en-US" sz="4738" kern="0" dirty="0" err="1">
                <a:latin typeface="UTM Avo" panose="02040603050506020204" pitchFamily="18" charset="0"/>
                <a:cs typeface="Times New Roman" pitchFamily="18" charset="0"/>
              </a:rPr>
              <a:t>vẽ</a:t>
            </a: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738" kern="0" dirty="0" err="1"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11F65D-87A2-0FC1-3D24-2D01202F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32" y="239918"/>
            <a:ext cx="3893641" cy="1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6F62FC-333F-4445-1CDF-BA5DC760D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875888-27CE-0C0D-CA35-C76242782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E74B55-11F3-7CDF-9D6E-F007BB8A3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32" y="239918"/>
            <a:ext cx="3893641" cy="1166585"/>
          </a:xfrm>
          <a:prstGeom prst="rect">
            <a:avLst/>
          </a:prstGeom>
        </p:spPr>
      </p:pic>
      <p:sp>
        <p:nvSpPr>
          <p:cNvPr id="4" name="Rounded Rectangle 15">
            <a:extLst>
              <a:ext uri="{FF2B5EF4-FFF2-40B4-BE49-F238E27FC236}">
                <a16:creationId xmlns:a16="http://schemas.microsoft.com/office/drawing/2014/main" xmlns="" id="{87A3CA48-2998-8043-E094-B0C8414F9DFA}"/>
              </a:ext>
            </a:extLst>
          </p:cNvPr>
          <p:cNvSpPr/>
          <p:nvPr/>
        </p:nvSpPr>
        <p:spPr>
          <a:xfrm>
            <a:off x="184779" y="1646421"/>
            <a:ext cx="11822442" cy="96663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Tây Bắc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ruộng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bậc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thang,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thác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lang="en-US" sz="4000" b="1" kern="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xmlns="" id="{3321D06E-C70F-3B2E-A647-C057D5B88AE6}"/>
              </a:ext>
            </a:extLst>
          </p:cNvPr>
          <p:cNvSpPr/>
          <p:nvPr/>
        </p:nvSpPr>
        <p:spPr>
          <a:xfrm>
            <a:off x="1349550" y="1646421"/>
            <a:ext cx="1548784" cy="9666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ăc</a:t>
            </a:r>
            <a:endParaRPr lang="en-US" sz="4000" b="1" kern="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xmlns="" id="{E8051BDE-7093-6B5B-E33F-2676B07157AE}"/>
              </a:ext>
            </a:extLst>
          </p:cNvPr>
          <p:cNvSpPr/>
          <p:nvPr/>
        </p:nvSpPr>
        <p:spPr>
          <a:xfrm>
            <a:off x="5045836" y="1650051"/>
            <a:ext cx="1548784" cy="9666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âc</a:t>
            </a:r>
            <a:endParaRPr lang="en-US" sz="4000" b="1" kern="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xmlns="" id="{ED73503E-2D05-4AEA-939A-F9A4103D6EDF}"/>
              </a:ext>
            </a:extLst>
          </p:cNvPr>
          <p:cNvSpPr/>
          <p:nvPr/>
        </p:nvSpPr>
        <p:spPr>
          <a:xfrm>
            <a:off x="9058255" y="1646421"/>
            <a:ext cx="1548784" cy="9666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ac</a:t>
            </a:r>
            <a:endParaRPr lang="en-US" sz="4000" b="1" kern="0" dirty="0"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4EECBB-B8C5-4E9B-5E86-758E19893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E1BE623-F5CC-3331-99A6-0BA7F9D85E6B}"/>
              </a:ext>
            </a:extLst>
          </p:cNvPr>
          <p:cNvSpPr/>
          <p:nvPr/>
        </p:nvSpPr>
        <p:spPr>
          <a:xfrm>
            <a:off x="225083" y="235633"/>
            <a:ext cx="11746523" cy="6305843"/>
          </a:xfrm>
          <a:prstGeom prst="roundRect">
            <a:avLst>
              <a:gd name="adj" fmla="val 92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32D06B-3D9A-12BA-60CF-E2979707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03" y="467827"/>
            <a:ext cx="2192285" cy="110775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EF48BB0-D2E3-60E0-C2FA-F74EC3E77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75494"/>
              </p:ext>
            </p:extLst>
          </p:nvPr>
        </p:nvGraphicFramePr>
        <p:xfrm>
          <a:off x="3963142" y="2709680"/>
          <a:ext cx="5680522" cy="3027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2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02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1364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13645">
                <a:tc grid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FFD8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CE51BA-C592-E86A-30D2-7C68C8171BA5}"/>
              </a:ext>
            </a:extLst>
          </p:cNvPr>
          <p:cNvSpPr txBox="1"/>
          <p:nvPr/>
        </p:nvSpPr>
        <p:spPr>
          <a:xfrm>
            <a:off x="2578588" y="729816"/>
            <a:ext cx="220284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ln w="38100">
                  <a:solidFill>
                    <a:sysClr val="windowText" lastClr="000000"/>
                  </a:solidFill>
                </a:ln>
                <a:solidFill>
                  <a:srgbClr val="C10F46"/>
                </a:solidFill>
                <a:latin typeface="UTM Avo" panose="02040603050506020204" pitchFamily="18" charset="0"/>
                <a:cs typeface="Arial" pitchFamily="34" charset="0"/>
              </a:rPr>
              <a:t>ac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C10F46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45A3D7-52AC-B7A1-231C-8B6BA04270EB}"/>
              </a:ext>
            </a:extLst>
          </p:cNvPr>
          <p:cNvSpPr txBox="1"/>
          <p:nvPr/>
        </p:nvSpPr>
        <p:spPr>
          <a:xfrm>
            <a:off x="6825594" y="2553824"/>
            <a:ext cx="28499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5D1B63-A680-22DF-81DF-3792895767F0}"/>
              </a:ext>
            </a:extLst>
          </p:cNvPr>
          <p:cNvSpPr txBox="1"/>
          <p:nvPr/>
        </p:nvSpPr>
        <p:spPr>
          <a:xfrm>
            <a:off x="4470460" y="2553824"/>
            <a:ext cx="19002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rPr>
              <a:t>th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1E3C49-37AD-9942-7D3E-F7E29D6C80B1}"/>
              </a:ext>
            </a:extLst>
          </p:cNvPr>
          <p:cNvSpPr txBox="1"/>
          <p:nvPr/>
        </p:nvSpPr>
        <p:spPr>
          <a:xfrm>
            <a:off x="5510742" y="729816"/>
            <a:ext cx="218361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C10F46"/>
                </a:solidFill>
                <a:latin typeface="UTM Avo" panose="02040603050506020204" pitchFamily="18" charset="0"/>
                <a:cs typeface="Arial" pitchFamily="34" charset="0"/>
              </a:rPr>
              <a:t>ăc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C10F46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11B20E9-ED32-1419-A21B-5AB5FBCBBE33}"/>
              </a:ext>
            </a:extLst>
          </p:cNvPr>
          <p:cNvGrpSpPr/>
          <p:nvPr/>
        </p:nvGrpSpPr>
        <p:grpSpPr>
          <a:xfrm>
            <a:off x="5043195" y="4110555"/>
            <a:ext cx="4241180" cy="3631763"/>
            <a:chOff x="5199090" y="3920419"/>
            <a:chExt cx="1301605" cy="36317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427F60D-8FF3-2495-DB76-C1BD4067E35A}"/>
                </a:ext>
              </a:extLst>
            </p:cNvPr>
            <p:cNvSpPr txBox="1"/>
            <p:nvPr/>
          </p:nvSpPr>
          <p:spPr>
            <a:xfrm>
              <a:off x="5199090" y="3920419"/>
              <a:ext cx="129605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0" b="1" dirty="0" err="1">
                  <a:latin typeface="UTM Avo" panose="02040603050506020204" pitchFamily="18" charset="0"/>
                  <a:cs typeface="Arial" pitchFamily="34" charset="0"/>
                </a:rPr>
                <a:t>thác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EC1482B-0E05-60C9-8A30-31109EBA89B2}"/>
                </a:ext>
              </a:extLst>
            </p:cNvPr>
            <p:cNvSpPr txBox="1"/>
            <p:nvPr/>
          </p:nvSpPr>
          <p:spPr>
            <a:xfrm>
              <a:off x="5444966" y="3920419"/>
              <a:ext cx="105572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itchFamily="34" charset="0"/>
                </a:rPr>
                <a:t>ac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D019E8-41C9-B81C-B66C-7AC2D67A6ED0}"/>
              </a:ext>
            </a:extLst>
          </p:cNvPr>
          <p:cNvSpPr txBox="1"/>
          <p:nvPr/>
        </p:nvSpPr>
        <p:spPr>
          <a:xfrm>
            <a:off x="8551858" y="729816"/>
            <a:ext cx="218361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ln w="38100">
                  <a:solidFill>
                    <a:sysClr val="windowText" lastClr="000000"/>
                  </a:solidFill>
                </a:ln>
                <a:solidFill>
                  <a:srgbClr val="C10F46"/>
                </a:solidFill>
                <a:latin typeface="UTM Avo" panose="02040603050506020204" pitchFamily="18" charset="0"/>
                <a:cs typeface="Arial" pitchFamily="34" charset="0"/>
              </a:rPr>
              <a:t>â</a:t>
            </a:r>
            <a:r>
              <a:rPr lang="en-US" sz="11500" b="1" noProof="0" dirty="0">
                <a:ln w="38100">
                  <a:solidFill>
                    <a:sysClr val="windowText" lastClr="000000"/>
                  </a:solidFill>
                </a:ln>
                <a:solidFill>
                  <a:srgbClr val="C10F46"/>
                </a:solidFill>
                <a:latin typeface="UTM Avo" panose="02040603050506020204" pitchFamily="18" charset="0"/>
                <a:cs typeface="Arial" pitchFamily="34" charset="0"/>
              </a:rPr>
              <a:t>c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C10F46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9CE78F-B479-3973-8830-BF9C83668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385EDE-7F8C-F8C1-D986-9BB3C7AA4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69DDFA0-E2D3-7A70-2A2E-626F66580CA5}"/>
              </a:ext>
            </a:extLst>
          </p:cNvPr>
          <p:cNvSpPr/>
          <p:nvPr/>
        </p:nvSpPr>
        <p:spPr>
          <a:xfrm>
            <a:off x="225083" y="235633"/>
            <a:ext cx="11746523" cy="6469277"/>
          </a:xfrm>
          <a:prstGeom prst="roundRect">
            <a:avLst>
              <a:gd name="adj" fmla="val 92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06E26A-C079-98F0-3C09-F96A79854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03" y="467827"/>
            <a:ext cx="2192285" cy="1107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CA6E4F-0EFC-996F-B115-FC93164F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203" y="153090"/>
            <a:ext cx="6240313" cy="1422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A174831-5794-5643-AF7B-C4BC221FC0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4" t="9575" r="4593" b="34289"/>
          <a:stretch>
            <a:fillRect/>
          </a:stretch>
        </p:blipFill>
        <p:spPr>
          <a:xfrm>
            <a:off x="4274325" y="1378634"/>
            <a:ext cx="4586067" cy="24216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09BCC2-0A02-31A7-451C-46C576024521}"/>
              </a:ext>
            </a:extLst>
          </p:cNvPr>
          <p:cNvSpPr txBox="1"/>
          <p:nvPr/>
        </p:nvSpPr>
        <p:spPr>
          <a:xfrm>
            <a:off x="1184726" y="4052250"/>
            <a:ext cx="323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lạc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394E1A-9E10-D0CB-B2EB-210171CF1677}"/>
              </a:ext>
            </a:extLst>
          </p:cNvPr>
          <p:cNvSpPr txBox="1"/>
          <p:nvPr/>
        </p:nvSpPr>
        <p:spPr>
          <a:xfrm>
            <a:off x="490939" y="5354342"/>
            <a:ext cx="378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nhạc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879647-EBE3-8471-CD66-954B82BDE846}"/>
              </a:ext>
            </a:extLst>
          </p:cNvPr>
          <p:cNvSpPr txBox="1"/>
          <p:nvPr/>
        </p:nvSpPr>
        <p:spPr>
          <a:xfrm>
            <a:off x="4373893" y="5354031"/>
            <a:ext cx="3021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nhắc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E43C27-86B0-C9FD-430D-124EE28DDCF2}"/>
              </a:ext>
            </a:extLst>
          </p:cNvPr>
          <p:cNvSpPr txBox="1"/>
          <p:nvPr/>
        </p:nvSpPr>
        <p:spPr>
          <a:xfrm>
            <a:off x="7985469" y="4153102"/>
            <a:ext cx="3021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gấc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1A086C-8F87-1407-4D10-1A5647A2C79E}"/>
              </a:ext>
            </a:extLst>
          </p:cNvPr>
          <p:cNvSpPr txBox="1"/>
          <p:nvPr/>
        </p:nvSpPr>
        <p:spPr>
          <a:xfrm>
            <a:off x="7918488" y="5354032"/>
            <a:ext cx="3021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giấc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331806-602B-FED8-A009-870247DA729C}"/>
              </a:ext>
            </a:extLst>
          </p:cNvPr>
          <p:cNvSpPr txBox="1"/>
          <p:nvPr/>
        </p:nvSpPr>
        <p:spPr>
          <a:xfrm>
            <a:off x="4169405" y="4052250"/>
            <a:ext cx="378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mặc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ACCCFC-A350-0490-CF96-B4204D2A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D2B21F4-45D5-3791-FD1F-AEB2159EF47E}"/>
              </a:ext>
            </a:extLst>
          </p:cNvPr>
          <p:cNvSpPr/>
          <p:nvPr/>
        </p:nvSpPr>
        <p:spPr>
          <a:xfrm>
            <a:off x="225083" y="235633"/>
            <a:ext cx="11746523" cy="6469277"/>
          </a:xfrm>
          <a:prstGeom prst="roundRect">
            <a:avLst>
              <a:gd name="adj" fmla="val 92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FA73-E71A-251F-1A76-A313943A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3" y="405565"/>
            <a:ext cx="2441303" cy="1233584"/>
          </a:xfrm>
          <a:prstGeom prst="rect">
            <a:avLst/>
          </a:prstGeom>
        </p:spPr>
      </p:pic>
      <p:pic>
        <p:nvPicPr>
          <p:cNvPr id="1026" name="Picture 2" descr="THỊT GẤC TƯƠI">
            <a:extLst>
              <a:ext uri="{FF2B5EF4-FFF2-40B4-BE49-F238E27FC236}">
                <a16:creationId xmlns:a16="http://schemas.microsoft.com/office/drawing/2014/main" xmlns="" id="{9E30DA3A-09AC-9787-6A8D-2F6C9E1AC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667" l="0" r="96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89" r="3322" b="13009"/>
          <a:stretch>
            <a:fillRect/>
          </a:stretch>
        </p:blipFill>
        <p:spPr bwMode="auto">
          <a:xfrm>
            <a:off x="8145194" y="2167545"/>
            <a:ext cx="3821723" cy="305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374927-F50F-8FF2-373F-64AFE091A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18" b="100000" l="684" r="97852">
                        <a14:foregroundMark x1="20703" y1="65039" x2="77637" y2="84115"/>
                        <a14:foregroundMark x1="29004" y1="85938" x2="82520" y2="65430"/>
                        <a14:foregroundMark x1="69238" y1="59049" x2="90234" y2="86784"/>
                        <a14:foregroundMark x1="25000" y1="60482" x2="8984" y2="88021"/>
                        <a14:foregroundMark x1="18164" y1="87370" x2="93262" y2="90039"/>
                        <a14:foregroundMark x1="10254" y1="91927" x2="84961" y2="92318"/>
                        <a14:foregroundMark x1="45605" y1="20313" x2="58496" y2="20703"/>
                        <a14:foregroundMark x1="34473" y1="20703" x2="59766" y2="12305"/>
                        <a14:foregroundMark x1="72949" y1="45768" x2="72949" y2="45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1" y="1318895"/>
            <a:ext cx="3011165" cy="4516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A35A4B-9456-F369-D029-8D9B084C2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1077" r="50000" b="44820"/>
          <a:stretch>
            <a:fillRect/>
          </a:stretch>
        </p:blipFill>
        <p:spPr>
          <a:xfrm>
            <a:off x="3894089" y="2319463"/>
            <a:ext cx="4403822" cy="2515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9C209D-53F3-2750-A819-AC7E1010827C}"/>
              </a:ext>
            </a:extLst>
          </p:cNvPr>
          <p:cNvSpPr txBox="1"/>
          <p:nvPr/>
        </p:nvSpPr>
        <p:spPr>
          <a:xfrm>
            <a:off x="711923" y="5539105"/>
            <a:ext cx="227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bác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sĩ</a:t>
            </a:r>
            <a:endParaRPr lang="en-US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6805CC-AF1B-B042-8C24-FD1755F79DEC}"/>
              </a:ext>
            </a:extLst>
          </p:cNvPr>
          <p:cNvSpPr txBox="1"/>
          <p:nvPr/>
        </p:nvSpPr>
        <p:spPr>
          <a:xfrm>
            <a:off x="4722369" y="5532688"/>
            <a:ext cx="2747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mắc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áo</a:t>
            </a:r>
            <a:endParaRPr lang="en-US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6AC89B-3E68-623B-D5C7-D1D3182965AB}"/>
              </a:ext>
            </a:extLst>
          </p:cNvPr>
          <p:cNvSpPr txBox="1"/>
          <p:nvPr/>
        </p:nvSpPr>
        <p:spPr>
          <a:xfrm>
            <a:off x="8428591" y="5532688"/>
            <a:ext cx="365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gấc</a:t>
            </a:r>
            <a:endParaRPr lang="en-US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E22DE2-0C3B-4DD9-865B-65F00CA7C433}"/>
              </a:ext>
            </a:extLst>
          </p:cNvPr>
          <p:cNvSpPr txBox="1"/>
          <p:nvPr/>
        </p:nvSpPr>
        <p:spPr>
          <a:xfrm>
            <a:off x="1135855" y="5539105"/>
            <a:ext cx="227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itchFamily="18" charset="0"/>
              </a:rPr>
              <a:t>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3F51B9-8AB7-42B6-94E2-C7A983082AF6}"/>
              </a:ext>
            </a:extLst>
          </p:cNvPr>
          <p:cNvSpPr txBox="1"/>
          <p:nvPr/>
        </p:nvSpPr>
        <p:spPr>
          <a:xfrm>
            <a:off x="5306328" y="5532687"/>
            <a:ext cx="227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itchFamily="18" charset="0"/>
              </a:rPr>
              <a:t>ăc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4A0E34-2794-4D8E-B76F-1C494C75B334}"/>
              </a:ext>
            </a:extLst>
          </p:cNvPr>
          <p:cNvSpPr txBox="1"/>
          <p:nvPr/>
        </p:nvSpPr>
        <p:spPr>
          <a:xfrm>
            <a:off x="10657066" y="5532686"/>
            <a:ext cx="227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itchFamily="18" charset="0"/>
              </a:rPr>
              <a:t>âc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6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2471E2-4898-B239-2D9A-84EE41AA7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CADD59-AE20-1441-4E6B-DD82F05DD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0736804-FE88-3CB1-5CFF-DD294CD2A56D}"/>
              </a:ext>
            </a:extLst>
          </p:cNvPr>
          <p:cNvSpPr/>
          <p:nvPr/>
        </p:nvSpPr>
        <p:spPr>
          <a:xfrm>
            <a:off x="225083" y="235633"/>
            <a:ext cx="11746523" cy="6469277"/>
          </a:xfrm>
          <a:prstGeom prst="roundRect">
            <a:avLst>
              <a:gd name="adj" fmla="val 92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DC4236-1F22-C621-C57E-07C321CC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32" y="316524"/>
            <a:ext cx="2170337" cy="1096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3642E3-568C-130F-3350-650D0BBB3029}"/>
              </a:ext>
            </a:extLst>
          </p:cNvPr>
          <p:cNvSpPr txBox="1"/>
          <p:nvPr/>
        </p:nvSpPr>
        <p:spPr>
          <a:xfrm>
            <a:off x="1314200" y="5606760"/>
            <a:ext cx="2392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UTM Avo" pitchFamily="18" charset="0"/>
              </a:rPr>
              <a:t>bác</a:t>
            </a:r>
            <a:r>
              <a:rPr lang="en-US" sz="48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itchFamily="18" charset="0"/>
              </a:rPr>
              <a:t>sĩ</a:t>
            </a:r>
            <a:endParaRPr lang="en-US" sz="48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C2A4EF-FF64-C037-E172-6F2FC0579F13}"/>
              </a:ext>
            </a:extLst>
          </p:cNvPr>
          <p:cNvSpPr txBox="1"/>
          <p:nvPr/>
        </p:nvSpPr>
        <p:spPr>
          <a:xfrm>
            <a:off x="4358373" y="5595489"/>
            <a:ext cx="365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UTM Avo" pitchFamily="18" charset="0"/>
              </a:rPr>
              <a:t>mắc</a:t>
            </a:r>
            <a:r>
              <a:rPr lang="en-US" sz="48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itchFamily="18" charset="0"/>
              </a:rPr>
              <a:t>áo</a:t>
            </a:r>
            <a:endParaRPr lang="en-US" sz="48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8ECEF9-AEDA-4E60-FDF8-D4D73CAE628A}"/>
              </a:ext>
            </a:extLst>
          </p:cNvPr>
          <p:cNvSpPr txBox="1"/>
          <p:nvPr/>
        </p:nvSpPr>
        <p:spPr>
          <a:xfrm>
            <a:off x="8236668" y="5567362"/>
            <a:ext cx="365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UTM Avo" pitchFamily="18" charset="0"/>
              </a:rPr>
              <a:t>quả</a:t>
            </a:r>
            <a:r>
              <a:rPr lang="en-US" sz="48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itchFamily="18" charset="0"/>
              </a:rPr>
              <a:t>gấc</a:t>
            </a:r>
            <a:endParaRPr lang="en-US" sz="48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2520206-BFC9-9D54-AD06-09EFE1B83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645" y="129883"/>
            <a:ext cx="5316668" cy="12119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ACDEB6A-2A41-0C99-B014-2C51877FBE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4" t="9575" r="4593" b="34289"/>
          <a:stretch>
            <a:fillRect/>
          </a:stretch>
        </p:blipFill>
        <p:spPr>
          <a:xfrm>
            <a:off x="4195570" y="1277278"/>
            <a:ext cx="4129425" cy="21804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DEB0D44-B3C0-6B18-197B-2535EF20A602}"/>
              </a:ext>
            </a:extLst>
          </p:cNvPr>
          <p:cNvSpPr txBox="1"/>
          <p:nvPr/>
        </p:nvSpPr>
        <p:spPr>
          <a:xfrm>
            <a:off x="1194544" y="3401720"/>
            <a:ext cx="323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lạc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C64E3A3-F323-32B5-5A25-805A2F8BE78D}"/>
              </a:ext>
            </a:extLst>
          </p:cNvPr>
          <p:cNvSpPr txBox="1"/>
          <p:nvPr/>
        </p:nvSpPr>
        <p:spPr>
          <a:xfrm>
            <a:off x="4141071" y="3401720"/>
            <a:ext cx="3782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nhạc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255107B-AD41-7F24-9E4E-50C6DB6A06C6}"/>
              </a:ext>
            </a:extLst>
          </p:cNvPr>
          <p:cNvSpPr txBox="1"/>
          <p:nvPr/>
        </p:nvSpPr>
        <p:spPr>
          <a:xfrm>
            <a:off x="1278830" y="4523226"/>
            <a:ext cx="302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nhắc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08B876D-9847-48BF-ADA4-5B19C5EF8DCF}"/>
              </a:ext>
            </a:extLst>
          </p:cNvPr>
          <p:cNvSpPr txBox="1"/>
          <p:nvPr/>
        </p:nvSpPr>
        <p:spPr>
          <a:xfrm>
            <a:off x="4626289" y="4523226"/>
            <a:ext cx="302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gấc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59539F-4A92-E6CC-6B96-BE052BB147F4}"/>
              </a:ext>
            </a:extLst>
          </p:cNvPr>
          <p:cNvSpPr txBox="1"/>
          <p:nvPr/>
        </p:nvSpPr>
        <p:spPr>
          <a:xfrm>
            <a:off x="7973747" y="4523226"/>
            <a:ext cx="302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giấc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8F32F2E-1F45-DF82-75D7-CE23A166D8FA}"/>
              </a:ext>
            </a:extLst>
          </p:cNvPr>
          <p:cNvSpPr txBox="1"/>
          <p:nvPr/>
        </p:nvSpPr>
        <p:spPr>
          <a:xfrm>
            <a:off x="7635564" y="3401720"/>
            <a:ext cx="3782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/>
              </a:rPr>
              <a:t>mặc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9834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B2B262-B004-CA26-D292-EDC920078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6785144-7F72-B19B-D82F-0A04C54A079B}"/>
              </a:ext>
            </a:extLst>
          </p:cNvPr>
          <p:cNvSpPr/>
          <p:nvPr/>
        </p:nvSpPr>
        <p:spPr>
          <a:xfrm>
            <a:off x="1" y="235633"/>
            <a:ext cx="12192000" cy="6469277"/>
          </a:xfrm>
          <a:prstGeom prst="roundRect">
            <a:avLst>
              <a:gd name="adj" fmla="val 92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7C719A-9FB6-6706-BE2E-AFF53F3E6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6" y="153090"/>
            <a:ext cx="2234119" cy="11611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238E27C-3533-4A69-93CD-6AE90D82736C}"/>
              </a:ext>
            </a:extLst>
          </p:cNvPr>
          <p:cNvGrpSpPr/>
          <p:nvPr/>
        </p:nvGrpSpPr>
        <p:grpSpPr>
          <a:xfrm>
            <a:off x="1247567" y="1432341"/>
            <a:ext cx="8926580" cy="1908537"/>
            <a:chOff x="826746" y="1174879"/>
            <a:chExt cx="10678400" cy="21994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37F3D08-8722-52FD-77A5-1725A36AA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2936" r="-1"/>
            <a:stretch>
              <a:fillRect/>
            </a:stretch>
          </p:blipFill>
          <p:spPr>
            <a:xfrm>
              <a:off x="826746" y="1174879"/>
              <a:ext cx="10678400" cy="19638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47428EE-B8CE-6572-2EA0-FE418143E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288" t="27643" r="26382" b="45360"/>
            <a:stretch>
              <a:fillRect/>
            </a:stretch>
          </p:blipFill>
          <p:spPr>
            <a:xfrm>
              <a:off x="1078726" y="2185023"/>
              <a:ext cx="2048990" cy="11611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5F86BD3-83BC-8F99-E3E4-AE7C8C169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5285" t="22696" r="26224" b="50000"/>
            <a:stretch>
              <a:fillRect/>
            </a:stretch>
          </p:blipFill>
          <p:spPr>
            <a:xfrm>
              <a:off x="4027981" y="1957067"/>
              <a:ext cx="2048990" cy="11961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6DF8F44-6D54-0A63-9BF9-5722836C7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422" t="21223" r="28414" b="45095"/>
            <a:stretch>
              <a:fillRect/>
            </a:stretch>
          </p:blipFill>
          <p:spPr>
            <a:xfrm>
              <a:off x="7072973" y="1905239"/>
              <a:ext cx="1860304" cy="146911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82AB97D-1A5D-431C-950E-47EEF8D6F002}"/>
              </a:ext>
            </a:extLst>
          </p:cNvPr>
          <p:cNvGrpSpPr/>
          <p:nvPr/>
        </p:nvGrpSpPr>
        <p:grpSpPr>
          <a:xfrm>
            <a:off x="-491002" y="3403116"/>
            <a:ext cx="12403717" cy="3431426"/>
            <a:chOff x="-1647437" y="5789844"/>
            <a:chExt cx="15286744" cy="42290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DAB94700-CED2-44BD-BFB6-FEF5EB6B605D}"/>
                </a:ext>
              </a:extLst>
            </p:cNvPr>
            <p:cNvGrpSpPr/>
            <p:nvPr/>
          </p:nvGrpSpPr>
          <p:grpSpPr>
            <a:xfrm>
              <a:off x="-1026642" y="5789844"/>
              <a:ext cx="14665949" cy="4229001"/>
              <a:chOff x="-91442" y="3928588"/>
              <a:chExt cx="14665949" cy="422900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58553BD5-7011-450B-A25D-67B39EEF7BF8}"/>
                  </a:ext>
                </a:extLst>
              </p:cNvPr>
              <p:cNvGrpSpPr/>
              <p:nvPr/>
            </p:nvGrpSpPr>
            <p:grpSpPr>
              <a:xfrm>
                <a:off x="-91442" y="4074149"/>
                <a:ext cx="14665949" cy="3150833"/>
                <a:chOff x="-91442" y="4074149"/>
                <a:chExt cx="14665949" cy="3150833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xmlns="" id="{9A303849-E8A4-4147-9E37-8EEB35E279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-2936" r="-1"/>
                <a:stretch>
                  <a:fillRect/>
                </a:stretch>
              </p:blipFill>
              <p:spPr>
                <a:xfrm>
                  <a:off x="-91440" y="4074149"/>
                  <a:ext cx="10891519" cy="196383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1FB03058-6AB1-4CEC-8239-A5BBBA73A1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-2936" r="64153"/>
                <a:stretch/>
              </p:blipFill>
              <p:spPr>
                <a:xfrm>
                  <a:off x="10471764" y="4074149"/>
                  <a:ext cx="4102743" cy="1963838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xmlns="" id="{333EE364-3328-4702-8A6F-B79AB7F66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-2936" r="-1" b="39108"/>
                <a:stretch/>
              </p:blipFill>
              <p:spPr>
                <a:xfrm>
                  <a:off x="-91442" y="6029171"/>
                  <a:ext cx="10889351" cy="1195811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93AB04C1-6378-495F-BCF5-A1E6ECA6FE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-2936" r="64153" b="39041"/>
                <a:stretch/>
              </p:blipFill>
              <p:spPr>
                <a:xfrm>
                  <a:off x="10471764" y="6027837"/>
                  <a:ext cx="4102743" cy="1197145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65BD4B7-0F1D-48FE-B489-84015C48C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94994" y="3938791"/>
                <a:ext cx="4048095" cy="421879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04A90CD3-DF50-4B2C-986B-B719A97A2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08482" y="3938791"/>
                <a:ext cx="6114818" cy="42187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3AAD8928-2801-44A3-BBAD-78537486B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94455" y="3928588"/>
                <a:ext cx="4968671" cy="4218798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488B589-DB14-4168-BECE-83A8F8572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647437" y="5800047"/>
              <a:ext cx="5659019" cy="421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87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1A287A-005C-9729-5210-3F893D670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DB9FCE-38F9-E5FC-9507-D133E6C3D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633"/>
            <a:ext cx="2795771" cy="1412696"/>
          </a:xfrm>
          <a:prstGeom prst="rect">
            <a:avLst/>
          </a:prstGeom>
        </p:spPr>
      </p:pic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06F59B94-86CE-6132-E32E-4B6A999B8C1D}"/>
              </a:ext>
            </a:extLst>
          </p:cNvPr>
          <p:cNvSpPr/>
          <p:nvPr/>
        </p:nvSpPr>
        <p:spPr>
          <a:xfrm>
            <a:off x="3108895" y="235633"/>
            <a:ext cx="8769980" cy="96663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Em </a:t>
            </a:r>
            <a:r>
              <a:rPr lang="en-US" sz="4738" kern="0" dirty="0" err="1"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738" kern="0" dirty="0" err="1"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738" kern="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738" kern="0" dirty="0" err="1"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738" kern="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4738" kern="0" dirty="0"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07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156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</cp:lastModifiedBy>
  <cp:revision>28</cp:revision>
  <dcterms:created xsi:type="dcterms:W3CDTF">2025-10-04T14:11:37Z</dcterms:created>
  <dcterms:modified xsi:type="dcterms:W3CDTF">2025-11-25T12:22:23Z</dcterms:modified>
</cp:coreProperties>
</file>