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63" r:id="rId3"/>
    <p:sldId id="264" r:id="rId4"/>
    <p:sldId id="265" r:id="rId5"/>
    <p:sldId id="266" r:id="rId6"/>
    <p:sldId id="274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38317"/>
    <a:srgbClr val="F5BDBC"/>
    <a:srgbClr val="C3E6F6"/>
    <a:srgbClr val="F7BEBE"/>
    <a:srgbClr val="FF99CC"/>
    <a:srgbClr val="34A0E0"/>
    <a:srgbClr val="E6E6E6"/>
    <a:srgbClr val="00FF99"/>
    <a:srgbClr val="8B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74" autoAdjust="0"/>
  </p:normalViewPr>
  <p:slideViewPr>
    <p:cSldViewPr snapToGrid="0">
      <p:cViewPr varScale="1">
        <p:scale>
          <a:sx n="64" d="100"/>
          <a:sy n="64" d="100"/>
        </p:scale>
        <p:origin x="12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28696-3867-4782-9B14-1E10CAE68F0A}" type="datetimeFigureOut">
              <a:rPr lang="vi-VN" smtClean="0"/>
              <a:t>23/11/2025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B8C92-F0C8-4276-BD1F-E19975084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8659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B8C92-F0C8-4276-BD1F-E19975084E12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976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facebook.com/groups/629898828017053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902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197100"/>
            <a:ext cx="4930530" cy="4930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DAF728-7D94-E33E-7F87-8FAE4669A949}"/>
              </a:ext>
            </a:extLst>
          </p:cNvPr>
          <p:cNvSpPr txBox="1"/>
          <p:nvPr userDrawn="1"/>
        </p:nvSpPr>
        <p:spPr>
          <a:xfrm>
            <a:off x="2487663" y="839409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750"/>
            <a:ext cx="2487663" cy="255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41900" y="-973985"/>
            <a:ext cx="266418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938C0C-CA62-4CEB-99B9-2F4F1BF6C10D}" type="datetimeFigureOut">
              <a:rPr lang="vi-VN" smtClean="0"/>
              <a:t>23/11/2025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C453DB-6091-4573-AAC9-E0E012B564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881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938C0C-CA62-4CEB-99B9-2F4F1BF6C10D}" type="datetimeFigureOut">
              <a:rPr lang="vi-VN" smtClean="0"/>
              <a:t>23/11/2025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C453DB-6091-4573-AAC9-E0E012B564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243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902" cy="6858000"/>
          </a:xfrm>
          <a:prstGeom prst="rect">
            <a:avLst/>
          </a:prstGeom>
        </p:spPr>
      </p:pic>
      <p:sp>
        <p:nvSpPr>
          <p:cNvPr id="8" name="Freeform 5"/>
          <p:cNvSpPr/>
          <p:nvPr userDrawn="1"/>
        </p:nvSpPr>
        <p:spPr>
          <a:xfrm>
            <a:off x="608245" y="569302"/>
            <a:ext cx="10975510" cy="5719396"/>
          </a:xfrm>
          <a:custGeom>
            <a:avLst/>
            <a:gdLst/>
            <a:ahLst/>
            <a:cxnLst/>
            <a:rect l="l" t="t" r="r" b="b"/>
            <a:pathLst>
              <a:path w="3069681" h="739758">
                <a:moveTo>
                  <a:pt x="2945221" y="739758"/>
                </a:moveTo>
                <a:lnTo>
                  <a:pt x="124460" y="739758"/>
                </a:lnTo>
                <a:cubicBezTo>
                  <a:pt x="55880" y="739758"/>
                  <a:pt x="0" y="683878"/>
                  <a:pt x="0" y="61529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945221" y="0"/>
                </a:lnTo>
                <a:cubicBezTo>
                  <a:pt x="3013801" y="0"/>
                  <a:pt x="3069681" y="55880"/>
                  <a:pt x="3069681" y="124460"/>
                </a:cubicBezTo>
                <a:lnTo>
                  <a:pt x="3069681" y="615298"/>
                </a:lnTo>
                <a:cubicBezTo>
                  <a:pt x="3069681" y="683878"/>
                  <a:pt x="3013801" y="739758"/>
                  <a:pt x="2945221" y="73975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DAF728-7D94-E33E-7F87-8FAE4669A949}"/>
              </a:ext>
            </a:extLst>
          </p:cNvPr>
          <p:cNvSpPr txBox="1"/>
          <p:nvPr userDrawn="1"/>
        </p:nvSpPr>
        <p:spPr>
          <a:xfrm>
            <a:off x="2487663" y="839409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750"/>
            <a:ext cx="2487663" cy="255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41900" y="-973985"/>
            <a:ext cx="266418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5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eeform 5"/>
          <p:cNvSpPr/>
          <p:nvPr userDrawn="1"/>
        </p:nvSpPr>
        <p:spPr>
          <a:xfrm>
            <a:off x="623890" y="2335866"/>
            <a:ext cx="10948912" cy="3818749"/>
          </a:xfrm>
          <a:custGeom>
            <a:avLst/>
            <a:gdLst/>
            <a:ahLst/>
            <a:cxnLst/>
            <a:rect l="l" t="t" r="r" b="b"/>
            <a:pathLst>
              <a:path w="3069681" h="739758">
                <a:moveTo>
                  <a:pt x="2945221" y="739758"/>
                </a:moveTo>
                <a:lnTo>
                  <a:pt x="124460" y="739758"/>
                </a:lnTo>
                <a:cubicBezTo>
                  <a:pt x="55880" y="739758"/>
                  <a:pt x="0" y="683878"/>
                  <a:pt x="0" y="61529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945221" y="0"/>
                </a:lnTo>
                <a:cubicBezTo>
                  <a:pt x="3013801" y="0"/>
                  <a:pt x="3069681" y="55880"/>
                  <a:pt x="3069681" y="124460"/>
                </a:cubicBezTo>
                <a:lnTo>
                  <a:pt x="3069681" y="615298"/>
                </a:lnTo>
                <a:cubicBezTo>
                  <a:pt x="3069681" y="683878"/>
                  <a:pt x="3013801" y="739758"/>
                  <a:pt x="2945221" y="73975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DAF728-7D94-E33E-7F87-8FAE4669A949}"/>
              </a:ext>
            </a:extLst>
          </p:cNvPr>
          <p:cNvSpPr txBox="1"/>
          <p:nvPr userDrawn="1"/>
        </p:nvSpPr>
        <p:spPr>
          <a:xfrm>
            <a:off x="2487663" y="839409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750"/>
            <a:ext cx="2487663" cy="255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41900" y="-973985"/>
            <a:ext cx="266418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4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938C0C-CA62-4CEB-99B9-2F4F1BF6C10D}" type="datetimeFigureOut">
              <a:rPr lang="vi-VN" smtClean="0"/>
              <a:t>23/11/2025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C453DB-6091-4573-AAC9-E0E012B564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105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938C0C-CA62-4CEB-99B9-2F4F1BF6C10D}" type="datetimeFigureOut">
              <a:rPr lang="vi-VN" smtClean="0"/>
              <a:t>23/11/2025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C453DB-6091-4573-AAC9-E0E012B564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18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938C0C-CA62-4CEB-99B9-2F4F1BF6C10D}" type="datetimeFigureOut">
              <a:rPr lang="vi-VN" smtClean="0"/>
              <a:t>23/11/2025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C453DB-6091-4573-AAC9-E0E012B564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198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938C0C-CA62-4CEB-99B9-2F4F1BF6C10D}" type="datetimeFigureOut">
              <a:rPr lang="vi-VN" smtClean="0"/>
              <a:t>23/11/2025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C453DB-6091-4573-AAC9-E0E012B564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346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938C0C-CA62-4CEB-99B9-2F4F1BF6C10D}" type="datetimeFigureOut">
              <a:rPr lang="vi-VN" smtClean="0"/>
              <a:t>23/11/2025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C453DB-6091-4573-AAC9-E0E012B564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133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938C0C-CA62-4CEB-99B9-2F4F1BF6C10D}" type="datetimeFigureOut">
              <a:rPr lang="vi-VN" smtClean="0"/>
              <a:t>23/11/2025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C453DB-6091-4573-AAC9-E0E012B564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5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07DAF728-7D94-E33E-7F87-8FAE4669A949}"/>
              </a:ext>
            </a:extLst>
          </p:cNvPr>
          <p:cNvSpPr txBox="1"/>
          <p:nvPr userDrawn="1"/>
        </p:nvSpPr>
        <p:spPr>
          <a:xfrm>
            <a:off x="2487663" y="839409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750"/>
            <a:ext cx="2487663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041900" y="-973985"/>
            <a:ext cx="266418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2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65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3" Type="http://schemas.openxmlformats.org/officeDocument/2006/relationships/image" Target="../media/image20.png"/><Relationship Id="rId12" Type="http://schemas.openxmlformats.org/officeDocument/2006/relationships/image" Target="../media/image6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22.png"/><Relationship Id="rId12" Type="http://schemas.openxmlformats.org/officeDocument/2006/relationships/image" Target="../media/image65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2"/>
          <p:cNvSpPr/>
          <p:nvPr/>
        </p:nvSpPr>
        <p:spPr>
          <a:xfrm>
            <a:off x="1149799" y="1623675"/>
            <a:ext cx="6329472" cy="1237532"/>
          </a:xfrm>
          <a:custGeom>
            <a:avLst/>
            <a:gdLst/>
            <a:ahLst/>
            <a:cxnLst/>
            <a:rect l="l" t="t" r="r" b="b"/>
            <a:pathLst>
              <a:path w="10077890" h="2102270">
                <a:moveTo>
                  <a:pt x="0" y="0"/>
                </a:moveTo>
                <a:lnTo>
                  <a:pt x="10077890" y="0"/>
                </a:lnTo>
                <a:lnTo>
                  <a:pt x="10077890" y="2102270"/>
                </a:lnTo>
                <a:lnTo>
                  <a:pt x="0" y="21022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Freeform 3"/>
          <p:cNvSpPr/>
          <p:nvPr/>
        </p:nvSpPr>
        <p:spPr>
          <a:xfrm>
            <a:off x="1535836" y="2363271"/>
            <a:ext cx="5943435" cy="1246486"/>
          </a:xfrm>
          <a:custGeom>
            <a:avLst/>
            <a:gdLst/>
            <a:ahLst/>
            <a:cxnLst/>
            <a:rect l="l" t="t" r="r" b="b"/>
            <a:pathLst>
              <a:path w="10014141" h="2314379">
                <a:moveTo>
                  <a:pt x="0" y="0"/>
                </a:moveTo>
                <a:lnTo>
                  <a:pt x="10014141" y="0"/>
                </a:lnTo>
                <a:lnTo>
                  <a:pt x="10014141" y="2314379"/>
                </a:lnTo>
                <a:lnTo>
                  <a:pt x="0" y="23143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9" name="Freeform 4" descr="Upscale Image"/>
          <p:cNvSpPr/>
          <p:nvPr/>
        </p:nvSpPr>
        <p:spPr>
          <a:xfrm>
            <a:off x="1535835" y="3359143"/>
            <a:ext cx="6060416" cy="1165217"/>
          </a:xfrm>
          <a:custGeom>
            <a:avLst/>
            <a:gdLst/>
            <a:ahLst/>
            <a:cxnLst/>
            <a:rect l="l" t="t" r="r" b="b"/>
            <a:pathLst>
              <a:path w="8925955" h="1725685">
                <a:moveTo>
                  <a:pt x="0" y="0"/>
                </a:moveTo>
                <a:lnTo>
                  <a:pt x="8925955" y="0"/>
                </a:lnTo>
                <a:lnTo>
                  <a:pt x="8925955" y="1725685"/>
                </a:lnTo>
                <a:lnTo>
                  <a:pt x="0" y="17256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0" name="Freeform 5"/>
          <p:cNvSpPr/>
          <p:nvPr/>
        </p:nvSpPr>
        <p:spPr>
          <a:xfrm>
            <a:off x="1441037" y="4202271"/>
            <a:ext cx="6270981" cy="1348155"/>
          </a:xfrm>
          <a:custGeom>
            <a:avLst/>
            <a:gdLst/>
            <a:ahLst/>
            <a:cxnLst/>
            <a:rect l="l" t="t" r="r" b="b"/>
            <a:pathLst>
              <a:path w="10048249" h="2303638">
                <a:moveTo>
                  <a:pt x="0" y="0"/>
                </a:moveTo>
                <a:lnTo>
                  <a:pt x="10048249" y="0"/>
                </a:lnTo>
                <a:lnTo>
                  <a:pt x="10048249" y="2303638"/>
                </a:lnTo>
                <a:lnTo>
                  <a:pt x="0" y="23036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1" name="Freeform 6"/>
          <p:cNvSpPr/>
          <p:nvPr/>
        </p:nvSpPr>
        <p:spPr>
          <a:xfrm>
            <a:off x="1535836" y="5045401"/>
            <a:ext cx="6376264" cy="1371582"/>
          </a:xfrm>
          <a:custGeom>
            <a:avLst/>
            <a:gdLst/>
            <a:ahLst/>
            <a:cxnLst/>
            <a:rect l="l" t="t" r="r" b="b"/>
            <a:pathLst>
              <a:path w="10086324" h="2289401">
                <a:moveTo>
                  <a:pt x="0" y="0"/>
                </a:moveTo>
                <a:lnTo>
                  <a:pt x="10086324" y="0"/>
                </a:lnTo>
                <a:lnTo>
                  <a:pt x="10086324" y="2289402"/>
                </a:lnTo>
                <a:lnTo>
                  <a:pt x="0" y="22894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2" name="Rounded Rectangle 21"/>
          <p:cNvSpPr/>
          <p:nvPr/>
        </p:nvSpPr>
        <p:spPr>
          <a:xfrm>
            <a:off x="7912100" y="1809510"/>
            <a:ext cx="1714500" cy="685800"/>
          </a:xfrm>
          <a:prstGeom prst="round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5 + 1 =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912100" y="2709634"/>
            <a:ext cx="1714500" cy="685800"/>
          </a:xfrm>
          <a:prstGeom prst="round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4</a:t>
            </a:r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+ 2 =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912100" y="3609757"/>
            <a:ext cx="1714500" cy="685800"/>
          </a:xfrm>
          <a:prstGeom prst="round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+ 3 =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912100" y="4509880"/>
            <a:ext cx="1714500" cy="685800"/>
          </a:xfrm>
          <a:prstGeom prst="round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2 + 4 =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912100" y="5410004"/>
            <a:ext cx="1714500" cy="685800"/>
          </a:xfrm>
          <a:prstGeom prst="round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1</a:t>
            </a:r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+ 5 =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931400" y="1809510"/>
            <a:ext cx="863600" cy="685800"/>
          </a:xfrm>
          <a:prstGeom prst="round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931400" y="2709634"/>
            <a:ext cx="863600" cy="685800"/>
          </a:xfrm>
          <a:prstGeom prst="round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931400" y="3609757"/>
            <a:ext cx="863600" cy="685800"/>
          </a:xfrm>
          <a:prstGeom prst="round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931400" y="4509880"/>
            <a:ext cx="863600" cy="685800"/>
          </a:xfrm>
          <a:prstGeom prst="round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931400" y="5388292"/>
            <a:ext cx="863600" cy="685800"/>
          </a:xfrm>
          <a:prstGeom prst="round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931400" y="1809510"/>
            <a:ext cx="863600" cy="685800"/>
          </a:xfrm>
          <a:prstGeom prst="roundRect">
            <a:avLst/>
          </a:prstGeom>
          <a:solidFill>
            <a:srgbClr val="F38317"/>
          </a:solidFill>
          <a:ln>
            <a:solidFill>
              <a:srgbClr val="F38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UTM Avo" panose="02040603050506020204" pitchFamily="18" charset="0"/>
              </a:rPr>
              <a:t>6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931400" y="2709634"/>
            <a:ext cx="863600" cy="685800"/>
          </a:xfrm>
          <a:prstGeom prst="roundRect">
            <a:avLst/>
          </a:prstGeom>
          <a:solidFill>
            <a:srgbClr val="F38317"/>
          </a:solidFill>
          <a:ln>
            <a:solidFill>
              <a:srgbClr val="F38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UTM Avo" panose="02040603050506020204" pitchFamily="18" charset="0"/>
              </a:rPr>
              <a:t>6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931400" y="3609757"/>
            <a:ext cx="863600" cy="685800"/>
          </a:xfrm>
          <a:prstGeom prst="roundRect">
            <a:avLst/>
          </a:prstGeom>
          <a:solidFill>
            <a:srgbClr val="F38317"/>
          </a:solidFill>
          <a:ln>
            <a:solidFill>
              <a:srgbClr val="F38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UTM Avo" panose="02040603050506020204" pitchFamily="18" charset="0"/>
              </a:rPr>
              <a:t>6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931400" y="4509880"/>
            <a:ext cx="863600" cy="685800"/>
          </a:xfrm>
          <a:prstGeom prst="roundRect">
            <a:avLst/>
          </a:prstGeom>
          <a:solidFill>
            <a:srgbClr val="F38317"/>
          </a:solidFill>
          <a:ln>
            <a:solidFill>
              <a:srgbClr val="F38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UTM Avo" panose="02040603050506020204" pitchFamily="18" charset="0"/>
              </a:rPr>
              <a:t>6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931400" y="5388292"/>
            <a:ext cx="863600" cy="685800"/>
          </a:xfrm>
          <a:prstGeom prst="roundRect">
            <a:avLst/>
          </a:prstGeom>
          <a:solidFill>
            <a:srgbClr val="F38317"/>
          </a:solidFill>
          <a:ln>
            <a:solidFill>
              <a:srgbClr val="F38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UTM Avo" panose="02040603050506020204" pitchFamily="18" charset="0"/>
              </a:rPr>
              <a:t>6</a:t>
            </a:r>
            <a:endParaRPr lang="vi-VN" sz="3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970" y="558927"/>
            <a:ext cx="2627604" cy="12863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ECE91CB6-D467-3744-DC5F-7854F4773D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9779" y="1146284"/>
            <a:ext cx="4501865" cy="59806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0"/>
          <a:srcRect t="38129"/>
          <a:stretch/>
        </p:blipFill>
        <p:spPr>
          <a:xfrm>
            <a:off x="7912100" y="519677"/>
            <a:ext cx="2147572" cy="122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2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092200" y="2050810"/>
            <a:ext cx="1714500" cy="685800"/>
          </a:xfrm>
          <a:prstGeom prst="roundRect">
            <a:avLst/>
          </a:prstGeom>
          <a:solidFill>
            <a:srgbClr val="F7BEBE"/>
          </a:solidFill>
          <a:ln>
            <a:solidFill>
              <a:srgbClr val="F7B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1 + 1 =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33700" y="2050810"/>
            <a:ext cx="863600" cy="685800"/>
          </a:xfrm>
          <a:prstGeom prst="roundRect">
            <a:avLst/>
          </a:prstGeom>
          <a:solidFill>
            <a:srgbClr val="F7BEBE"/>
          </a:solidFill>
          <a:ln>
            <a:solidFill>
              <a:srgbClr val="F7B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92200" y="3113560"/>
            <a:ext cx="1714500" cy="685800"/>
          </a:xfrm>
          <a:prstGeom prst="roundRect">
            <a:avLst/>
          </a:prstGeom>
          <a:solidFill>
            <a:srgbClr val="F7BEBE"/>
          </a:solidFill>
          <a:ln>
            <a:solidFill>
              <a:srgbClr val="F7B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2 + 1 =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33700" y="3113560"/>
            <a:ext cx="863600" cy="685800"/>
          </a:xfrm>
          <a:prstGeom prst="roundRect">
            <a:avLst/>
          </a:prstGeom>
          <a:solidFill>
            <a:srgbClr val="F7BEBE"/>
          </a:solidFill>
          <a:ln>
            <a:solidFill>
              <a:srgbClr val="F7B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92200" y="4176310"/>
            <a:ext cx="1714500" cy="685800"/>
          </a:xfrm>
          <a:prstGeom prst="roundRect">
            <a:avLst/>
          </a:prstGeom>
          <a:solidFill>
            <a:srgbClr val="F7BEBE"/>
          </a:solidFill>
          <a:ln>
            <a:solidFill>
              <a:srgbClr val="F7B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3 + 1 =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33700" y="4176310"/>
            <a:ext cx="863600" cy="685800"/>
          </a:xfrm>
          <a:prstGeom prst="roundRect">
            <a:avLst/>
          </a:prstGeom>
          <a:solidFill>
            <a:srgbClr val="F7BEBE"/>
          </a:solidFill>
          <a:ln>
            <a:solidFill>
              <a:srgbClr val="F7B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00600" y="2050810"/>
            <a:ext cx="1714500" cy="685800"/>
          </a:xfrm>
          <a:prstGeom prst="roundRect">
            <a:avLst/>
          </a:prstGeom>
          <a:solidFill>
            <a:srgbClr val="C3E6F6"/>
          </a:solidFill>
          <a:ln>
            <a:solidFill>
              <a:srgbClr val="C3E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1 + 2 =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642100" y="2050810"/>
            <a:ext cx="863600" cy="685800"/>
          </a:xfrm>
          <a:prstGeom prst="roundRect">
            <a:avLst/>
          </a:prstGeom>
          <a:solidFill>
            <a:srgbClr val="C3E6F6"/>
          </a:solidFill>
          <a:ln>
            <a:solidFill>
              <a:srgbClr val="C3E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00600" y="3113560"/>
            <a:ext cx="1714500" cy="685800"/>
          </a:xfrm>
          <a:prstGeom prst="roundRect">
            <a:avLst/>
          </a:prstGeom>
          <a:solidFill>
            <a:srgbClr val="C3E6F6"/>
          </a:solidFill>
          <a:ln>
            <a:solidFill>
              <a:srgbClr val="C3E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1 + 3 =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642100" y="3113560"/>
            <a:ext cx="863600" cy="685800"/>
          </a:xfrm>
          <a:prstGeom prst="roundRect">
            <a:avLst/>
          </a:prstGeom>
          <a:solidFill>
            <a:srgbClr val="C3E6F6"/>
          </a:solidFill>
          <a:ln>
            <a:solidFill>
              <a:srgbClr val="C3E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00600" y="4176310"/>
            <a:ext cx="1714500" cy="685800"/>
          </a:xfrm>
          <a:prstGeom prst="roundRect">
            <a:avLst/>
          </a:prstGeom>
          <a:solidFill>
            <a:srgbClr val="C3E6F6"/>
          </a:solidFill>
          <a:ln>
            <a:solidFill>
              <a:srgbClr val="C3E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1 + 4 =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42100" y="4176310"/>
            <a:ext cx="863600" cy="685800"/>
          </a:xfrm>
          <a:prstGeom prst="roundRect">
            <a:avLst/>
          </a:prstGeom>
          <a:solidFill>
            <a:srgbClr val="C3E6F6"/>
          </a:solidFill>
          <a:ln>
            <a:solidFill>
              <a:srgbClr val="C3E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445500" y="2050810"/>
            <a:ext cx="1714500" cy="685800"/>
          </a:xfrm>
          <a:prstGeom prst="roundRect">
            <a:avLst/>
          </a:prstGeom>
          <a:solidFill>
            <a:srgbClr val="F7BEBE"/>
          </a:solidFill>
          <a:ln>
            <a:solidFill>
              <a:srgbClr val="F5BD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1 + 5 =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287000" y="2050810"/>
            <a:ext cx="863600" cy="685800"/>
          </a:xfrm>
          <a:prstGeom prst="roundRect">
            <a:avLst/>
          </a:prstGeom>
          <a:solidFill>
            <a:srgbClr val="F7BEBE"/>
          </a:solidFill>
          <a:ln>
            <a:solidFill>
              <a:srgbClr val="F5BD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445500" y="3113560"/>
            <a:ext cx="1714500" cy="685800"/>
          </a:xfrm>
          <a:prstGeom prst="roundRect">
            <a:avLst/>
          </a:prstGeom>
          <a:solidFill>
            <a:srgbClr val="F7BEBE"/>
          </a:solidFill>
          <a:ln>
            <a:solidFill>
              <a:srgbClr val="F5BD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2 + 3 = 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287000" y="3113560"/>
            <a:ext cx="863600" cy="685800"/>
          </a:xfrm>
          <a:prstGeom prst="roundRect">
            <a:avLst/>
          </a:prstGeom>
          <a:solidFill>
            <a:srgbClr val="F7BEBE"/>
          </a:solidFill>
          <a:ln>
            <a:solidFill>
              <a:srgbClr val="F5BD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445500" y="4176310"/>
            <a:ext cx="1714500" cy="685800"/>
          </a:xfrm>
          <a:prstGeom prst="roundRect">
            <a:avLst/>
          </a:prstGeom>
          <a:solidFill>
            <a:srgbClr val="F7BEBE"/>
          </a:solidFill>
          <a:ln>
            <a:solidFill>
              <a:srgbClr val="F5BD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4 + 2 =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287000" y="4176310"/>
            <a:ext cx="863600" cy="685800"/>
          </a:xfrm>
          <a:prstGeom prst="roundRect">
            <a:avLst/>
          </a:prstGeom>
          <a:solidFill>
            <a:srgbClr val="F7BEBE"/>
          </a:solidFill>
          <a:ln>
            <a:solidFill>
              <a:srgbClr val="F5BD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933700" y="2050810"/>
            <a:ext cx="863600" cy="685800"/>
          </a:xfrm>
          <a:prstGeom prst="roundRect">
            <a:avLst/>
          </a:prstGeom>
          <a:solidFill>
            <a:srgbClr val="F7BEBE"/>
          </a:solidFill>
          <a:ln>
            <a:solidFill>
              <a:srgbClr val="F7B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933700" y="3113560"/>
            <a:ext cx="863600" cy="685800"/>
          </a:xfrm>
          <a:prstGeom prst="roundRect">
            <a:avLst/>
          </a:prstGeom>
          <a:solidFill>
            <a:srgbClr val="F7BEBE"/>
          </a:solidFill>
          <a:ln>
            <a:solidFill>
              <a:srgbClr val="F7B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933700" y="4176310"/>
            <a:ext cx="863600" cy="685800"/>
          </a:xfrm>
          <a:prstGeom prst="roundRect">
            <a:avLst/>
          </a:prstGeom>
          <a:solidFill>
            <a:srgbClr val="F7BEBE"/>
          </a:solidFill>
          <a:ln>
            <a:solidFill>
              <a:srgbClr val="F7B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4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642100" y="2050810"/>
            <a:ext cx="863600" cy="685800"/>
          </a:xfrm>
          <a:prstGeom prst="roundRect">
            <a:avLst/>
          </a:prstGeom>
          <a:solidFill>
            <a:srgbClr val="C3E6F6"/>
          </a:solidFill>
          <a:ln>
            <a:solidFill>
              <a:srgbClr val="C3E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642100" y="3113560"/>
            <a:ext cx="863600" cy="685800"/>
          </a:xfrm>
          <a:prstGeom prst="roundRect">
            <a:avLst/>
          </a:prstGeom>
          <a:solidFill>
            <a:srgbClr val="C3E6F6"/>
          </a:solidFill>
          <a:ln>
            <a:solidFill>
              <a:srgbClr val="C3E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4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642100" y="4176310"/>
            <a:ext cx="863600" cy="685800"/>
          </a:xfrm>
          <a:prstGeom prst="roundRect">
            <a:avLst/>
          </a:prstGeom>
          <a:solidFill>
            <a:srgbClr val="C3E6F6"/>
          </a:solidFill>
          <a:ln>
            <a:solidFill>
              <a:srgbClr val="C3E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5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287000" y="2050810"/>
            <a:ext cx="863600" cy="685800"/>
          </a:xfrm>
          <a:prstGeom prst="roundRect">
            <a:avLst/>
          </a:prstGeom>
          <a:solidFill>
            <a:srgbClr val="F7BEBE"/>
          </a:solidFill>
          <a:ln>
            <a:solidFill>
              <a:srgbClr val="F5BD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6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287000" y="3113560"/>
            <a:ext cx="863600" cy="685800"/>
          </a:xfrm>
          <a:prstGeom prst="roundRect">
            <a:avLst/>
          </a:prstGeom>
          <a:solidFill>
            <a:srgbClr val="F7BEBE"/>
          </a:solidFill>
          <a:ln>
            <a:solidFill>
              <a:srgbClr val="F5BD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5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287000" y="4176310"/>
            <a:ext cx="863600" cy="685800"/>
          </a:xfrm>
          <a:prstGeom prst="roundRect">
            <a:avLst/>
          </a:prstGeom>
          <a:solidFill>
            <a:srgbClr val="F7BEBE"/>
          </a:solidFill>
          <a:ln>
            <a:solidFill>
              <a:srgbClr val="F5BD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6</a:t>
            </a:r>
            <a:endParaRPr lang="vi-VN" sz="32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72" y="688243"/>
            <a:ext cx="6096528" cy="128636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2915" y="5086660"/>
            <a:ext cx="4794738" cy="138913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/>
          <a:srcRect t="38129"/>
          <a:stretch/>
        </p:blipFill>
        <p:spPr>
          <a:xfrm>
            <a:off x="1835343" y="5086660"/>
            <a:ext cx="2147572" cy="122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7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/>
          <p:cNvSpPr/>
          <p:nvPr/>
        </p:nvSpPr>
        <p:spPr>
          <a:xfrm>
            <a:off x="683637" y="1682712"/>
            <a:ext cx="3697863" cy="2186325"/>
          </a:xfrm>
          <a:custGeom>
            <a:avLst/>
            <a:gdLst/>
            <a:ahLst/>
            <a:cxnLst/>
            <a:rect l="l" t="t" r="r" b="b"/>
            <a:pathLst>
              <a:path w="10822563" h="5617190">
                <a:moveTo>
                  <a:pt x="0" y="0"/>
                </a:moveTo>
                <a:lnTo>
                  <a:pt x="10822564" y="0"/>
                </a:lnTo>
                <a:lnTo>
                  <a:pt x="10822564" y="5617190"/>
                </a:lnTo>
                <a:lnTo>
                  <a:pt x="0" y="5617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3"/>
          <p:cNvSpPr/>
          <p:nvPr/>
        </p:nvSpPr>
        <p:spPr>
          <a:xfrm>
            <a:off x="4381500" y="1623676"/>
            <a:ext cx="3570863" cy="2304395"/>
          </a:xfrm>
          <a:custGeom>
            <a:avLst/>
            <a:gdLst/>
            <a:ahLst/>
            <a:cxnLst/>
            <a:rect l="l" t="t" r="r" b="b"/>
            <a:pathLst>
              <a:path w="10840323" h="5845914">
                <a:moveTo>
                  <a:pt x="0" y="0"/>
                </a:moveTo>
                <a:lnTo>
                  <a:pt x="10840323" y="0"/>
                </a:lnTo>
                <a:lnTo>
                  <a:pt x="10840323" y="5845914"/>
                </a:lnTo>
                <a:lnTo>
                  <a:pt x="0" y="58459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4"/>
          <p:cNvSpPr/>
          <p:nvPr/>
        </p:nvSpPr>
        <p:spPr>
          <a:xfrm>
            <a:off x="7952363" y="1623675"/>
            <a:ext cx="3439537" cy="2245361"/>
          </a:xfrm>
          <a:custGeom>
            <a:avLst/>
            <a:gdLst/>
            <a:ahLst/>
            <a:cxnLst/>
            <a:rect l="l" t="t" r="r" b="b"/>
            <a:pathLst>
              <a:path w="10858005" h="5746441">
                <a:moveTo>
                  <a:pt x="0" y="0"/>
                </a:moveTo>
                <a:lnTo>
                  <a:pt x="10858006" y="0"/>
                </a:lnTo>
                <a:lnTo>
                  <a:pt x="10858006" y="5746440"/>
                </a:lnTo>
                <a:lnTo>
                  <a:pt x="0" y="57464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 r="-7138"/>
            </a:stretch>
          </a:blipFill>
        </p:spPr>
      </p:sp>
      <p:grpSp>
        <p:nvGrpSpPr>
          <p:cNvPr id="20" name="Group 19"/>
          <p:cNvGrpSpPr/>
          <p:nvPr/>
        </p:nvGrpSpPr>
        <p:grpSpPr>
          <a:xfrm>
            <a:off x="1058099" y="3928071"/>
            <a:ext cx="2948940" cy="512464"/>
            <a:chOff x="848360" y="3869036"/>
            <a:chExt cx="2733333" cy="512464"/>
          </a:xfrm>
        </p:grpSpPr>
        <p:sp>
          <p:nvSpPr>
            <p:cNvPr id="15" name="Rounded Rectangle 14"/>
            <p:cNvSpPr/>
            <p:nvPr/>
          </p:nvSpPr>
          <p:spPr>
            <a:xfrm>
              <a:off x="848360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3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411588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+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974816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538044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=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101270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92462" y="3928071"/>
            <a:ext cx="2948940" cy="512464"/>
            <a:chOff x="848360" y="3869036"/>
            <a:chExt cx="2733333" cy="512464"/>
          </a:xfrm>
        </p:grpSpPr>
        <p:sp>
          <p:nvSpPr>
            <p:cNvPr id="22" name="Rounded Rectangle 21"/>
            <p:cNvSpPr/>
            <p:nvPr/>
          </p:nvSpPr>
          <p:spPr>
            <a:xfrm>
              <a:off x="848360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2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411588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+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974816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538044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=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101270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326824" y="3928071"/>
            <a:ext cx="2948940" cy="512464"/>
            <a:chOff x="848360" y="3869036"/>
            <a:chExt cx="2733333" cy="512464"/>
          </a:xfrm>
        </p:grpSpPr>
        <p:sp>
          <p:nvSpPr>
            <p:cNvPr id="28" name="Rounded Rectangle 27"/>
            <p:cNvSpPr/>
            <p:nvPr/>
          </p:nvSpPr>
          <p:spPr>
            <a:xfrm>
              <a:off x="848360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411588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+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974816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4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538044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=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101270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270" y="622909"/>
            <a:ext cx="2627604" cy="1286367"/>
          </a:xfrm>
          <a:prstGeom prst="rect">
            <a:avLst/>
          </a:prstGeom>
        </p:spPr>
      </p:pic>
      <p:pic>
        <p:nvPicPr>
          <p:cNvPr id="33" name="Đồ họa 3">
            <a:extLst>
              <a:ext uri="{FF2B5EF4-FFF2-40B4-BE49-F238E27FC236}">
                <a16:creationId xmlns:a16="http://schemas.microsoft.com/office/drawing/2014/main" xmlns="" id="{146328E4-88CB-C168-A142-8CF079E399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564378" y="4534310"/>
            <a:ext cx="3646403" cy="172122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ECE91CB6-D467-3744-DC5F-7854F4773D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8136" y="5524894"/>
            <a:ext cx="6148453" cy="81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4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/>
          <p:cNvSpPr/>
          <p:nvPr/>
        </p:nvSpPr>
        <p:spPr>
          <a:xfrm>
            <a:off x="683637" y="1682712"/>
            <a:ext cx="3697863" cy="2186325"/>
          </a:xfrm>
          <a:custGeom>
            <a:avLst/>
            <a:gdLst/>
            <a:ahLst/>
            <a:cxnLst/>
            <a:rect l="l" t="t" r="r" b="b"/>
            <a:pathLst>
              <a:path w="10822563" h="5617190">
                <a:moveTo>
                  <a:pt x="0" y="0"/>
                </a:moveTo>
                <a:lnTo>
                  <a:pt x="10822564" y="0"/>
                </a:lnTo>
                <a:lnTo>
                  <a:pt x="10822564" y="5617190"/>
                </a:lnTo>
                <a:lnTo>
                  <a:pt x="0" y="56171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3"/>
          <p:cNvSpPr/>
          <p:nvPr/>
        </p:nvSpPr>
        <p:spPr>
          <a:xfrm>
            <a:off x="4381500" y="1623676"/>
            <a:ext cx="3570863" cy="2304395"/>
          </a:xfrm>
          <a:custGeom>
            <a:avLst/>
            <a:gdLst/>
            <a:ahLst/>
            <a:cxnLst/>
            <a:rect l="l" t="t" r="r" b="b"/>
            <a:pathLst>
              <a:path w="10840323" h="5845914">
                <a:moveTo>
                  <a:pt x="0" y="0"/>
                </a:moveTo>
                <a:lnTo>
                  <a:pt x="10840323" y="0"/>
                </a:lnTo>
                <a:lnTo>
                  <a:pt x="10840323" y="5845914"/>
                </a:lnTo>
                <a:lnTo>
                  <a:pt x="0" y="58459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4"/>
          <p:cNvSpPr/>
          <p:nvPr/>
        </p:nvSpPr>
        <p:spPr>
          <a:xfrm>
            <a:off x="7952363" y="1623675"/>
            <a:ext cx="3439537" cy="2245361"/>
          </a:xfrm>
          <a:custGeom>
            <a:avLst/>
            <a:gdLst/>
            <a:ahLst/>
            <a:cxnLst/>
            <a:rect l="l" t="t" r="r" b="b"/>
            <a:pathLst>
              <a:path w="10858005" h="5746441">
                <a:moveTo>
                  <a:pt x="0" y="0"/>
                </a:moveTo>
                <a:lnTo>
                  <a:pt x="10858006" y="0"/>
                </a:lnTo>
                <a:lnTo>
                  <a:pt x="10858006" y="5746440"/>
                </a:lnTo>
                <a:lnTo>
                  <a:pt x="0" y="57464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 r="-7138"/>
            </a:stretch>
          </a:blipFill>
        </p:spPr>
      </p:sp>
      <p:grpSp>
        <p:nvGrpSpPr>
          <p:cNvPr id="20" name="Group 19"/>
          <p:cNvGrpSpPr/>
          <p:nvPr/>
        </p:nvGrpSpPr>
        <p:grpSpPr>
          <a:xfrm>
            <a:off x="1058099" y="3928071"/>
            <a:ext cx="2948940" cy="512464"/>
            <a:chOff x="848360" y="3869036"/>
            <a:chExt cx="2733333" cy="512464"/>
          </a:xfrm>
        </p:grpSpPr>
        <p:sp>
          <p:nvSpPr>
            <p:cNvPr id="15" name="Rounded Rectangle 14"/>
            <p:cNvSpPr/>
            <p:nvPr/>
          </p:nvSpPr>
          <p:spPr>
            <a:xfrm>
              <a:off x="848360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3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411588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+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974816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?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538044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=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101270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?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92462" y="3928071"/>
            <a:ext cx="2948940" cy="512464"/>
            <a:chOff x="848360" y="3869036"/>
            <a:chExt cx="2733333" cy="512464"/>
          </a:xfrm>
        </p:grpSpPr>
        <p:sp>
          <p:nvSpPr>
            <p:cNvPr id="22" name="Rounded Rectangle 21"/>
            <p:cNvSpPr/>
            <p:nvPr/>
          </p:nvSpPr>
          <p:spPr>
            <a:xfrm>
              <a:off x="848360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411588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+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974816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?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538044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=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101270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?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326824" y="3928071"/>
            <a:ext cx="2948940" cy="512464"/>
            <a:chOff x="848360" y="3869036"/>
            <a:chExt cx="2733333" cy="512464"/>
          </a:xfrm>
        </p:grpSpPr>
        <p:sp>
          <p:nvSpPr>
            <p:cNvPr id="28" name="Rounded Rectangle 27"/>
            <p:cNvSpPr/>
            <p:nvPr/>
          </p:nvSpPr>
          <p:spPr>
            <a:xfrm>
              <a:off x="848360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?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411588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+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974816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538044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=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101270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?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270" y="622909"/>
            <a:ext cx="2627604" cy="1286367"/>
          </a:xfrm>
          <a:prstGeom prst="rect">
            <a:avLst/>
          </a:prstGeom>
        </p:spPr>
      </p:pic>
      <p:pic>
        <p:nvPicPr>
          <p:cNvPr id="35" name="Đồ họa 3">
            <a:extLst>
              <a:ext uri="{FF2B5EF4-FFF2-40B4-BE49-F238E27FC236}">
                <a16:creationId xmlns:a16="http://schemas.microsoft.com/office/drawing/2014/main" xmlns="" id="{146328E4-88CB-C168-A142-8CF079E399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924914" y="4511238"/>
            <a:ext cx="3646403" cy="17212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44027" y="5117123"/>
            <a:ext cx="4416428" cy="948289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2283027" y="3939740"/>
            <a:ext cx="518319" cy="51246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486011" y="3928071"/>
            <a:ext cx="518319" cy="51246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928100" y="3928071"/>
            <a:ext cx="518319" cy="51246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131084" y="3916402"/>
            <a:ext cx="518319" cy="51246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338401" y="3928071"/>
            <a:ext cx="518319" cy="51246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757444" y="3916402"/>
            <a:ext cx="518319" cy="51246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6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98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89000" y="2108201"/>
            <a:ext cx="4949001" cy="812799"/>
            <a:chOff x="848360" y="3869036"/>
            <a:chExt cx="2733333" cy="512464"/>
          </a:xfrm>
        </p:grpSpPr>
        <p:sp>
          <p:nvSpPr>
            <p:cNvPr id="8" name="Rounded Rectangle 7"/>
            <p:cNvSpPr/>
            <p:nvPr/>
          </p:nvSpPr>
          <p:spPr>
            <a:xfrm>
              <a:off x="848360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411588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+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974816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?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538044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=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01270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13500" y="2108201"/>
            <a:ext cx="4949001" cy="812799"/>
            <a:chOff x="848360" y="3869036"/>
            <a:chExt cx="2733333" cy="512464"/>
          </a:xfrm>
        </p:grpSpPr>
        <p:sp>
          <p:nvSpPr>
            <p:cNvPr id="14" name="Rounded Rectangle 13"/>
            <p:cNvSpPr/>
            <p:nvPr/>
          </p:nvSpPr>
          <p:spPr>
            <a:xfrm>
              <a:off x="848360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3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411588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+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974816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?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538044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=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101270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89000" y="3405526"/>
            <a:ext cx="4949001" cy="812799"/>
            <a:chOff x="848360" y="3869036"/>
            <a:chExt cx="2733333" cy="512464"/>
          </a:xfrm>
        </p:grpSpPr>
        <p:sp>
          <p:nvSpPr>
            <p:cNvPr id="20" name="Rounded Rectangle 19"/>
            <p:cNvSpPr/>
            <p:nvPr/>
          </p:nvSpPr>
          <p:spPr>
            <a:xfrm>
              <a:off x="848360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411588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+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974816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?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538044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=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101270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13500" y="3405526"/>
            <a:ext cx="4949001" cy="812799"/>
            <a:chOff x="848360" y="3869036"/>
            <a:chExt cx="2733333" cy="512464"/>
          </a:xfrm>
        </p:grpSpPr>
        <p:sp>
          <p:nvSpPr>
            <p:cNvPr id="26" name="Rounded Rectangle 25"/>
            <p:cNvSpPr/>
            <p:nvPr/>
          </p:nvSpPr>
          <p:spPr>
            <a:xfrm>
              <a:off x="848360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411588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+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974816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?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538044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=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101270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6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93247"/>
            <a:ext cx="2627604" cy="1286367"/>
          </a:xfrm>
          <a:prstGeom prst="rect">
            <a:avLst/>
          </a:prstGeom>
        </p:spPr>
      </p:pic>
      <p:pic>
        <p:nvPicPr>
          <p:cNvPr id="32" name="Đồ họa 3">
            <a:extLst>
              <a:ext uri="{FF2B5EF4-FFF2-40B4-BE49-F238E27FC236}">
                <a16:creationId xmlns:a16="http://schemas.microsoft.com/office/drawing/2014/main" xmlns="" id="{146328E4-88CB-C168-A142-8CF079E39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564378" y="4534310"/>
            <a:ext cx="3646403" cy="17212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ECE91CB6-D467-3744-DC5F-7854F4773D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8136" y="5524894"/>
            <a:ext cx="6148453" cy="81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6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89000" y="2108201"/>
            <a:ext cx="4949001" cy="812799"/>
            <a:chOff x="848360" y="3869036"/>
            <a:chExt cx="2733333" cy="512464"/>
          </a:xfrm>
        </p:grpSpPr>
        <p:sp>
          <p:nvSpPr>
            <p:cNvPr id="8" name="Rounded Rectangle 7"/>
            <p:cNvSpPr/>
            <p:nvPr/>
          </p:nvSpPr>
          <p:spPr>
            <a:xfrm>
              <a:off x="848360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411588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+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974816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?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538044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=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01270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13500" y="2108201"/>
            <a:ext cx="4949001" cy="812799"/>
            <a:chOff x="848360" y="3869036"/>
            <a:chExt cx="2733333" cy="512464"/>
          </a:xfrm>
        </p:grpSpPr>
        <p:sp>
          <p:nvSpPr>
            <p:cNvPr id="14" name="Rounded Rectangle 13"/>
            <p:cNvSpPr/>
            <p:nvPr/>
          </p:nvSpPr>
          <p:spPr>
            <a:xfrm>
              <a:off x="848360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3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411588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+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974816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?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538044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=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101270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89000" y="3405526"/>
            <a:ext cx="4949001" cy="812799"/>
            <a:chOff x="848360" y="3869036"/>
            <a:chExt cx="2733333" cy="512464"/>
          </a:xfrm>
        </p:grpSpPr>
        <p:sp>
          <p:nvSpPr>
            <p:cNvPr id="20" name="Rounded Rectangle 19"/>
            <p:cNvSpPr/>
            <p:nvPr/>
          </p:nvSpPr>
          <p:spPr>
            <a:xfrm>
              <a:off x="848360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411588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+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974816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?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538044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=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101270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13500" y="3405526"/>
            <a:ext cx="4949001" cy="812799"/>
            <a:chOff x="848360" y="3869036"/>
            <a:chExt cx="2733333" cy="512464"/>
          </a:xfrm>
        </p:grpSpPr>
        <p:sp>
          <p:nvSpPr>
            <p:cNvPr id="26" name="Rounded Rectangle 25"/>
            <p:cNvSpPr/>
            <p:nvPr/>
          </p:nvSpPr>
          <p:spPr>
            <a:xfrm>
              <a:off x="848360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411588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+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974816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?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538044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=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101270" y="3869036"/>
              <a:ext cx="480423" cy="512464"/>
            </a:xfrm>
            <a:prstGeom prst="roundRect">
              <a:avLst/>
            </a:prstGeom>
            <a:solidFill>
              <a:srgbClr val="F7BEBE"/>
            </a:solidFill>
            <a:ln>
              <a:solidFill>
                <a:srgbClr val="F7B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6</a:t>
              </a:r>
              <a:endPara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693247"/>
            <a:ext cx="2627604" cy="1286367"/>
          </a:xfrm>
          <a:prstGeom prst="rect">
            <a:avLst/>
          </a:prstGeom>
        </p:spPr>
      </p:pic>
      <p:pic>
        <p:nvPicPr>
          <p:cNvPr id="35" name="Đồ họa 3">
            <a:extLst>
              <a:ext uri="{FF2B5EF4-FFF2-40B4-BE49-F238E27FC236}">
                <a16:creationId xmlns:a16="http://schemas.microsoft.com/office/drawing/2014/main" xmlns="" id="{146328E4-88CB-C168-A142-8CF079E39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924914" y="4511238"/>
            <a:ext cx="3646403" cy="172122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44027" y="5117123"/>
            <a:ext cx="4416428" cy="948289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2919214" y="2108201"/>
            <a:ext cx="869859" cy="8127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928572" y="3405526"/>
            <a:ext cx="869859" cy="8127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453073" y="2108201"/>
            <a:ext cx="869859" cy="8127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462431" y="3405526"/>
            <a:ext cx="869859" cy="8127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165</Words>
  <Application>Microsoft Office PowerPoint</Application>
  <PresentationFormat>Widescreen</PresentationFormat>
  <Paragraphs>123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SVN-Newton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35</cp:revision>
  <dcterms:created xsi:type="dcterms:W3CDTF">2025-08-14T06:50:36Z</dcterms:created>
  <dcterms:modified xsi:type="dcterms:W3CDTF">2025-11-23T15:33:55Z</dcterms:modified>
</cp:coreProperties>
</file>