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0" r:id="rId3"/>
    <p:sldId id="470" r:id="rId4"/>
    <p:sldId id="471" r:id="rId5"/>
    <p:sldId id="273" r:id="rId6"/>
    <p:sldId id="474" r:id="rId7"/>
    <p:sldId id="265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73C5"/>
    <a:srgbClr val="215968"/>
    <a:srgbClr val="FFF4A8"/>
    <a:srgbClr val="FFFFE9"/>
    <a:srgbClr val="D37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45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928B24C0-F333-B642-116B-7CDA4568C3C7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79A6F5-E5DC-A9D0-4F8D-65ECA44B91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737997-F215-9B8A-B432-8946360D9D4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50.svg"/><Relationship Id="rId2" Type="http://schemas.openxmlformats.org/officeDocument/2006/relationships/video" Target="../media/media1.mp4"/><Relationship Id="rId16" Type="http://schemas.openxmlformats.org/officeDocument/2006/relationships/image" Target="../media/image19.png"/><Relationship Id="rId1" Type="http://schemas.microsoft.com/office/2007/relationships/media" Target="../media/media1.mp4"/><Relationship Id="rId6" Type="http://schemas.openxmlformats.org/officeDocument/2006/relationships/image" Target="../media/image47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svg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20.svg"/><Relationship Id="rId10" Type="http://schemas.openxmlformats.org/officeDocument/2006/relationships/image" Target="../media/image25.sv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20.sv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70.sv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20.sv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0.svg"/><Relationship Id="rId10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4.pn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12" Type="http://schemas.openxmlformats.org/officeDocument/2006/relationships/image" Target="../media/image1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3D7E1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177310" y="8495143"/>
            <a:ext cx="20642620" cy="4653972"/>
          </a:xfrm>
          <a:custGeom>
            <a:avLst/>
            <a:gdLst/>
            <a:ahLst/>
            <a:cxnLst/>
            <a:rect l="l" t="t" r="r" b="b"/>
            <a:pathLst>
              <a:path w="20642620" h="4653972">
                <a:moveTo>
                  <a:pt x="0" y="0"/>
                </a:moveTo>
                <a:lnTo>
                  <a:pt x="20642620" y="0"/>
                </a:lnTo>
                <a:lnTo>
                  <a:pt x="20642620" y="4653972"/>
                </a:lnTo>
                <a:lnTo>
                  <a:pt x="0" y="4653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8725952" y="50772"/>
            <a:ext cx="8533348" cy="9065974"/>
          </a:xfrm>
          <a:custGeom>
            <a:avLst/>
            <a:gdLst/>
            <a:ahLst/>
            <a:cxnLst/>
            <a:rect l="l" t="t" r="r" b="b"/>
            <a:pathLst>
              <a:path w="8533348" h="9065974">
                <a:moveTo>
                  <a:pt x="0" y="0"/>
                </a:moveTo>
                <a:lnTo>
                  <a:pt x="8533348" y="0"/>
                </a:lnTo>
                <a:lnTo>
                  <a:pt x="8533348" y="9065974"/>
                </a:lnTo>
                <a:lnTo>
                  <a:pt x="0" y="9065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2197938" y="810595"/>
            <a:ext cx="11110012" cy="8665809"/>
          </a:xfrm>
          <a:custGeom>
            <a:avLst/>
            <a:gdLst/>
            <a:ahLst/>
            <a:cxnLst/>
            <a:rect l="l" t="t" r="r" b="b"/>
            <a:pathLst>
              <a:path w="11110012" h="8665809">
                <a:moveTo>
                  <a:pt x="0" y="0"/>
                </a:moveTo>
                <a:lnTo>
                  <a:pt x="11110011" y="0"/>
                </a:lnTo>
                <a:lnTo>
                  <a:pt x="11110011" y="8665810"/>
                </a:lnTo>
                <a:lnTo>
                  <a:pt x="0" y="8665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9213183" y="3435624"/>
            <a:ext cx="9074817" cy="6874174"/>
          </a:xfrm>
          <a:custGeom>
            <a:avLst/>
            <a:gdLst/>
            <a:ahLst/>
            <a:cxnLst/>
            <a:rect l="l" t="t" r="r" b="b"/>
            <a:pathLst>
              <a:path w="9074817" h="6874174">
                <a:moveTo>
                  <a:pt x="0" y="0"/>
                </a:moveTo>
                <a:lnTo>
                  <a:pt x="9074817" y="0"/>
                </a:lnTo>
                <a:lnTo>
                  <a:pt x="9074817" y="6874173"/>
                </a:lnTo>
                <a:lnTo>
                  <a:pt x="0" y="68741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626378" y="7700957"/>
            <a:ext cx="5260586" cy="1775448"/>
          </a:xfrm>
          <a:custGeom>
            <a:avLst/>
            <a:gdLst/>
            <a:ahLst/>
            <a:cxnLst/>
            <a:rect l="l" t="t" r="r" b="b"/>
            <a:pathLst>
              <a:path w="5260586" h="1775448">
                <a:moveTo>
                  <a:pt x="0" y="0"/>
                </a:moveTo>
                <a:lnTo>
                  <a:pt x="5260586" y="0"/>
                </a:lnTo>
                <a:lnTo>
                  <a:pt x="5260586" y="1775448"/>
                </a:lnTo>
                <a:lnTo>
                  <a:pt x="0" y="1775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2254625" y="3650531"/>
            <a:ext cx="6554684" cy="2664038"/>
          </a:xfrm>
          <a:custGeom>
            <a:avLst/>
            <a:gdLst/>
            <a:ahLst/>
            <a:cxnLst/>
            <a:rect l="l" t="t" r="r" b="b"/>
            <a:pathLst>
              <a:path w="6554684" h="2664038">
                <a:moveTo>
                  <a:pt x="0" y="0"/>
                </a:moveTo>
                <a:lnTo>
                  <a:pt x="6554684" y="0"/>
                </a:lnTo>
                <a:lnTo>
                  <a:pt x="6554684" y="2664038"/>
                </a:lnTo>
                <a:lnTo>
                  <a:pt x="0" y="2664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6966246" y="810595"/>
            <a:ext cx="4393609" cy="1785707"/>
          </a:xfrm>
          <a:custGeom>
            <a:avLst/>
            <a:gdLst/>
            <a:ahLst/>
            <a:cxnLst/>
            <a:rect l="l" t="t" r="r" b="b"/>
            <a:pathLst>
              <a:path w="4393609" h="1785707">
                <a:moveTo>
                  <a:pt x="0" y="0"/>
                </a:moveTo>
                <a:lnTo>
                  <a:pt x="4393609" y="0"/>
                </a:lnTo>
                <a:lnTo>
                  <a:pt x="4393609" y="1785707"/>
                </a:lnTo>
                <a:lnTo>
                  <a:pt x="0" y="17857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2572472" y="1231124"/>
            <a:ext cx="2061737" cy="944650"/>
          </a:xfrm>
          <a:custGeom>
            <a:avLst/>
            <a:gdLst/>
            <a:ahLst/>
            <a:cxnLst/>
            <a:rect l="l" t="t" r="r" b="b"/>
            <a:pathLst>
              <a:path w="2061737" h="944650">
                <a:moveTo>
                  <a:pt x="0" y="0"/>
                </a:moveTo>
                <a:lnTo>
                  <a:pt x="2061736" y="0"/>
                </a:lnTo>
                <a:lnTo>
                  <a:pt x="2061736" y="944650"/>
                </a:lnTo>
                <a:lnTo>
                  <a:pt x="0" y="9446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F7581FC-70B0-3A11-D1EB-D10CD202BAFC}"/>
              </a:ext>
            </a:extLst>
          </p:cNvPr>
          <p:cNvSpPr/>
          <p:nvPr/>
        </p:nvSpPr>
        <p:spPr>
          <a:xfrm>
            <a:off x="6344071" y="382566"/>
            <a:ext cx="7245594" cy="910994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Tự</a:t>
            </a:r>
            <a:r>
              <a:rPr lang="en-US" sz="5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nhiên</a:t>
            </a:r>
            <a:r>
              <a:rPr lang="en-US" sz="5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5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xã</a:t>
            </a:r>
            <a:r>
              <a:rPr lang="en-US" sz="5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hội</a:t>
            </a:r>
            <a:endParaRPr lang="vi-VN" sz="5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1" name="Picture 20" descr="A green and white logo&#10;&#10;AI-generated content may be incorrect.">
            <a:extLst>
              <a:ext uri="{FF2B5EF4-FFF2-40B4-BE49-F238E27FC236}">
                <a16:creationId xmlns:a16="http://schemas.microsoft.com/office/drawing/2014/main" xmlns="" id="{2145528A-1F5D-DE42-BB89-2977624AEE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" y="-42755"/>
            <a:ext cx="1810680" cy="1810680"/>
          </a:xfrm>
          <a:prstGeom prst="rect">
            <a:avLst/>
          </a:prstGeom>
        </p:spPr>
      </p:pic>
      <p:pic>
        <p:nvPicPr>
          <p:cNvPr id="23" name="Picture 22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xmlns="" id="{37839F11-CFC7-8BA8-EF92-95772C3009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754" y="136303"/>
            <a:ext cx="1395728" cy="14390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422BCAC-E48C-7931-31F0-C01A197C67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567" y="5599885"/>
            <a:ext cx="12048059" cy="1549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E177D2-960F-C433-F301-A65E0CF985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667000" y="1318778"/>
            <a:ext cx="16686198" cy="402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311388" y="502302"/>
            <a:ext cx="7533806" cy="8755998"/>
          </a:xfrm>
          <a:custGeom>
            <a:avLst/>
            <a:gdLst/>
            <a:ahLst/>
            <a:cxnLst/>
            <a:rect l="l" t="t" r="r" b="b"/>
            <a:pathLst>
              <a:path w="7533806" h="8755998">
                <a:moveTo>
                  <a:pt x="0" y="0"/>
                </a:moveTo>
                <a:lnTo>
                  <a:pt x="7533806" y="0"/>
                </a:lnTo>
                <a:lnTo>
                  <a:pt x="7533806" y="8755998"/>
                </a:lnTo>
                <a:lnTo>
                  <a:pt x="0" y="87559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0" y="8344959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9584140" y="1016000"/>
            <a:ext cx="9131318" cy="8229600"/>
          </a:xfrm>
          <a:custGeom>
            <a:avLst/>
            <a:gdLst/>
            <a:ahLst/>
            <a:cxnLst/>
            <a:rect l="l" t="t" r="r" b="b"/>
            <a:pathLst>
              <a:path w="9131318" h="8229600">
                <a:moveTo>
                  <a:pt x="0" y="0"/>
                </a:moveTo>
                <a:lnTo>
                  <a:pt x="9131318" y="0"/>
                </a:lnTo>
                <a:lnTo>
                  <a:pt x="91313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8" name="Freeform 8"/>
          <p:cNvSpPr/>
          <p:nvPr/>
        </p:nvSpPr>
        <p:spPr>
          <a:xfrm>
            <a:off x="598553" y="6518181"/>
            <a:ext cx="7118592" cy="8104659"/>
          </a:xfrm>
          <a:custGeom>
            <a:avLst/>
            <a:gdLst/>
            <a:ahLst/>
            <a:cxnLst/>
            <a:rect l="l" t="t" r="r" b="b"/>
            <a:pathLst>
              <a:path w="7118592" h="8104659">
                <a:moveTo>
                  <a:pt x="0" y="0"/>
                </a:moveTo>
                <a:lnTo>
                  <a:pt x="7118592" y="0"/>
                </a:lnTo>
                <a:lnTo>
                  <a:pt x="7118592" y="8104658"/>
                </a:lnTo>
                <a:lnTo>
                  <a:pt x="0" y="81046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9144000" y="1028700"/>
            <a:ext cx="1374198" cy="1374198"/>
          </a:xfrm>
          <a:custGeom>
            <a:avLst/>
            <a:gdLst/>
            <a:ahLst/>
            <a:cxnLst/>
            <a:rect l="l" t="t" r="r" b="b"/>
            <a:pathLst>
              <a:path w="1374198" h="1374198">
                <a:moveTo>
                  <a:pt x="0" y="0"/>
                </a:moveTo>
                <a:lnTo>
                  <a:pt x="1374198" y="0"/>
                </a:lnTo>
                <a:lnTo>
                  <a:pt x="1374198" y="1374198"/>
                </a:lnTo>
                <a:lnTo>
                  <a:pt x="0" y="13741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3DDCCE0-855F-C65C-D6FE-CF823A383B6E}"/>
              </a:ext>
            </a:extLst>
          </p:cNvPr>
          <p:cNvGrpSpPr/>
          <p:nvPr/>
        </p:nvGrpSpPr>
        <p:grpSpPr>
          <a:xfrm>
            <a:off x="349503" y="295262"/>
            <a:ext cx="10168695" cy="4094896"/>
            <a:chOff x="349503" y="295262"/>
            <a:chExt cx="9530821" cy="4094896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xmlns="" id="{51DC207A-45C4-CF4F-CA45-0B6C4AD637E2}"/>
                </a:ext>
              </a:extLst>
            </p:cNvPr>
            <p:cNvGrpSpPr/>
            <p:nvPr/>
          </p:nvGrpSpPr>
          <p:grpSpPr>
            <a:xfrm>
              <a:off x="349503" y="295262"/>
              <a:ext cx="9530821" cy="4094896"/>
              <a:chOff x="0" y="0"/>
              <a:chExt cx="2076477" cy="884194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xmlns="" id="{BBA9DAEE-993A-98E6-C533-1D6695183801}"/>
                  </a:ext>
                </a:extLst>
              </p:cNvPr>
              <p:cNvSpPr/>
              <p:nvPr/>
            </p:nvSpPr>
            <p:spPr>
              <a:xfrm>
                <a:off x="0" y="0"/>
                <a:ext cx="2076477" cy="884194"/>
              </a:xfrm>
              <a:custGeom>
                <a:avLst/>
                <a:gdLst/>
                <a:ahLst/>
                <a:cxnLst/>
                <a:rect l="l" t="t" r="r" b="b"/>
                <a:pathLst>
                  <a:path w="2076477" h="884194">
                    <a:moveTo>
                      <a:pt x="50080" y="0"/>
                    </a:moveTo>
                    <a:lnTo>
                      <a:pt x="2026396" y="0"/>
                    </a:lnTo>
                    <a:cubicBezTo>
                      <a:pt x="2054055" y="0"/>
                      <a:pt x="2076477" y="22422"/>
                      <a:pt x="2076477" y="50080"/>
                    </a:cubicBezTo>
                    <a:lnTo>
                      <a:pt x="2076477" y="834114"/>
                    </a:lnTo>
                    <a:cubicBezTo>
                      <a:pt x="2076477" y="847396"/>
                      <a:pt x="2071200" y="860134"/>
                      <a:pt x="2061808" y="869526"/>
                    </a:cubicBezTo>
                    <a:cubicBezTo>
                      <a:pt x="2052417" y="878918"/>
                      <a:pt x="2039678" y="884194"/>
                      <a:pt x="2026396" y="884194"/>
                    </a:cubicBezTo>
                    <a:lnTo>
                      <a:pt x="50080" y="884194"/>
                    </a:lnTo>
                    <a:cubicBezTo>
                      <a:pt x="36798" y="884194"/>
                      <a:pt x="24060" y="878918"/>
                      <a:pt x="14668" y="869526"/>
                    </a:cubicBezTo>
                    <a:cubicBezTo>
                      <a:pt x="5276" y="860134"/>
                      <a:pt x="0" y="847396"/>
                      <a:pt x="0" y="834114"/>
                    </a:cubicBezTo>
                    <a:lnTo>
                      <a:pt x="0" y="50080"/>
                    </a:lnTo>
                    <a:cubicBezTo>
                      <a:pt x="0" y="36798"/>
                      <a:pt x="5276" y="24060"/>
                      <a:pt x="14668" y="14668"/>
                    </a:cubicBezTo>
                    <a:cubicBezTo>
                      <a:pt x="24060" y="5276"/>
                      <a:pt x="36798" y="0"/>
                      <a:pt x="50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293F5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6" name="TextBox 5">
                <a:extLst>
                  <a:ext uri="{FF2B5EF4-FFF2-40B4-BE49-F238E27FC236}">
                    <a16:creationId xmlns:a16="http://schemas.microsoft.com/office/drawing/2014/main" xmlns="" id="{EA2E47F0-255C-0604-1FC8-13E52205355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76477" cy="9222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xmlns="" id="{D614C9C8-3C75-B848-BAC1-920FE024EF89}"/>
                </a:ext>
              </a:extLst>
            </p:cNvPr>
            <p:cNvSpPr txBox="1"/>
            <p:nvPr/>
          </p:nvSpPr>
          <p:spPr>
            <a:xfrm>
              <a:off x="734276" y="553843"/>
              <a:ext cx="8750112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8000" b="1" dirty="0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Người </a:t>
              </a:r>
              <a:r>
                <a:rPr lang="en-US" sz="8000" b="1" dirty="0" err="1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này</a:t>
              </a:r>
              <a:r>
                <a:rPr lang="en-US" sz="8000" b="1" dirty="0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 </a:t>
              </a:r>
              <a:r>
                <a:rPr lang="en-US" sz="8000" b="1" dirty="0" err="1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là</a:t>
              </a:r>
              <a:r>
                <a:rPr lang="en-US" sz="8000" b="1" dirty="0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 con </a:t>
              </a:r>
              <a:r>
                <a:rPr lang="en-US" sz="8000" b="1" dirty="0" err="1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trai</a:t>
              </a:r>
              <a:r>
                <a:rPr lang="en-US" sz="8000" b="1" dirty="0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 </a:t>
              </a:r>
              <a:r>
                <a:rPr lang="en-US" sz="8000" b="1" dirty="0" err="1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của</a:t>
              </a:r>
              <a:r>
                <a:rPr lang="en-US" sz="8000" b="1" dirty="0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 </a:t>
              </a:r>
              <a:r>
                <a:rPr lang="en-US" sz="8000" b="1" dirty="0" err="1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ông</a:t>
              </a:r>
              <a:r>
                <a:rPr lang="en-US" sz="8000" b="1" dirty="0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 </a:t>
              </a:r>
              <a:r>
                <a:rPr lang="en-US" sz="8000" b="1" dirty="0" err="1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bà</a:t>
              </a:r>
              <a:r>
                <a:rPr lang="en-US" sz="8000" b="1" dirty="0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 </a:t>
              </a:r>
              <a:r>
                <a:rPr lang="en-US" sz="8000" b="1" dirty="0" err="1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nội</a:t>
              </a:r>
              <a:r>
                <a:rPr lang="en-US" sz="8000" b="1" dirty="0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 </a:t>
              </a:r>
              <a:r>
                <a:rPr lang="en-US" sz="8000" b="1" dirty="0" err="1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và</a:t>
              </a:r>
              <a:r>
                <a:rPr lang="en-US" sz="8000" b="1" dirty="0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 </a:t>
              </a:r>
              <a:r>
                <a:rPr lang="en-US" sz="8000" b="1" dirty="0" err="1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sinh</a:t>
              </a:r>
              <a:r>
                <a:rPr lang="en-US" sz="8000" b="1" dirty="0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 </a:t>
              </a:r>
              <a:r>
                <a:rPr lang="en-US" sz="8000" b="1" dirty="0" err="1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ra</a:t>
              </a:r>
              <a:r>
                <a:rPr lang="en-US" sz="8000" b="1" dirty="0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 </a:t>
              </a:r>
              <a:r>
                <a:rPr lang="en-US" sz="8000" b="1" dirty="0" err="1">
                  <a:solidFill>
                    <a:srgbClr val="293F57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em</a:t>
              </a:r>
              <a:endParaRPr lang="en-US" sz="8000" b="1" dirty="0">
                <a:solidFill>
                  <a:srgbClr val="293F57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endParaRPr>
            </a:p>
          </p:txBody>
        </p:sp>
      </p:grpSp>
      <p:pic>
        <p:nvPicPr>
          <p:cNvPr id="17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xmlns="" id="{A3A6354E-0DD6-3213-37E5-4C6418243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22813" t="15856" r="29752" b="6575"/>
          <a:stretch>
            <a:fillRect/>
          </a:stretch>
        </p:blipFill>
        <p:spPr>
          <a:xfrm>
            <a:off x="15717683" y="227703"/>
            <a:ext cx="2520296" cy="2172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EBC559B-62DF-54C8-74EA-3AA2C873A1A4}"/>
              </a:ext>
            </a:extLst>
          </p:cNvPr>
          <p:cNvGrpSpPr/>
          <p:nvPr/>
        </p:nvGrpSpPr>
        <p:grpSpPr>
          <a:xfrm>
            <a:off x="1582648" y="5444596"/>
            <a:ext cx="7177500" cy="1692273"/>
            <a:chOff x="1582648" y="5444596"/>
            <a:chExt cx="7177500" cy="169227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38C73AAC-3CDA-380E-992D-041D4357B846}"/>
                </a:ext>
              </a:extLst>
            </p:cNvPr>
            <p:cNvSpPr/>
            <p:nvPr/>
          </p:nvSpPr>
          <p:spPr>
            <a:xfrm>
              <a:off x="1582648" y="5444596"/>
              <a:ext cx="6600227" cy="169227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xmlns="" id="{CAFB6F44-F372-AC51-C585-9462B8783424}"/>
                </a:ext>
              </a:extLst>
            </p:cNvPr>
            <p:cNvSpPr txBox="1"/>
            <p:nvPr/>
          </p:nvSpPr>
          <p:spPr>
            <a:xfrm>
              <a:off x="2095642" y="5601383"/>
              <a:ext cx="6664506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80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Bố</a:t>
              </a:r>
              <a:r>
                <a:rPr lang="en-US" sz="8000" b="1" dirty="0">
                  <a:solidFill>
                    <a:srgbClr val="C00000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 </a:t>
              </a:r>
              <a:r>
                <a:rPr lang="en-US" sz="80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của</a:t>
              </a:r>
              <a:r>
                <a:rPr lang="en-US" sz="8000" b="1" dirty="0">
                  <a:solidFill>
                    <a:srgbClr val="C00000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 </a:t>
              </a:r>
              <a:r>
                <a:rPr lang="en-US" sz="80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Mango AC"/>
                  <a:cs typeface="Mango AC"/>
                  <a:sym typeface="Mango AC"/>
                </a:rPr>
                <a:t>em</a:t>
              </a:r>
              <a:endParaRPr lang="en-US" sz="8000" b="1" dirty="0">
                <a:solidFill>
                  <a:srgbClr val="C00000"/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endParaRPr>
            </a:p>
          </p:txBody>
        </p:sp>
      </p:grp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21EEAEF1-21DA-96CC-67E9-CC193B5EF4CA}"/>
              </a:ext>
            </a:extLst>
          </p:cNvPr>
          <p:cNvSpPr/>
          <p:nvPr/>
        </p:nvSpPr>
        <p:spPr>
          <a:xfrm>
            <a:off x="9578738" y="984974"/>
            <a:ext cx="9131318" cy="8229600"/>
          </a:xfrm>
          <a:custGeom>
            <a:avLst/>
            <a:gdLst/>
            <a:ahLst/>
            <a:cxnLst/>
            <a:rect l="l" t="t" r="r" b="b"/>
            <a:pathLst>
              <a:path w="9131318" h="8229600">
                <a:moveTo>
                  <a:pt x="0" y="0"/>
                </a:moveTo>
                <a:lnTo>
                  <a:pt x="9131318" y="0"/>
                </a:lnTo>
                <a:lnTo>
                  <a:pt x="91313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7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7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C7F1771-29E1-04F4-1A79-FC0302C63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FB34CFD9-FF03-71DD-E10B-65273FB16834}"/>
              </a:ext>
            </a:extLst>
          </p:cNvPr>
          <p:cNvSpPr/>
          <p:nvPr/>
        </p:nvSpPr>
        <p:spPr>
          <a:xfrm>
            <a:off x="0" y="8344959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613EE191-82BC-B95B-7E22-A2B38C7A0930}"/>
              </a:ext>
            </a:extLst>
          </p:cNvPr>
          <p:cNvSpPr/>
          <p:nvPr/>
        </p:nvSpPr>
        <p:spPr>
          <a:xfrm>
            <a:off x="13513166" y="1009919"/>
            <a:ext cx="4312114" cy="7930325"/>
          </a:xfrm>
          <a:custGeom>
            <a:avLst/>
            <a:gdLst/>
            <a:ahLst/>
            <a:cxnLst/>
            <a:rect l="l" t="t" r="r" b="b"/>
            <a:pathLst>
              <a:path w="4312114" h="7930325">
                <a:moveTo>
                  <a:pt x="0" y="0"/>
                </a:moveTo>
                <a:lnTo>
                  <a:pt x="4312114" y="0"/>
                </a:lnTo>
                <a:lnTo>
                  <a:pt x="4312114" y="7930325"/>
                </a:lnTo>
                <a:lnTo>
                  <a:pt x="0" y="7930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870DB7BE-9F02-314B-16AC-4D066B4DD5BD}"/>
              </a:ext>
            </a:extLst>
          </p:cNvPr>
          <p:cNvSpPr/>
          <p:nvPr/>
        </p:nvSpPr>
        <p:spPr>
          <a:xfrm>
            <a:off x="7638351" y="3760961"/>
            <a:ext cx="10649649" cy="6616095"/>
          </a:xfrm>
          <a:custGeom>
            <a:avLst/>
            <a:gdLst/>
            <a:ahLst/>
            <a:cxnLst/>
            <a:rect l="l" t="t" r="r" b="b"/>
            <a:pathLst>
              <a:path w="10649649" h="6616095">
                <a:moveTo>
                  <a:pt x="0" y="0"/>
                </a:moveTo>
                <a:lnTo>
                  <a:pt x="10649649" y="0"/>
                </a:lnTo>
                <a:lnTo>
                  <a:pt x="10649649" y="6616095"/>
                </a:lnTo>
                <a:lnTo>
                  <a:pt x="0" y="66160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01375CD5-2A86-60AC-8C0E-BBAFC1985DF7}"/>
              </a:ext>
            </a:extLst>
          </p:cNvPr>
          <p:cNvSpPr/>
          <p:nvPr/>
        </p:nvSpPr>
        <p:spPr>
          <a:xfrm>
            <a:off x="9747881" y="1252650"/>
            <a:ext cx="2993568" cy="1685129"/>
          </a:xfrm>
          <a:custGeom>
            <a:avLst/>
            <a:gdLst/>
            <a:ahLst/>
            <a:cxnLst/>
            <a:rect l="l" t="t" r="r" b="b"/>
            <a:pathLst>
              <a:path w="2993568" h="1685129">
                <a:moveTo>
                  <a:pt x="0" y="0"/>
                </a:moveTo>
                <a:lnTo>
                  <a:pt x="2993568" y="0"/>
                </a:lnTo>
                <a:lnTo>
                  <a:pt x="2993568" y="1685129"/>
                </a:lnTo>
                <a:lnTo>
                  <a:pt x="0" y="16851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0B450DA0-A51F-AF29-BE80-92D017B2223A}"/>
              </a:ext>
            </a:extLst>
          </p:cNvPr>
          <p:cNvSpPr/>
          <p:nvPr/>
        </p:nvSpPr>
        <p:spPr>
          <a:xfrm>
            <a:off x="323151" y="8255648"/>
            <a:ext cx="7315200" cy="2121408"/>
          </a:xfrm>
          <a:custGeom>
            <a:avLst/>
            <a:gdLst/>
            <a:ahLst/>
            <a:cxnLst/>
            <a:rect l="l" t="t" r="r" b="b"/>
            <a:pathLst>
              <a:path w="7315200" h="2121408">
                <a:moveTo>
                  <a:pt x="0" y="0"/>
                </a:moveTo>
                <a:lnTo>
                  <a:pt x="7315200" y="0"/>
                </a:lnTo>
                <a:lnTo>
                  <a:pt x="7315200" y="2121408"/>
                </a:lnTo>
                <a:lnTo>
                  <a:pt x="0" y="2121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EDDE49-A6B8-DDE1-6243-4F2F31C1D1D6}"/>
              </a:ext>
            </a:extLst>
          </p:cNvPr>
          <p:cNvSpPr/>
          <p:nvPr/>
        </p:nvSpPr>
        <p:spPr>
          <a:xfrm>
            <a:off x="314684" y="443736"/>
            <a:ext cx="17202849" cy="9525000"/>
          </a:xfrm>
          <a:prstGeom prst="round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B80BA5E-84D0-A826-63BB-85955D7CFC94}"/>
              </a:ext>
            </a:extLst>
          </p:cNvPr>
          <p:cNvGrpSpPr/>
          <p:nvPr/>
        </p:nvGrpSpPr>
        <p:grpSpPr>
          <a:xfrm>
            <a:off x="904475" y="855368"/>
            <a:ext cx="16023266" cy="827971"/>
            <a:chOff x="1371600" y="723899"/>
            <a:chExt cx="15468600" cy="155051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F77A4D2-0118-3F8C-AF51-40589CB31D4D}"/>
                </a:ext>
              </a:extLst>
            </p:cNvPr>
            <p:cNvSpPr/>
            <p:nvPr/>
          </p:nvSpPr>
          <p:spPr>
            <a:xfrm>
              <a:off x="1371600" y="723899"/>
              <a:ext cx="15468600" cy="1550511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5247EF3-7382-4FFF-E25B-6213CCCA28A6}"/>
                </a:ext>
              </a:extLst>
            </p:cNvPr>
            <p:cNvSpPr txBox="1"/>
            <p:nvPr/>
          </p:nvSpPr>
          <p:spPr>
            <a:xfrm>
              <a:off x="1447800" y="804331"/>
              <a:ext cx="15392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1. Nói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Minh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Hoa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dưới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57194F8-F444-48F7-D4BF-866A3E1D9F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019" y="1948402"/>
            <a:ext cx="16766381" cy="80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33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5B68111-4C55-8496-1886-236B5438E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D6AFCE28-4CC2-9DF4-22E4-04C213372172}"/>
              </a:ext>
            </a:extLst>
          </p:cNvPr>
          <p:cNvSpPr/>
          <p:nvPr/>
        </p:nvSpPr>
        <p:spPr>
          <a:xfrm>
            <a:off x="0" y="8344959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F7EEF29B-B65C-5703-4231-4D1C486CEBAB}"/>
              </a:ext>
            </a:extLst>
          </p:cNvPr>
          <p:cNvSpPr/>
          <p:nvPr/>
        </p:nvSpPr>
        <p:spPr>
          <a:xfrm>
            <a:off x="13513166" y="1009919"/>
            <a:ext cx="4312114" cy="7930325"/>
          </a:xfrm>
          <a:custGeom>
            <a:avLst/>
            <a:gdLst/>
            <a:ahLst/>
            <a:cxnLst/>
            <a:rect l="l" t="t" r="r" b="b"/>
            <a:pathLst>
              <a:path w="4312114" h="7930325">
                <a:moveTo>
                  <a:pt x="0" y="0"/>
                </a:moveTo>
                <a:lnTo>
                  <a:pt x="4312114" y="0"/>
                </a:lnTo>
                <a:lnTo>
                  <a:pt x="4312114" y="7930325"/>
                </a:lnTo>
                <a:lnTo>
                  <a:pt x="0" y="79303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26C88DC4-949A-CC46-9F7E-114C519F8552}"/>
              </a:ext>
            </a:extLst>
          </p:cNvPr>
          <p:cNvSpPr/>
          <p:nvPr/>
        </p:nvSpPr>
        <p:spPr>
          <a:xfrm>
            <a:off x="7638351" y="3760961"/>
            <a:ext cx="10649649" cy="6616095"/>
          </a:xfrm>
          <a:custGeom>
            <a:avLst/>
            <a:gdLst/>
            <a:ahLst/>
            <a:cxnLst/>
            <a:rect l="l" t="t" r="r" b="b"/>
            <a:pathLst>
              <a:path w="10649649" h="6616095">
                <a:moveTo>
                  <a:pt x="0" y="0"/>
                </a:moveTo>
                <a:lnTo>
                  <a:pt x="10649649" y="0"/>
                </a:lnTo>
                <a:lnTo>
                  <a:pt x="10649649" y="6616095"/>
                </a:lnTo>
                <a:lnTo>
                  <a:pt x="0" y="66160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1BB28AD5-A70B-9B67-22DC-76C97E96FB0D}"/>
              </a:ext>
            </a:extLst>
          </p:cNvPr>
          <p:cNvSpPr/>
          <p:nvPr/>
        </p:nvSpPr>
        <p:spPr>
          <a:xfrm>
            <a:off x="9747881" y="1252650"/>
            <a:ext cx="2993568" cy="1685129"/>
          </a:xfrm>
          <a:custGeom>
            <a:avLst/>
            <a:gdLst/>
            <a:ahLst/>
            <a:cxnLst/>
            <a:rect l="l" t="t" r="r" b="b"/>
            <a:pathLst>
              <a:path w="2993568" h="1685129">
                <a:moveTo>
                  <a:pt x="0" y="0"/>
                </a:moveTo>
                <a:lnTo>
                  <a:pt x="2993568" y="0"/>
                </a:lnTo>
                <a:lnTo>
                  <a:pt x="2993568" y="1685129"/>
                </a:lnTo>
                <a:lnTo>
                  <a:pt x="0" y="16851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1A1E4A25-C079-984D-31B1-80FDF8DB12DD}"/>
              </a:ext>
            </a:extLst>
          </p:cNvPr>
          <p:cNvSpPr/>
          <p:nvPr/>
        </p:nvSpPr>
        <p:spPr>
          <a:xfrm>
            <a:off x="323151" y="8255648"/>
            <a:ext cx="7315200" cy="2121408"/>
          </a:xfrm>
          <a:custGeom>
            <a:avLst/>
            <a:gdLst/>
            <a:ahLst/>
            <a:cxnLst/>
            <a:rect l="l" t="t" r="r" b="b"/>
            <a:pathLst>
              <a:path w="7315200" h="2121408">
                <a:moveTo>
                  <a:pt x="0" y="0"/>
                </a:moveTo>
                <a:lnTo>
                  <a:pt x="7315200" y="0"/>
                </a:lnTo>
                <a:lnTo>
                  <a:pt x="7315200" y="2121408"/>
                </a:lnTo>
                <a:lnTo>
                  <a:pt x="0" y="2121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62F5C61-67CD-F6D1-1C23-C1229F2BDF5A}"/>
              </a:ext>
            </a:extLst>
          </p:cNvPr>
          <p:cNvSpPr/>
          <p:nvPr/>
        </p:nvSpPr>
        <p:spPr>
          <a:xfrm>
            <a:off x="314684" y="443736"/>
            <a:ext cx="17202849" cy="9525000"/>
          </a:xfrm>
          <a:prstGeom prst="round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D68C73C-D5B5-5269-C6F8-9C55529CABB4}"/>
              </a:ext>
            </a:extLst>
          </p:cNvPr>
          <p:cNvGrpSpPr/>
          <p:nvPr/>
        </p:nvGrpSpPr>
        <p:grpSpPr>
          <a:xfrm>
            <a:off x="904475" y="855368"/>
            <a:ext cx="16023266" cy="827971"/>
            <a:chOff x="1371600" y="723899"/>
            <a:chExt cx="15468600" cy="155051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90EFE9C3-B50D-BD2D-C47C-0C16C08A2A92}"/>
                </a:ext>
              </a:extLst>
            </p:cNvPr>
            <p:cNvSpPr/>
            <p:nvPr/>
          </p:nvSpPr>
          <p:spPr>
            <a:xfrm>
              <a:off x="1371600" y="723899"/>
              <a:ext cx="15468600" cy="1550511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9654DDB-03DE-626F-1910-66881F0588E8}"/>
                </a:ext>
              </a:extLst>
            </p:cNvPr>
            <p:cNvSpPr txBox="1"/>
            <p:nvPr/>
          </p:nvSpPr>
          <p:spPr>
            <a:xfrm>
              <a:off x="1447800" y="804331"/>
              <a:ext cx="15392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1. Nói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Minh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Hoa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dưới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Mom_was_tired_202507231601_rs5t4">
            <a:hlinkClick r:id="" action="ppaction://media"/>
            <a:extLst>
              <a:ext uri="{FF2B5EF4-FFF2-40B4-BE49-F238E27FC236}">
                <a16:creationId xmlns:a16="http://schemas.microsoft.com/office/drawing/2014/main" xmlns="" id="{1CC61044-97C8-85A0-A0DD-CFFA0BA0A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12377" t="-2" r="33653" b="-12"/>
          <a:stretch>
            <a:fillRect/>
          </a:stretch>
        </p:blipFill>
        <p:spPr>
          <a:xfrm>
            <a:off x="983407" y="1988401"/>
            <a:ext cx="7099495" cy="74002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FB63A18-82A8-38F6-2708-0F42A5ABC8CC}"/>
              </a:ext>
            </a:extLst>
          </p:cNvPr>
          <p:cNvGrpSpPr/>
          <p:nvPr/>
        </p:nvGrpSpPr>
        <p:grpSpPr>
          <a:xfrm>
            <a:off x="8397586" y="2927460"/>
            <a:ext cx="7931993" cy="4378688"/>
            <a:chOff x="8397586" y="2927460"/>
            <a:chExt cx="7931993" cy="437868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5909A25-9252-3070-F55E-49A92BB51725}"/>
                </a:ext>
              </a:extLst>
            </p:cNvPr>
            <p:cNvSpPr/>
            <p:nvPr/>
          </p:nvSpPr>
          <p:spPr>
            <a:xfrm>
              <a:off x="8397586" y="2927460"/>
              <a:ext cx="7931993" cy="437868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418FDD2-FC74-8135-72E3-A2081CD86816}"/>
                </a:ext>
              </a:extLst>
            </p:cNvPr>
            <p:cNvSpPr txBox="1"/>
            <p:nvPr/>
          </p:nvSpPr>
          <p:spPr>
            <a:xfrm>
              <a:off x="8879003" y="3159522"/>
              <a:ext cx="6858000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latin typeface="UTM Avo" panose="02040603050506020204" pitchFamily="18" charset="0"/>
                </a:rPr>
                <a:t>Hoa </a:t>
              </a:r>
              <a:r>
                <a:rPr lang="en-US" sz="6500" dirty="0" err="1">
                  <a:latin typeface="UTM Avo" panose="02040603050506020204" pitchFamily="18" charset="0"/>
                </a:rPr>
                <a:t>lấy</a:t>
              </a:r>
              <a:r>
                <a:rPr lang="en-US" sz="6500" dirty="0">
                  <a:latin typeface="UTM Avo" panose="02040603050506020204" pitchFamily="18" charset="0"/>
                </a:rPr>
                <a:t> </a:t>
              </a:r>
              <a:r>
                <a:rPr lang="en-US" sz="6500" dirty="0" err="1">
                  <a:latin typeface="UTM Avo" panose="02040603050506020204" pitchFamily="18" charset="0"/>
                </a:rPr>
                <a:t>chăn</a:t>
              </a:r>
              <a:r>
                <a:rPr lang="en-US" sz="6500" dirty="0">
                  <a:latin typeface="UTM Avo" panose="02040603050506020204" pitchFamily="18" charset="0"/>
                </a:rPr>
                <a:t> </a:t>
              </a:r>
              <a:r>
                <a:rPr lang="en-US" sz="6500" dirty="0" err="1">
                  <a:latin typeface="UTM Avo" panose="02040603050506020204" pitchFamily="18" charset="0"/>
                </a:rPr>
                <a:t>đắp</a:t>
              </a:r>
              <a:r>
                <a:rPr lang="en-US" sz="6500" dirty="0">
                  <a:latin typeface="UTM Avo" panose="02040603050506020204" pitchFamily="18" charset="0"/>
                </a:rPr>
                <a:t> </a:t>
              </a:r>
              <a:r>
                <a:rPr lang="en-US" sz="6500" dirty="0" err="1">
                  <a:latin typeface="UTM Avo" panose="02040603050506020204" pitchFamily="18" charset="0"/>
                </a:rPr>
                <a:t>cho</a:t>
              </a:r>
              <a:r>
                <a:rPr lang="en-US" sz="6500" dirty="0">
                  <a:latin typeface="UTM Avo" panose="02040603050506020204" pitchFamily="18" charset="0"/>
                </a:rPr>
                <a:t> </a:t>
              </a:r>
              <a:r>
                <a:rPr lang="en-US" sz="6500" dirty="0" err="1">
                  <a:latin typeface="UTM Avo" panose="02040603050506020204" pitchFamily="18" charset="0"/>
                </a:rPr>
                <a:t>mẹ</a:t>
              </a:r>
              <a:r>
                <a:rPr lang="en-US" sz="6500" dirty="0">
                  <a:latin typeface="UTM Avo" panose="02040603050506020204" pitchFamily="18" charset="0"/>
                </a:rPr>
                <a:t> </a:t>
              </a:r>
              <a:r>
                <a:rPr lang="en-US" sz="6500" dirty="0" err="1">
                  <a:latin typeface="UTM Avo" panose="02040603050506020204" pitchFamily="18" charset="0"/>
                </a:rPr>
                <a:t>khi</a:t>
              </a:r>
              <a:r>
                <a:rPr lang="en-US" sz="6500" dirty="0">
                  <a:latin typeface="UTM Avo" panose="02040603050506020204" pitchFamily="18" charset="0"/>
                </a:rPr>
                <a:t> </a:t>
              </a:r>
              <a:r>
                <a:rPr lang="en-US" sz="6500" dirty="0" err="1">
                  <a:latin typeface="UTM Avo" panose="02040603050506020204" pitchFamily="18" charset="0"/>
                </a:rPr>
                <a:t>mẹ</a:t>
              </a:r>
              <a:r>
                <a:rPr lang="en-US" sz="6500" dirty="0">
                  <a:latin typeface="UTM Avo" panose="02040603050506020204" pitchFamily="18" charset="0"/>
                </a:rPr>
                <a:t> </a:t>
              </a:r>
              <a:r>
                <a:rPr lang="en-US" sz="6500" dirty="0" err="1">
                  <a:latin typeface="UTM Avo" panose="02040603050506020204" pitchFamily="18" charset="0"/>
                </a:rPr>
                <a:t>làm</a:t>
              </a:r>
              <a:r>
                <a:rPr lang="en-US" sz="6500" dirty="0">
                  <a:latin typeface="UTM Avo" panose="02040603050506020204" pitchFamily="18" charset="0"/>
                </a:rPr>
                <a:t> </a:t>
              </a:r>
              <a:r>
                <a:rPr lang="en-US" sz="6500" dirty="0" err="1">
                  <a:latin typeface="UTM Avo" panose="02040603050506020204" pitchFamily="18" charset="0"/>
                </a:rPr>
                <a:t>việc</a:t>
              </a:r>
              <a:r>
                <a:rPr lang="en-US" sz="6500" dirty="0">
                  <a:latin typeface="UTM Avo" panose="02040603050506020204" pitchFamily="18" charset="0"/>
                </a:rPr>
                <a:t> </a:t>
              </a:r>
              <a:r>
                <a:rPr lang="en-US" sz="6500" dirty="0" err="1">
                  <a:latin typeface="UTM Avo" panose="02040603050506020204" pitchFamily="18" charset="0"/>
                </a:rPr>
                <a:t>mệt</a:t>
              </a:r>
              <a:r>
                <a:rPr lang="en-US" sz="6500" dirty="0">
                  <a:latin typeface="UTM Avo" panose="02040603050506020204" pitchFamily="18" charset="0"/>
                </a:rPr>
                <a:t> </a:t>
              </a:r>
              <a:r>
                <a:rPr lang="en-US" sz="6500" dirty="0" err="1">
                  <a:latin typeface="UTM Avo" panose="02040603050506020204" pitchFamily="18" charset="0"/>
                </a:rPr>
                <a:t>ngủ</a:t>
              </a:r>
              <a:r>
                <a:rPr lang="en-US" sz="6500" dirty="0">
                  <a:latin typeface="UTM Avo" panose="02040603050506020204" pitchFamily="18" charset="0"/>
                </a:rPr>
                <a:t> </a:t>
              </a:r>
              <a:r>
                <a:rPr lang="en-US" sz="6500" dirty="0" err="1">
                  <a:latin typeface="UTM Avo" panose="02040603050506020204" pitchFamily="18" charset="0"/>
                </a:rPr>
                <a:t>quên</a:t>
              </a:r>
              <a:r>
                <a:rPr lang="en-US" sz="6500" dirty="0">
                  <a:latin typeface="UTM Avo" panose="02040603050506020204" pitchFamily="18" charset="0"/>
                </a:rPr>
                <a:t>.</a:t>
              </a:r>
              <a:endParaRPr lang="vi-VN" sz="6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24790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4D4DE">
                <a:alpha val="100000"/>
              </a:srgbClr>
            </a:gs>
            <a:gs pos="100000">
              <a:srgbClr val="FEFFF9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9292932-5163-FE11-F98D-1A8194740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3A7FF49B-C7F2-68A1-2097-7B16761B1087}"/>
              </a:ext>
            </a:extLst>
          </p:cNvPr>
          <p:cNvSpPr/>
          <p:nvPr/>
        </p:nvSpPr>
        <p:spPr>
          <a:xfrm>
            <a:off x="0" y="8344959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3F7AB0D3-42C4-2D10-8864-8FD87336DFA7}"/>
              </a:ext>
            </a:extLst>
          </p:cNvPr>
          <p:cNvSpPr/>
          <p:nvPr/>
        </p:nvSpPr>
        <p:spPr>
          <a:xfrm>
            <a:off x="11887200" y="0"/>
            <a:ext cx="7300725" cy="8111917"/>
          </a:xfrm>
          <a:custGeom>
            <a:avLst/>
            <a:gdLst/>
            <a:ahLst/>
            <a:cxnLst/>
            <a:rect l="l" t="t" r="r" b="b"/>
            <a:pathLst>
              <a:path w="7300725" h="8111917">
                <a:moveTo>
                  <a:pt x="0" y="0"/>
                </a:moveTo>
                <a:lnTo>
                  <a:pt x="7300725" y="0"/>
                </a:lnTo>
                <a:lnTo>
                  <a:pt x="7300725" y="8111917"/>
                </a:lnTo>
                <a:lnTo>
                  <a:pt x="0" y="8111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C0B2E6E3-CC15-258C-DB81-491EB902A251}"/>
              </a:ext>
            </a:extLst>
          </p:cNvPr>
          <p:cNvSpPr/>
          <p:nvPr/>
        </p:nvSpPr>
        <p:spPr>
          <a:xfrm>
            <a:off x="14020800" y="5448300"/>
            <a:ext cx="3944757" cy="4838700"/>
          </a:xfrm>
          <a:custGeom>
            <a:avLst/>
            <a:gdLst/>
            <a:ahLst/>
            <a:cxnLst/>
            <a:rect l="l" t="t" r="r" b="b"/>
            <a:pathLst>
              <a:path w="6505801" h="9020175">
                <a:moveTo>
                  <a:pt x="0" y="0"/>
                </a:moveTo>
                <a:lnTo>
                  <a:pt x="6505801" y="0"/>
                </a:lnTo>
                <a:lnTo>
                  <a:pt x="6505801" y="9020175"/>
                </a:lnTo>
                <a:lnTo>
                  <a:pt x="0" y="9020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ADA89029-601C-A9EA-F38C-3F64C18D28D3}"/>
              </a:ext>
            </a:extLst>
          </p:cNvPr>
          <p:cNvSpPr/>
          <p:nvPr/>
        </p:nvSpPr>
        <p:spPr>
          <a:xfrm>
            <a:off x="-1363305" y="7290328"/>
            <a:ext cx="11807838" cy="6317193"/>
          </a:xfrm>
          <a:custGeom>
            <a:avLst/>
            <a:gdLst/>
            <a:ahLst/>
            <a:cxnLst/>
            <a:rect l="l" t="t" r="r" b="b"/>
            <a:pathLst>
              <a:path w="11807838" h="6317193">
                <a:moveTo>
                  <a:pt x="0" y="0"/>
                </a:moveTo>
                <a:lnTo>
                  <a:pt x="11807838" y="0"/>
                </a:lnTo>
                <a:lnTo>
                  <a:pt x="11807838" y="6317194"/>
                </a:lnTo>
                <a:lnTo>
                  <a:pt x="0" y="63171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238EB6CF-9786-0E19-CA59-50D26E396A96}"/>
              </a:ext>
            </a:extLst>
          </p:cNvPr>
          <p:cNvGrpSpPr/>
          <p:nvPr/>
        </p:nvGrpSpPr>
        <p:grpSpPr>
          <a:xfrm>
            <a:off x="339376" y="610435"/>
            <a:ext cx="17367005" cy="9525000"/>
            <a:chOff x="0" y="0"/>
            <a:chExt cx="2076477" cy="884194"/>
          </a:xfrm>
          <a:solidFill>
            <a:srgbClr val="FFFFFF">
              <a:alpha val="68000"/>
            </a:srgbClr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AD66AD5C-2493-56BB-CBF0-F668EF0EEC49}"/>
                </a:ext>
              </a:extLst>
            </p:cNvPr>
            <p:cNvSpPr/>
            <p:nvPr/>
          </p:nvSpPr>
          <p:spPr>
            <a:xfrm>
              <a:off x="0" y="0"/>
              <a:ext cx="2076477" cy="884194"/>
            </a:xfrm>
            <a:custGeom>
              <a:avLst/>
              <a:gdLst/>
              <a:ahLst/>
              <a:cxnLst/>
              <a:rect l="l" t="t" r="r" b="b"/>
              <a:pathLst>
                <a:path w="2076477" h="884194">
                  <a:moveTo>
                    <a:pt x="50080" y="0"/>
                  </a:moveTo>
                  <a:lnTo>
                    <a:pt x="2026396" y="0"/>
                  </a:lnTo>
                  <a:cubicBezTo>
                    <a:pt x="2054055" y="0"/>
                    <a:pt x="2076477" y="22422"/>
                    <a:pt x="2076477" y="50080"/>
                  </a:cubicBezTo>
                  <a:lnTo>
                    <a:pt x="2076477" y="834114"/>
                  </a:lnTo>
                  <a:cubicBezTo>
                    <a:pt x="2076477" y="847396"/>
                    <a:pt x="2071200" y="860134"/>
                    <a:pt x="2061808" y="869526"/>
                  </a:cubicBezTo>
                  <a:cubicBezTo>
                    <a:pt x="2052417" y="878918"/>
                    <a:pt x="2039678" y="884194"/>
                    <a:pt x="2026396" y="884194"/>
                  </a:cubicBezTo>
                  <a:lnTo>
                    <a:pt x="50080" y="884194"/>
                  </a:lnTo>
                  <a:cubicBezTo>
                    <a:pt x="36798" y="884194"/>
                    <a:pt x="24060" y="878918"/>
                    <a:pt x="14668" y="869526"/>
                  </a:cubicBezTo>
                  <a:cubicBezTo>
                    <a:pt x="5276" y="860134"/>
                    <a:pt x="0" y="847396"/>
                    <a:pt x="0" y="834114"/>
                  </a:cubicBezTo>
                  <a:lnTo>
                    <a:pt x="0" y="50080"/>
                  </a:lnTo>
                  <a:cubicBezTo>
                    <a:pt x="0" y="36798"/>
                    <a:pt x="5276" y="24060"/>
                    <a:pt x="14668" y="14668"/>
                  </a:cubicBezTo>
                  <a:cubicBezTo>
                    <a:pt x="24060" y="5276"/>
                    <a:pt x="36798" y="0"/>
                    <a:pt x="50080" y="0"/>
                  </a:cubicBezTo>
                  <a:close/>
                </a:path>
              </a:pathLst>
            </a:custGeom>
            <a:grpFill/>
            <a:ln w="38100" cap="rnd">
              <a:solidFill>
                <a:srgbClr val="293F5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E51D8468-3135-B557-905A-2B1B447A2A05}"/>
                </a:ext>
              </a:extLst>
            </p:cNvPr>
            <p:cNvSpPr txBox="1"/>
            <p:nvPr/>
          </p:nvSpPr>
          <p:spPr>
            <a:xfrm>
              <a:off x="0" y="-38100"/>
              <a:ext cx="2076477" cy="92229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8F53F20-CB0F-AFA4-87BB-68B08D4DBD89}"/>
              </a:ext>
            </a:extLst>
          </p:cNvPr>
          <p:cNvGrpSpPr/>
          <p:nvPr/>
        </p:nvGrpSpPr>
        <p:grpSpPr>
          <a:xfrm>
            <a:off x="760296" y="472586"/>
            <a:ext cx="16525163" cy="1672127"/>
            <a:chOff x="1371601" y="755011"/>
            <a:chExt cx="20145651" cy="312943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743C7B77-2E90-6596-BE8F-EEFB08EE0B46}"/>
                </a:ext>
              </a:extLst>
            </p:cNvPr>
            <p:cNvSpPr/>
            <p:nvPr/>
          </p:nvSpPr>
          <p:spPr>
            <a:xfrm>
              <a:off x="1371601" y="755011"/>
              <a:ext cx="20145651" cy="312943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51B9680-9998-DC25-71C9-CC00E76574FB}"/>
                </a:ext>
              </a:extLst>
            </p:cNvPr>
            <p:cNvSpPr txBox="1"/>
            <p:nvPr/>
          </p:nvSpPr>
          <p:spPr>
            <a:xfrm>
              <a:off x="2016579" y="831577"/>
              <a:ext cx="19500672" cy="305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dirty="0">
                  <a:solidFill>
                    <a:prstClr val="white"/>
                  </a:solidFill>
                  <a:latin typeface="UTM Avo" panose="02040603050506020204" pitchFamily="18" charset="0"/>
                </a:rPr>
                <a:t>2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Chia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sẻ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với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đỡ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đình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C81D544D-CD18-505D-B849-A961527F3A9D}"/>
              </a:ext>
            </a:extLst>
          </p:cNvPr>
          <p:cNvSpPr/>
          <p:nvPr/>
        </p:nvSpPr>
        <p:spPr>
          <a:xfrm>
            <a:off x="819092" y="3619500"/>
            <a:ext cx="4338136" cy="5735387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5" y="0"/>
                </a:lnTo>
                <a:lnTo>
                  <a:pt x="69437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59942FB5-0778-814D-7D03-122B6C3DCE97}"/>
              </a:ext>
            </a:extLst>
          </p:cNvPr>
          <p:cNvSpPr/>
          <p:nvPr/>
        </p:nvSpPr>
        <p:spPr>
          <a:xfrm>
            <a:off x="4820028" y="3124486"/>
            <a:ext cx="5368820" cy="4292888"/>
          </a:xfrm>
          <a:custGeom>
            <a:avLst/>
            <a:gdLst/>
            <a:ahLst/>
            <a:cxnLst/>
            <a:rect l="l" t="t" r="r" b="b"/>
            <a:pathLst>
              <a:path w="5607304" h="4590980">
                <a:moveTo>
                  <a:pt x="0" y="0"/>
                </a:moveTo>
                <a:lnTo>
                  <a:pt x="5607304" y="0"/>
                </a:lnTo>
                <a:lnTo>
                  <a:pt x="5607304" y="4590980"/>
                </a:lnTo>
                <a:lnTo>
                  <a:pt x="0" y="4590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xmlns="" id="{E413DC4F-8ED0-205E-582E-D43EF7A72770}"/>
              </a:ext>
            </a:extLst>
          </p:cNvPr>
          <p:cNvSpPr/>
          <p:nvPr/>
        </p:nvSpPr>
        <p:spPr>
          <a:xfrm>
            <a:off x="12935760" y="2299924"/>
            <a:ext cx="4770621" cy="3867574"/>
          </a:xfrm>
          <a:custGeom>
            <a:avLst/>
            <a:gdLst/>
            <a:ahLst/>
            <a:cxnLst/>
            <a:rect l="l" t="t" r="r" b="b"/>
            <a:pathLst>
              <a:path w="5467406" h="5009511">
                <a:moveTo>
                  <a:pt x="0" y="0"/>
                </a:moveTo>
                <a:lnTo>
                  <a:pt x="5467406" y="0"/>
                </a:lnTo>
                <a:lnTo>
                  <a:pt x="5467406" y="5009511"/>
                </a:lnTo>
                <a:lnTo>
                  <a:pt x="0" y="50095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xmlns="" id="{71DC7A8F-A191-95D1-8C79-395E00BAA182}"/>
              </a:ext>
            </a:extLst>
          </p:cNvPr>
          <p:cNvSpPr/>
          <p:nvPr/>
        </p:nvSpPr>
        <p:spPr>
          <a:xfrm>
            <a:off x="9237661" y="5947380"/>
            <a:ext cx="5770622" cy="3867574"/>
          </a:xfrm>
          <a:custGeom>
            <a:avLst/>
            <a:gdLst/>
            <a:ahLst/>
            <a:cxnLst/>
            <a:rect l="l" t="t" r="r" b="b"/>
            <a:pathLst>
              <a:path w="7076923" h="4768077">
                <a:moveTo>
                  <a:pt x="0" y="0"/>
                </a:moveTo>
                <a:lnTo>
                  <a:pt x="7076923" y="0"/>
                </a:lnTo>
                <a:lnTo>
                  <a:pt x="7076923" y="4768077"/>
                </a:lnTo>
                <a:lnTo>
                  <a:pt x="0" y="47680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4964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4D4DE">
                <a:alpha val="100000"/>
              </a:srgbClr>
            </a:gs>
            <a:gs pos="100000">
              <a:srgbClr val="FEFFF9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AE51168-5FE5-0154-79A4-9B4550918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39B526C4-5D98-530A-9364-B13BD9BE5050}"/>
              </a:ext>
            </a:extLst>
          </p:cNvPr>
          <p:cNvSpPr/>
          <p:nvPr/>
        </p:nvSpPr>
        <p:spPr>
          <a:xfrm>
            <a:off x="0" y="8344959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9B67F29B-F8E8-410B-F60A-DE224A0B5337}"/>
              </a:ext>
            </a:extLst>
          </p:cNvPr>
          <p:cNvSpPr/>
          <p:nvPr/>
        </p:nvSpPr>
        <p:spPr>
          <a:xfrm>
            <a:off x="11887200" y="0"/>
            <a:ext cx="7300725" cy="8111917"/>
          </a:xfrm>
          <a:custGeom>
            <a:avLst/>
            <a:gdLst/>
            <a:ahLst/>
            <a:cxnLst/>
            <a:rect l="l" t="t" r="r" b="b"/>
            <a:pathLst>
              <a:path w="7300725" h="8111917">
                <a:moveTo>
                  <a:pt x="0" y="0"/>
                </a:moveTo>
                <a:lnTo>
                  <a:pt x="7300725" y="0"/>
                </a:lnTo>
                <a:lnTo>
                  <a:pt x="7300725" y="8111917"/>
                </a:lnTo>
                <a:lnTo>
                  <a:pt x="0" y="8111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2319EEE6-36AB-1031-7144-D967F37EB6C0}"/>
              </a:ext>
            </a:extLst>
          </p:cNvPr>
          <p:cNvSpPr/>
          <p:nvPr/>
        </p:nvSpPr>
        <p:spPr>
          <a:xfrm>
            <a:off x="14020800" y="5448300"/>
            <a:ext cx="3944757" cy="4838700"/>
          </a:xfrm>
          <a:custGeom>
            <a:avLst/>
            <a:gdLst/>
            <a:ahLst/>
            <a:cxnLst/>
            <a:rect l="l" t="t" r="r" b="b"/>
            <a:pathLst>
              <a:path w="6505801" h="9020175">
                <a:moveTo>
                  <a:pt x="0" y="0"/>
                </a:moveTo>
                <a:lnTo>
                  <a:pt x="6505801" y="0"/>
                </a:lnTo>
                <a:lnTo>
                  <a:pt x="6505801" y="9020175"/>
                </a:lnTo>
                <a:lnTo>
                  <a:pt x="0" y="9020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29FA2357-6931-E700-2576-FAEA5BF8EA01}"/>
              </a:ext>
            </a:extLst>
          </p:cNvPr>
          <p:cNvSpPr/>
          <p:nvPr/>
        </p:nvSpPr>
        <p:spPr>
          <a:xfrm>
            <a:off x="-1363305" y="7290328"/>
            <a:ext cx="11807838" cy="6317193"/>
          </a:xfrm>
          <a:custGeom>
            <a:avLst/>
            <a:gdLst/>
            <a:ahLst/>
            <a:cxnLst/>
            <a:rect l="l" t="t" r="r" b="b"/>
            <a:pathLst>
              <a:path w="11807838" h="6317193">
                <a:moveTo>
                  <a:pt x="0" y="0"/>
                </a:moveTo>
                <a:lnTo>
                  <a:pt x="11807838" y="0"/>
                </a:lnTo>
                <a:lnTo>
                  <a:pt x="11807838" y="6317194"/>
                </a:lnTo>
                <a:lnTo>
                  <a:pt x="0" y="63171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4013197A-5328-8C77-0054-2FDC697520A1}"/>
              </a:ext>
            </a:extLst>
          </p:cNvPr>
          <p:cNvGrpSpPr/>
          <p:nvPr/>
        </p:nvGrpSpPr>
        <p:grpSpPr>
          <a:xfrm>
            <a:off x="339376" y="610435"/>
            <a:ext cx="17367005" cy="9525000"/>
            <a:chOff x="0" y="0"/>
            <a:chExt cx="2076477" cy="884194"/>
          </a:xfrm>
          <a:solidFill>
            <a:srgbClr val="FFFFFF">
              <a:alpha val="68000"/>
            </a:srgbClr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75C321A4-245A-F2A3-21D0-4207359E5826}"/>
                </a:ext>
              </a:extLst>
            </p:cNvPr>
            <p:cNvSpPr/>
            <p:nvPr/>
          </p:nvSpPr>
          <p:spPr>
            <a:xfrm>
              <a:off x="0" y="0"/>
              <a:ext cx="2076477" cy="884194"/>
            </a:xfrm>
            <a:custGeom>
              <a:avLst/>
              <a:gdLst/>
              <a:ahLst/>
              <a:cxnLst/>
              <a:rect l="l" t="t" r="r" b="b"/>
              <a:pathLst>
                <a:path w="2076477" h="884194">
                  <a:moveTo>
                    <a:pt x="50080" y="0"/>
                  </a:moveTo>
                  <a:lnTo>
                    <a:pt x="2026396" y="0"/>
                  </a:lnTo>
                  <a:cubicBezTo>
                    <a:pt x="2054055" y="0"/>
                    <a:pt x="2076477" y="22422"/>
                    <a:pt x="2076477" y="50080"/>
                  </a:cubicBezTo>
                  <a:lnTo>
                    <a:pt x="2076477" y="834114"/>
                  </a:lnTo>
                  <a:cubicBezTo>
                    <a:pt x="2076477" y="847396"/>
                    <a:pt x="2071200" y="860134"/>
                    <a:pt x="2061808" y="869526"/>
                  </a:cubicBezTo>
                  <a:cubicBezTo>
                    <a:pt x="2052417" y="878918"/>
                    <a:pt x="2039678" y="884194"/>
                    <a:pt x="2026396" y="884194"/>
                  </a:cubicBezTo>
                  <a:lnTo>
                    <a:pt x="50080" y="884194"/>
                  </a:lnTo>
                  <a:cubicBezTo>
                    <a:pt x="36798" y="884194"/>
                    <a:pt x="24060" y="878918"/>
                    <a:pt x="14668" y="869526"/>
                  </a:cubicBezTo>
                  <a:cubicBezTo>
                    <a:pt x="5276" y="860134"/>
                    <a:pt x="0" y="847396"/>
                    <a:pt x="0" y="834114"/>
                  </a:cubicBezTo>
                  <a:lnTo>
                    <a:pt x="0" y="50080"/>
                  </a:lnTo>
                  <a:cubicBezTo>
                    <a:pt x="0" y="36798"/>
                    <a:pt x="5276" y="24060"/>
                    <a:pt x="14668" y="14668"/>
                  </a:cubicBezTo>
                  <a:cubicBezTo>
                    <a:pt x="24060" y="5276"/>
                    <a:pt x="36798" y="0"/>
                    <a:pt x="50080" y="0"/>
                  </a:cubicBezTo>
                  <a:close/>
                </a:path>
              </a:pathLst>
            </a:custGeom>
            <a:grpFill/>
            <a:ln w="38100" cap="rnd">
              <a:solidFill>
                <a:srgbClr val="293F5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4D10ADDE-F05E-5DA9-C4CE-0A3AD86D29F4}"/>
                </a:ext>
              </a:extLst>
            </p:cNvPr>
            <p:cNvSpPr txBox="1"/>
            <p:nvPr/>
          </p:nvSpPr>
          <p:spPr>
            <a:xfrm>
              <a:off x="0" y="-38100"/>
              <a:ext cx="2076477" cy="92229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9600867-02DE-9274-F453-2CB29B273907}"/>
              </a:ext>
            </a:extLst>
          </p:cNvPr>
          <p:cNvGrpSpPr/>
          <p:nvPr/>
        </p:nvGrpSpPr>
        <p:grpSpPr>
          <a:xfrm>
            <a:off x="760296" y="472586"/>
            <a:ext cx="16525163" cy="1672127"/>
            <a:chOff x="1371601" y="755011"/>
            <a:chExt cx="20145651" cy="312943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2D8AC524-EFF8-00CB-29E3-AEE3F1A3A922}"/>
                </a:ext>
              </a:extLst>
            </p:cNvPr>
            <p:cNvSpPr/>
            <p:nvPr/>
          </p:nvSpPr>
          <p:spPr>
            <a:xfrm>
              <a:off x="1371601" y="755011"/>
              <a:ext cx="20145651" cy="312943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44E3D45-80EC-AEC5-5177-4EA5350A32AD}"/>
                </a:ext>
              </a:extLst>
            </p:cNvPr>
            <p:cNvSpPr txBox="1"/>
            <p:nvPr/>
          </p:nvSpPr>
          <p:spPr>
            <a:xfrm>
              <a:off x="2016579" y="831577"/>
              <a:ext cx="19500672" cy="305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dirty="0">
                  <a:solidFill>
                    <a:prstClr val="white"/>
                  </a:solidFill>
                  <a:latin typeface="UTM Avo" panose="02040603050506020204" pitchFamily="18" charset="0"/>
                </a:rPr>
                <a:t>2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Chia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sẻ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với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việc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đỡ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đình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9100FEC-7EAD-015C-A934-5E9331358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703" y="2443204"/>
            <a:ext cx="15996097" cy="76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88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3D7E1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177310" y="8495143"/>
            <a:ext cx="20642620" cy="4653972"/>
          </a:xfrm>
          <a:custGeom>
            <a:avLst/>
            <a:gdLst/>
            <a:ahLst/>
            <a:cxnLst/>
            <a:rect l="l" t="t" r="r" b="b"/>
            <a:pathLst>
              <a:path w="20642620" h="4653972">
                <a:moveTo>
                  <a:pt x="0" y="0"/>
                </a:moveTo>
                <a:lnTo>
                  <a:pt x="20642620" y="0"/>
                </a:lnTo>
                <a:lnTo>
                  <a:pt x="20642620" y="4653972"/>
                </a:lnTo>
                <a:lnTo>
                  <a:pt x="0" y="4653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7931264" y="192326"/>
            <a:ext cx="8533348" cy="9065974"/>
          </a:xfrm>
          <a:custGeom>
            <a:avLst/>
            <a:gdLst/>
            <a:ahLst/>
            <a:cxnLst/>
            <a:rect l="l" t="t" r="r" b="b"/>
            <a:pathLst>
              <a:path w="8533348" h="9065974">
                <a:moveTo>
                  <a:pt x="0" y="0"/>
                </a:moveTo>
                <a:lnTo>
                  <a:pt x="8533347" y="0"/>
                </a:lnTo>
                <a:lnTo>
                  <a:pt x="8533347" y="9065974"/>
                </a:lnTo>
                <a:lnTo>
                  <a:pt x="0" y="9065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2197938" y="810595"/>
            <a:ext cx="11110012" cy="8665809"/>
          </a:xfrm>
          <a:custGeom>
            <a:avLst/>
            <a:gdLst/>
            <a:ahLst/>
            <a:cxnLst/>
            <a:rect l="l" t="t" r="r" b="b"/>
            <a:pathLst>
              <a:path w="11110012" h="8665809">
                <a:moveTo>
                  <a:pt x="0" y="0"/>
                </a:moveTo>
                <a:lnTo>
                  <a:pt x="11110011" y="0"/>
                </a:lnTo>
                <a:lnTo>
                  <a:pt x="11110011" y="8665810"/>
                </a:lnTo>
                <a:lnTo>
                  <a:pt x="0" y="8665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536504" y="7700957"/>
            <a:ext cx="5260586" cy="1775448"/>
          </a:xfrm>
          <a:custGeom>
            <a:avLst/>
            <a:gdLst/>
            <a:ahLst/>
            <a:cxnLst/>
            <a:rect l="l" t="t" r="r" b="b"/>
            <a:pathLst>
              <a:path w="5260586" h="1775448">
                <a:moveTo>
                  <a:pt x="0" y="0"/>
                </a:moveTo>
                <a:lnTo>
                  <a:pt x="5260586" y="0"/>
                </a:lnTo>
                <a:lnTo>
                  <a:pt x="5260586" y="1775448"/>
                </a:lnTo>
                <a:lnTo>
                  <a:pt x="0" y="17754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2254625" y="3650531"/>
            <a:ext cx="6554684" cy="2664038"/>
          </a:xfrm>
          <a:custGeom>
            <a:avLst/>
            <a:gdLst/>
            <a:ahLst/>
            <a:cxnLst/>
            <a:rect l="l" t="t" r="r" b="b"/>
            <a:pathLst>
              <a:path w="6554684" h="2664038">
                <a:moveTo>
                  <a:pt x="0" y="0"/>
                </a:moveTo>
                <a:lnTo>
                  <a:pt x="6554684" y="0"/>
                </a:lnTo>
                <a:lnTo>
                  <a:pt x="6554684" y="2664038"/>
                </a:lnTo>
                <a:lnTo>
                  <a:pt x="0" y="26640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966246" y="810595"/>
            <a:ext cx="4393609" cy="1785707"/>
          </a:xfrm>
          <a:custGeom>
            <a:avLst/>
            <a:gdLst/>
            <a:ahLst/>
            <a:cxnLst/>
            <a:rect l="l" t="t" r="r" b="b"/>
            <a:pathLst>
              <a:path w="4393609" h="1785707">
                <a:moveTo>
                  <a:pt x="0" y="0"/>
                </a:moveTo>
                <a:lnTo>
                  <a:pt x="4393609" y="0"/>
                </a:lnTo>
                <a:lnTo>
                  <a:pt x="4393609" y="1785707"/>
                </a:lnTo>
                <a:lnTo>
                  <a:pt x="0" y="17857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2572472" y="1231124"/>
            <a:ext cx="2061737" cy="944650"/>
          </a:xfrm>
          <a:custGeom>
            <a:avLst/>
            <a:gdLst/>
            <a:ahLst/>
            <a:cxnLst/>
            <a:rect l="l" t="t" r="r" b="b"/>
            <a:pathLst>
              <a:path w="2061737" h="944650">
                <a:moveTo>
                  <a:pt x="0" y="0"/>
                </a:moveTo>
                <a:lnTo>
                  <a:pt x="2061736" y="0"/>
                </a:lnTo>
                <a:lnTo>
                  <a:pt x="2061736" y="944650"/>
                </a:lnTo>
                <a:lnTo>
                  <a:pt x="0" y="9446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-59532" y="1886911"/>
            <a:ext cx="8719181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10000" b="1" dirty="0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Gia </a:t>
            </a:r>
            <a:r>
              <a:rPr lang="en-US" sz="10000" b="1" dirty="0" err="1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đình</a:t>
            </a:r>
            <a:r>
              <a:rPr lang="en-US" sz="10000" b="1" dirty="0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10000" b="1" dirty="0" err="1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là</a:t>
            </a:r>
            <a:r>
              <a:rPr lang="en-US" sz="10000" b="1" dirty="0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10000" b="1" dirty="0" err="1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nơi</a:t>
            </a:r>
            <a:r>
              <a:rPr lang="en-US" sz="10000" b="1" dirty="0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10000" b="1" dirty="0" err="1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bắt</a:t>
            </a:r>
            <a:r>
              <a:rPr lang="en-US" sz="10000" b="1" dirty="0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10000" b="1" dirty="0" err="1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đầu</a:t>
            </a:r>
            <a:r>
              <a:rPr lang="en-US" sz="10000" b="1" dirty="0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10000" b="1" dirty="0" err="1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của</a:t>
            </a:r>
            <a:r>
              <a:rPr lang="en-US" sz="10000" b="1" dirty="0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10000" b="1" dirty="0" err="1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mọi</a:t>
            </a:r>
            <a:r>
              <a:rPr lang="en-US" sz="10000" b="1" dirty="0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10000" b="1" dirty="0" err="1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yêu</a:t>
            </a:r>
            <a:r>
              <a:rPr lang="en-US" sz="10000" b="1" dirty="0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10000" b="1" dirty="0" err="1"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thương</a:t>
            </a:r>
            <a:endParaRPr lang="en-US" sz="10000" b="1" dirty="0">
              <a:latin typeface="UTM Avo" panose="02040603050506020204" pitchFamily="18" charset="0"/>
              <a:ea typeface="Mango AC"/>
              <a:cs typeface="Mango AC"/>
              <a:sym typeface="Mango AC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29216" y="2199769"/>
            <a:ext cx="7530084" cy="8229600"/>
          </a:xfrm>
          <a:custGeom>
            <a:avLst/>
            <a:gdLst/>
            <a:ahLst/>
            <a:cxnLst/>
            <a:rect l="l" t="t" r="r" b="b"/>
            <a:pathLst>
              <a:path w="7530084" h="8229600">
                <a:moveTo>
                  <a:pt x="0" y="0"/>
                </a:moveTo>
                <a:lnTo>
                  <a:pt x="7530084" y="0"/>
                </a:lnTo>
                <a:lnTo>
                  <a:pt x="7530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109</Words>
  <Application>Microsoft Office PowerPoint</Application>
  <PresentationFormat>Custom</PresentationFormat>
  <Paragraphs>9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SVN-Newton</vt:lpstr>
      <vt:lpstr>Times New Roman</vt:lpstr>
      <vt:lpstr>Arial</vt:lpstr>
      <vt:lpstr>UTM Avo</vt:lpstr>
      <vt:lpstr>Calibri</vt:lpstr>
      <vt:lpstr>Mango AC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admin</cp:lastModifiedBy>
  <cp:revision>9</cp:revision>
  <dcterms:created xsi:type="dcterms:W3CDTF">2006-08-16T00:00:00Z</dcterms:created>
  <dcterms:modified xsi:type="dcterms:W3CDTF">2025-10-06T13:13:27Z</dcterms:modified>
  <dc:identifier>DAGteSwu0EQ</dc:identifier>
</cp:coreProperties>
</file>