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4" r:id="rId3"/>
    <p:sldId id="272" r:id="rId4"/>
    <p:sldId id="274" r:id="rId5"/>
    <p:sldId id="273" r:id="rId6"/>
    <p:sldId id="275" r:id="rId7"/>
    <p:sldId id="276" r:id="rId8"/>
    <p:sldId id="277" r:id="rId9"/>
    <p:sldId id="279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B73"/>
    <a:srgbClr val="B03E51"/>
    <a:srgbClr val="E34954"/>
    <a:srgbClr val="D95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EB2D4-F693-40F5-8223-C416FAFBAE4A}" type="datetimeFigureOut">
              <a:rPr lang="en-SG" smtClean="0"/>
              <a:t>6/10/2025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FA4DF-1F8F-4808-A801-7A7195A292C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78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73DAE8-4128-ECF1-0188-BA35B4151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F8A014-4CEC-A797-6FE3-B665D2E24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9AD032-64EF-2A27-8CC8-9C2E51F4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43D97-7C8F-43FA-B0EC-373813BA4716}" type="datetimeFigureOut">
              <a:rPr lang="en-SG" smtClean="0"/>
              <a:t>6/10/2025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68CEF6-D30A-D91F-E11E-1EC0CEE4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A4BFC9-CD47-4D1F-B140-25450A77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4E42B-6D18-4A1D-B5FB-8B318D084A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773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D7CE0-BA4A-7BA4-1CB8-CA777247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FF930F-E6C0-181C-5E64-BE2033BBD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C14394-42E3-3A98-67E5-B32B6DEB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43D97-7C8F-43FA-B0EC-373813BA4716}" type="datetimeFigureOut">
              <a:rPr lang="en-SG" smtClean="0"/>
              <a:t>6/10/2025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777ED2-CE81-2E80-6CD1-24D1D7B4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CAA32A-CB79-9279-1338-E814D896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4E42B-6D18-4A1D-B5FB-8B318D084A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408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6AB1A2-C95F-9338-93A5-2AD523A55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A74BF7-3430-96FA-A5A4-53572EBA1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F923F-7E94-2CBA-DBCE-B0652B44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43D97-7C8F-43FA-B0EC-373813BA4716}" type="datetimeFigureOut">
              <a:rPr lang="en-SG" smtClean="0"/>
              <a:t>6/10/2025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4DED02-763F-17FC-CFB1-A85B86E0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25FD9E-BF96-9FC7-6E2F-8B315581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4E42B-6D18-4A1D-B5FB-8B318D084A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8016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7869-9F36-4A06-BFC9-31A893785846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DE2-C16B-4E75-AD91-58E3BE945CF7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7" descr="图片包含 游戏机, 食物&#10;&#10;描述已自动生成">
            <a:extLst>
              <a:ext uri="{FF2B5EF4-FFF2-40B4-BE49-F238E27FC236}">
                <a16:creationId xmlns:a16="http://schemas.microsoft.com/office/drawing/2014/main" xmlns="" id="{D7B464E2-C300-5F33-8605-244D5F5FB6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8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63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0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7869-9F36-4A06-BFC9-31A893785846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DE2-C16B-4E75-AD91-58E3BE945C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428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7869-9F36-4A06-BFC9-31A893785846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DE2-C16B-4E75-AD91-58E3BE945C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0921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7869-9F36-4A06-BFC9-31A893785846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DE2-C16B-4E75-AD91-58E3BE945C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56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7869-9F36-4A06-BFC9-31A893785846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DE2-C16B-4E75-AD91-58E3BE945C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6542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7869-9F36-4A06-BFC9-31A893785846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DE2-C16B-4E75-AD91-58E3BE945C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8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F664E-C069-D164-6FAE-C1E5F586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138276-E9D2-D648-65E6-98EEA8A07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8F756E-69A3-3709-F8BC-4CB7EAA3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43D97-7C8F-43FA-B0EC-373813BA4716}" type="datetimeFigureOut">
              <a:rPr lang="en-SG" smtClean="0"/>
              <a:t>6/10/2025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1642BB-1A32-467D-DC0F-5619F607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13E5DE-1DE5-2794-2DF6-10ECF447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4E42B-6D18-4A1D-B5FB-8B318D084A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3591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7869-9F36-4A06-BFC9-31A893785846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09DE2-C16B-4E75-AD91-58E3BE945CF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22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A5FBC-67C4-CA6E-52F1-8035DEF5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B5B830-7CF3-2304-A23C-A8AC15E76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6CCD4B-D8FE-6635-D1C2-A87185BD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43D97-7C8F-43FA-B0EC-373813BA4716}" type="datetimeFigureOut">
              <a:rPr lang="en-SG" smtClean="0"/>
              <a:t>6/10/2025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FF4AE9-4CC9-4EB3-DB35-D784D66E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939012-5FD5-E4DE-44E4-E759596C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4E42B-6D18-4A1D-B5FB-8B318D084A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018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E419C2-B5C6-3DA4-29B5-DAE34984C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514965-43E9-3534-2BF5-E77D957EA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7C569C-D7C1-DE6B-592E-607020062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C8A402-9F0C-BA9D-9903-7AB85C6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43D97-7C8F-43FA-B0EC-373813BA4716}" type="datetimeFigureOut">
              <a:rPr lang="en-SG" smtClean="0"/>
              <a:t>6/10/2025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DADF5A-54AD-4776-734D-871EC784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4C933A-65F6-6DFD-2660-2A8631897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4E42B-6D18-4A1D-B5FB-8B318D084A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698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6C0F2-9526-DDD1-7094-660910D8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4A8F15-F599-8874-5D9E-72C08A890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9C50D9-DC51-035C-3C28-82E21746A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DFE4E9-3730-660C-04E8-56735193F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457840-7DC4-A201-D7F1-6E040BBDA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2D03A2-A525-7C01-7FE3-95318943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43D97-7C8F-43FA-B0EC-373813BA4716}" type="datetimeFigureOut">
              <a:rPr lang="en-SG" smtClean="0"/>
              <a:t>6/10/2025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DA2C781-ACF3-042E-98AE-1F493C11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AF241EB-64BF-FF80-B0C0-8855C810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4E42B-6D18-4A1D-B5FB-8B318D084A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933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AB4AB-21C4-2A27-9B41-04589CB61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2B5985-449A-75BE-D4B4-CEE2097E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43D97-7C8F-43FA-B0EC-373813BA4716}" type="datetimeFigureOut">
              <a:rPr lang="en-SG" smtClean="0"/>
              <a:t>6/10/2025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A0D40D-28FA-01DB-7854-F96D6931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0CA83D-FCBA-01A1-525A-4DD2461A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4E42B-6D18-4A1D-B5FB-8B318D084A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72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B4BD59-67E5-2CB6-797E-7D240267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43D97-7C8F-43FA-B0EC-373813BA4716}" type="datetimeFigureOut">
              <a:rPr lang="en-SG" smtClean="0"/>
              <a:t>6/10/2025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30EB64-6FE2-6748-5F9C-B6CB3255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04A5B4-3D13-DDD6-92F3-1CDF8304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4E42B-6D18-4A1D-B5FB-8B318D084A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215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339EA-BCBF-3745-C029-82A1BE366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B8689E-E351-C977-A2FD-B98C01A8E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B2CCF9-C903-7AB9-DC09-28FBA9FA0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0960DA-313D-1CCF-AC2A-F6DDCF5A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43D97-7C8F-43FA-B0EC-373813BA4716}" type="datetimeFigureOut">
              <a:rPr lang="en-SG" smtClean="0"/>
              <a:t>6/10/2025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5B4EF2-5C7B-B649-F3E3-2FC59104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46469F-4AE9-E8DE-12B3-998E604E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4E42B-6D18-4A1D-B5FB-8B318D084A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970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EB60B8-F4B6-CAB7-6883-CAA158C5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AAE3271-A88E-1F7B-88B3-0642B8AAB9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98F18A-72F5-3F66-C720-C88BCD5B6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1E9564-0E8B-34FE-F51A-79EF60EA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43D97-7C8F-43FA-B0EC-373813BA4716}" type="datetimeFigureOut">
              <a:rPr lang="en-SG" smtClean="0"/>
              <a:t>6/10/2025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41F443-0990-9915-A480-28903FE7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BCAD91-44D5-A4B7-0CBE-7A88724B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4E42B-6D18-4A1D-B5FB-8B318D084A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1048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7" descr="图片包含 游戏机, 食物&#10;&#10;描述已自动生成">
            <a:extLst>
              <a:ext uri="{FF2B5EF4-FFF2-40B4-BE49-F238E27FC236}">
                <a16:creationId xmlns:a16="http://schemas.microsoft.com/office/drawing/2014/main" xmlns="" id="{CCA44B50-9099-E5F3-A4B3-BC2C6D2ADF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2AE18C5-E320-2563-D5F0-6952169AB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EEBEB-9937-486C-A3CD-D5DD78A5727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6383AA9A-B878-F110-6437-95561B5B5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D37BF8C-EFAE-554D-3C08-DB7EB1BC4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933527CB-D026-A5CA-173C-D0FA996143C2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E7E350-2B5D-4FE8-61F8-9512E1E222A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3401D67-C319-1D68-6936-19975EEA0E1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706FDE-56E5-B1DE-FF21-851C8AA4323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9E8F13A-F5F2-A11D-736C-CD94B9E4A60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F4E1CF3-1E7F-3EC9-DB84-4FAB625CD2F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3" name="Hình ảnh 31">
            <a:extLst>
              <a:ext uri="{FF2B5EF4-FFF2-40B4-BE49-F238E27FC236}">
                <a16:creationId xmlns:a16="http://schemas.microsoft.com/office/drawing/2014/main" xmlns="" id="{E3BAB512-008F-23FE-48BE-907D13873E4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r="12560" b="22493"/>
          <a:stretch>
            <a:fillRect/>
          </a:stretch>
        </p:blipFill>
        <p:spPr>
          <a:xfrm>
            <a:off x="-2009726" y="-243220"/>
            <a:ext cx="1577926" cy="19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6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47869-9F36-4A06-BFC9-31A893785846}" type="datetimeFigureOut">
              <a:rPr lang="vi-VN" smtClean="0"/>
              <a:t>06/10/2025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09DE2-C16B-4E75-AD91-58E3BE945CF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图片 17" descr="图片包含 游戏机, 食物&#10;&#10;描述已自动生成">
            <a:extLst>
              <a:ext uri="{FF2B5EF4-FFF2-40B4-BE49-F238E27FC236}">
                <a16:creationId xmlns:a16="http://schemas.microsoft.com/office/drawing/2014/main" xmlns="" id="{C336D485-FED9-78CF-067E-04B1325C71F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627CC01B-ED90-F7B4-E2EF-D837C5914D6E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BA7152B-5C42-8C59-BBF1-9B564EB4A9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29B1B0F-E80B-E2F8-11C7-717D3656C8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F2E6616-4D1C-7C93-B475-DF4A454826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8C4697B-E7D0-7CDB-0283-0719B408C0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1DA462A-6AEF-2A51-5C77-3DE679FB7A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7" name="Hình ảnh 31">
            <a:extLst>
              <a:ext uri="{FF2B5EF4-FFF2-40B4-BE49-F238E27FC236}">
                <a16:creationId xmlns:a16="http://schemas.microsoft.com/office/drawing/2014/main" xmlns="" id="{2680E7DD-A886-9E4D-48D3-D5CFE330C4B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r="12560" b="22493"/>
          <a:stretch>
            <a:fillRect/>
          </a:stretch>
        </p:blipFill>
        <p:spPr>
          <a:xfrm>
            <a:off x="-2009726" y="-243220"/>
            <a:ext cx="1577926" cy="19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2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4BD04C0-CA5E-41B4-49CF-6215BE97B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25E152D-0082-D5E0-1295-DFA6AE608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9F35DFC-F3D1-B658-CAD3-83B983B9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BA9BA7B-3847-C466-06F0-E2F531B8A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D162D6D-45FA-E894-4BDD-C9E164799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601" y="-116730"/>
            <a:ext cx="13125655" cy="75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38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67784F4-C644-2A92-09F0-29F0DE08E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family&#10;&#10;AI-generated content may be incorrect.">
            <a:extLst>
              <a:ext uri="{FF2B5EF4-FFF2-40B4-BE49-F238E27FC236}">
                <a16:creationId xmlns:a16="http://schemas.microsoft.com/office/drawing/2014/main" xmlns="" id="{42973553-BB46-D8B4-B5CF-9E6FF61AC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542" y="673148"/>
            <a:ext cx="6945085" cy="6945085"/>
          </a:xfrm>
          <a:prstGeom prst="rect">
            <a:avLst/>
          </a:prstGeom>
        </p:spPr>
      </p:pic>
      <p:sp>
        <p:nvSpPr>
          <p:cNvPr id="8" name="圆角矩形 17">
            <a:extLst>
              <a:ext uri="{FF2B5EF4-FFF2-40B4-BE49-F238E27FC236}">
                <a16:creationId xmlns:a16="http://schemas.microsoft.com/office/drawing/2014/main" xmlns="" id="{7B4DEF09-5860-F5D9-5EAC-F1B3AF805202}"/>
              </a:ext>
            </a:extLst>
          </p:cNvPr>
          <p:cNvSpPr/>
          <p:nvPr/>
        </p:nvSpPr>
        <p:spPr>
          <a:xfrm>
            <a:off x="5800895" y="2198140"/>
            <a:ext cx="5950118" cy="3211843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Bold" panose="020B080000000000000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715254-2F09-B69D-C687-7C0934458E3E}"/>
              </a:ext>
            </a:extLst>
          </p:cNvPr>
          <p:cNvSpPr txBox="1"/>
          <p:nvPr/>
        </p:nvSpPr>
        <p:spPr>
          <a:xfrm>
            <a:off x="5800895" y="3315310"/>
            <a:ext cx="6095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Tự giác tham gia công việc nhà.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05B561-6A90-C498-3E55-4267FD4E9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504" y="1368373"/>
            <a:ext cx="9224047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6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50462D-6A1F-9707-E0F2-59E84E6CF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family&#10;&#10;AI-generated content may be incorrect.">
            <a:extLst>
              <a:ext uri="{FF2B5EF4-FFF2-40B4-BE49-F238E27FC236}">
                <a16:creationId xmlns:a16="http://schemas.microsoft.com/office/drawing/2014/main" xmlns="" id="{44687FC5-F0C0-8A4D-3A9C-2E55E1B7F7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542" y="673148"/>
            <a:ext cx="6945085" cy="6945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E23133-AF01-F631-065F-1C5355D12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249" y="2695741"/>
            <a:ext cx="6945086" cy="257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44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7">
            <a:extLst>
              <a:ext uri="{FF2B5EF4-FFF2-40B4-BE49-F238E27FC236}">
                <a16:creationId xmlns:a16="http://schemas.microsoft.com/office/drawing/2014/main" xmlns="" id="{0CD37D2C-7980-46A3-6D15-CEA425A4F2C4}"/>
              </a:ext>
            </a:extLst>
          </p:cNvPr>
          <p:cNvSpPr/>
          <p:nvPr/>
        </p:nvSpPr>
        <p:spPr>
          <a:xfrm>
            <a:off x="914399" y="767261"/>
            <a:ext cx="10464801" cy="809813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Bold" panose="020B080000000000000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C5650F-230B-B99A-083D-6248065AB647}"/>
              </a:ext>
            </a:extLst>
          </p:cNvPr>
          <p:cNvSpPr txBox="1"/>
          <p:nvPr/>
        </p:nvSpPr>
        <p:spPr>
          <a:xfrm>
            <a:off x="89205" y="843788"/>
            <a:ext cx="1210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1. Kể về các thành viên trong gia đình.</a:t>
            </a:r>
          </a:p>
        </p:txBody>
      </p:sp>
      <p:pic>
        <p:nvPicPr>
          <p:cNvPr id="5" name="Picture 4" descr="A cartoon of a child standing next to a group of pictures&#10;&#10;AI-generated content may be incorrect.">
            <a:extLst>
              <a:ext uri="{FF2B5EF4-FFF2-40B4-BE49-F238E27FC236}">
                <a16:creationId xmlns:a16="http://schemas.microsoft.com/office/drawing/2014/main" xmlns="" id="{3ADFF9AB-ED27-246D-72A8-995316559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9"/>
          <a:stretch>
            <a:fillRect/>
          </a:stretch>
        </p:blipFill>
        <p:spPr>
          <a:xfrm>
            <a:off x="1917700" y="1337267"/>
            <a:ext cx="7918450" cy="55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42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B36E825-745E-F189-2F35-9DF4568AB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7">
            <a:extLst>
              <a:ext uri="{FF2B5EF4-FFF2-40B4-BE49-F238E27FC236}">
                <a16:creationId xmlns:a16="http://schemas.microsoft.com/office/drawing/2014/main" xmlns="" id="{D8BF5119-AA07-43A2-DDF6-1BD7A01B1270}"/>
              </a:ext>
            </a:extLst>
          </p:cNvPr>
          <p:cNvSpPr/>
          <p:nvPr/>
        </p:nvSpPr>
        <p:spPr>
          <a:xfrm>
            <a:off x="914399" y="256273"/>
            <a:ext cx="10464801" cy="809813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Bold" panose="020B080000000000000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FB7461-A8CC-E01B-BF0F-69F6C8836E74}"/>
              </a:ext>
            </a:extLst>
          </p:cNvPr>
          <p:cNvSpPr txBox="1"/>
          <p:nvPr/>
        </p:nvSpPr>
        <p:spPr>
          <a:xfrm>
            <a:off x="89205" y="332800"/>
            <a:ext cx="1210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1. Kể về các thành viên trong gia đình.</a:t>
            </a:r>
          </a:p>
        </p:txBody>
      </p:sp>
      <p:pic>
        <p:nvPicPr>
          <p:cNvPr id="5" name="Picture 4" descr="A cartoon of a child standing next to a group of pictures&#10;&#10;AI-generated content may be incorrect.">
            <a:extLst>
              <a:ext uri="{FF2B5EF4-FFF2-40B4-BE49-F238E27FC236}">
                <a16:creationId xmlns:a16="http://schemas.microsoft.com/office/drawing/2014/main" xmlns="" id="{BAC8BD34-9C4B-811A-F0DF-630DB37B5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5" b="8619"/>
          <a:stretch>
            <a:fillRect/>
          </a:stretch>
        </p:blipFill>
        <p:spPr>
          <a:xfrm>
            <a:off x="7290105" y="686743"/>
            <a:ext cx="4901895" cy="5520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892958-41AF-71A2-861D-D739BFA734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45" r="29654" b="-5764"/>
          <a:stretch>
            <a:fillRect/>
          </a:stretch>
        </p:blipFill>
        <p:spPr>
          <a:xfrm>
            <a:off x="397319" y="811492"/>
            <a:ext cx="3695701" cy="2095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94D301-5749-7593-9733-AF5DC6A8DB22}"/>
              </a:ext>
            </a:extLst>
          </p:cNvPr>
          <p:cNvSpPr txBox="1"/>
          <p:nvPr/>
        </p:nvSpPr>
        <p:spPr>
          <a:xfrm>
            <a:off x="397319" y="2614383"/>
            <a:ext cx="761969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atin typeface="UTM Avo" panose="02040603050506020204" pitchFamily="18" charset="0"/>
              </a:rPr>
              <a:t>- Gia đình em có mấy người? Đó là những ai?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- Kể về mỗi người (tên, tuổi, nghề nghiệp,sở thích, đặc điểm, tính cách,...)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-</a:t>
            </a:r>
            <a:r>
              <a:rPr kumimoji="0" lang="vi-V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Gia đình em</a:t>
            </a:r>
            <a:r>
              <a:rPr kumimoji="0" lang="vi-V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thường làm gì cùng nhau?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3200" noProof="0" dirty="0">
                <a:latin typeface="UTM Avo" panose="02040603050506020204" pitchFamily="18" charset="0"/>
              </a:rPr>
              <a:t>- Có thể sử dụng tranh ảnh minh họa. </a:t>
            </a:r>
            <a:endParaRPr kumimoji="0" lang="vi-VN" sz="32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43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waving&#10;&#10;AI-generated content may be incorrect.">
            <a:extLst>
              <a:ext uri="{FF2B5EF4-FFF2-40B4-BE49-F238E27FC236}">
                <a16:creationId xmlns:a16="http://schemas.microsoft.com/office/drawing/2014/main" xmlns="" id="{97270940-0D63-8ADC-9421-701632EBA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694"/>
            <a:ext cx="6007100" cy="4508611"/>
          </a:xfrm>
          <a:prstGeom prst="rect">
            <a:avLst/>
          </a:prstGeom>
        </p:spPr>
      </p:pic>
      <p:pic>
        <p:nvPicPr>
          <p:cNvPr id="4" name="Picture 3" descr="A cartoon of a child standing next to a group of pictures&#10;&#10;AI-generated content may be incorrect.">
            <a:extLst>
              <a:ext uri="{FF2B5EF4-FFF2-40B4-BE49-F238E27FC236}">
                <a16:creationId xmlns:a16="http://schemas.microsoft.com/office/drawing/2014/main" xmlns="" id="{D5C4D54E-6879-6C96-325D-B72B5F95C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1" t="1830" b="8619"/>
          <a:stretch>
            <a:fillRect/>
          </a:stretch>
        </p:blipFill>
        <p:spPr>
          <a:xfrm>
            <a:off x="5676900" y="0"/>
            <a:ext cx="6216650" cy="683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7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kids waving&#10;&#10;AI-generated content may be incorrect.">
            <a:extLst>
              <a:ext uri="{FF2B5EF4-FFF2-40B4-BE49-F238E27FC236}">
                <a16:creationId xmlns:a16="http://schemas.microsoft.com/office/drawing/2014/main" xmlns="" id="{572DE994-1FFF-2DB5-86E5-8764C6AC5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25" y="1164139"/>
            <a:ext cx="6096000" cy="4742752"/>
          </a:xfrm>
          <a:prstGeom prst="rect">
            <a:avLst/>
          </a:prstGeom>
        </p:spPr>
      </p:pic>
      <p:sp>
        <p:nvSpPr>
          <p:cNvPr id="4" name="圆角矩形 17">
            <a:extLst>
              <a:ext uri="{FF2B5EF4-FFF2-40B4-BE49-F238E27FC236}">
                <a16:creationId xmlns:a16="http://schemas.microsoft.com/office/drawing/2014/main" xmlns="" id="{6049FDD5-E648-37A6-1E0C-069AD3DF31F6}"/>
              </a:ext>
            </a:extLst>
          </p:cNvPr>
          <p:cNvSpPr/>
          <p:nvPr/>
        </p:nvSpPr>
        <p:spPr>
          <a:xfrm>
            <a:off x="6042197" y="1777265"/>
            <a:ext cx="5933903" cy="3884991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Bold" panose="020B080000000000000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25A6FF-5D27-FCBE-CE47-C4416E24ED6C}"/>
              </a:ext>
            </a:extLst>
          </p:cNvPr>
          <p:cNvSpPr txBox="1"/>
          <p:nvPr/>
        </p:nvSpPr>
        <p:spPr>
          <a:xfrm>
            <a:off x="6042197" y="2288600"/>
            <a:ext cx="6095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 về các thành viên trong gia đình.</a:t>
            </a:r>
          </a:p>
        </p:txBody>
      </p:sp>
    </p:spTree>
    <p:extLst>
      <p:ext uri="{BB962C8B-B14F-4D97-AF65-F5344CB8AC3E}">
        <p14:creationId xmlns:p14="http://schemas.microsoft.com/office/powerpoint/2010/main" val="236397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2D89D6-27C9-02EC-A0F8-8BECA5B71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family&#10;&#10;AI-generated content may be incorrect.">
            <a:extLst>
              <a:ext uri="{FF2B5EF4-FFF2-40B4-BE49-F238E27FC236}">
                <a16:creationId xmlns:a16="http://schemas.microsoft.com/office/drawing/2014/main" xmlns="" id="{3CB139F7-F6C7-EB43-C7E4-2DD5D83972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542" y="673148"/>
            <a:ext cx="6945085" cy="6945085"/>
          </a:xfrm>
          <a:prstGeom prst="rect">
            <a:avLst/>
          </a:prstGeom>
        </p:spPr>
      </p:pic>
      <p:sp>
        <p:nvSpPr>
          <p:cNvPr id="7" name="圆角矩形 17">
            <a:extLst>
              <a:ext uri="{FF2B5EF4-FFF2-40B4-BE49-F238E27FC236}">
                <a16:creationId xmlns:a16="http://schemas.microsoft.com/office/drawing/2014/main" xmlns="" id="{470652F8-4C2A-CC98-1074-6356AD448FC7}"/>
              </a:ext>
            </a:extLst>
          </p:cNvPr>
          <p:cNvSpPr/>
          <p:nvPr/>
        </p:nvSpPr>
        <p:spPr>
          <a:xfrm>
            <a:off x="5674436" y="2280861"/>
            <a:ext cx="5933903" cy="3884991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Bold" panose="020B080000000000000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C6582B-E0FD-5B57-94F5-A73453A56E7F}"/>
              </a:ext>
            </a:extLst>
          </p:cNvPr>
          <p:cNvSpPr txBox="1"/>
          <p:nvPr/>
        </p:nvSpPr>
        <p:spPr>
          <a:xfrm>
            <a:off x="5512340" y="2792195"/>
            <a:ext cx="6095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 đình là tổ ấm yêu thương của mỗi người.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91709C-5DCE-975D-604B-3A1582480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99" y="1042272"/>
            <a:ext cx="15474576" cy="18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0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96C0D3-0E3F-A2E5-6357-7B11FC511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B9E242-BD04-34FA-E76A-1A15222A0659}"/>
              </a:ext>
            </a:extLst>
          </p:cNvPr>
          <p:cNvSpPr txBox="1"/>
          <p:nvPr/>
        </p:nvSpPr>
        <p:spPr>
          <a:xfrm>
            <a:off x="0" y="609309"/>
            <a:ext cx="114815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</a:rPr>
              <a:t>2.</a:t>
            </a:r>
            <a:r>
              <a:rPr kumimoji="0" lang="en-SG" sz="5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vi-VN" sz="5000" b="1" dirty="0">
                <a:solidFill>
                  <a:srgbClr val="C00000"/>
                </a:solidFill>
                <a:latin typeface="UTM Avo" panose="02040603050506020204" pitchFamily="18" charset="0"/>
              </a:rPr>
              <a:t>Chơi t</a:t>
            </a:r>
            <a:r>
              <a:rPr kumimoji="0" lang="vi-VN" sz="5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</a:rPr>
              <a:t>rò chơi: Sắp xếp đồ dùng vào phòng phù hợp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438CFCE-B40C-3451-B9F5-59B8B0DE4070}"/>
              </a:ext>
            </a:extLst>
          </p:cNvPr>
          <p:cNvSpPr/>
          <p:nvPr/>
        </p:nvSpPr>
        <p:spPr>
          <a:xfrm>
            <a:off x="1545852" y="2292436"/>
            <a:ext cx="9401548" cy="4082964"/>
          </a:xfrm>
          <a:prstGeom prst="roundRect">
            <a:avLst>
              <a:gd name="adj" fmla="val 21554"/>
            </a:avLst>
          </a:prstGeom>
          <a:solidFill>
            <a:schemeClr val="bg1"/>
          </a:solidFill>
          <a:ln w="38100">
            <a:solidFill>
              <a:srgbClr val="5C9D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Chia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lớp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thành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2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đội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vi-VN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chơi, GV sẽ phát cho mỗi đội một số bức tranh về các đồ dùng trong nhà. M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ỗi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đội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sẽ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cử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ra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vi-VN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5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thành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viên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các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thành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viên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sẽ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thay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phiên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nhau</a:t>
            </a:r>
            <a:r>
              <a:rPr lang="vi-VN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gắn các đồ dùng vào các phòng thích hợp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.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Đội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nào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đúng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nhanh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nhất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sẽ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giành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chiến</a:t>
            </a:r>
            <a:r>
              <a:rPr lang="en-US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vi-VN" sz="35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thắng.</a:t>
            </a:r>
            <a:endParaRPr lang="en-US" sz="3500" dirty="0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2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FCF054-8EB1-3939-3228-62861049F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family&#10;&#10;AI-generated content may be incorrect.">
            <a:extLst>
              <a:ext uri="{FF2B5EF4-FFF2-40B4-BE49-F238E27FC236}">
                <a16:creationId xmlns:a16="http://schemas.microsoft.com/office/drawing/2014/main" xmlns="" id="{B717D3BE-1EAC-EE41-BA1D-340863672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637" y="1435088"/>
            <a:ext cx="5422912" cy="5422912"/>
          </a:xfrm>
          <a:prstGeom prst="rect">
            <a:avLst/>
          </a:prstGeom>
        </p:spPr>
      </p:pic>
      <p:sp>
        <p:nvSpPr>
          <p:cNvPr id="7" name="圆角矩形 17">
            <a:extLst>
              <a:ext uri="{FF2B5EF4-FFF2-40B4-BE49-F238E27FC236}">
                <a16:creationId xmlns:a16="http://schemas.microsoft.com/office/drawing/2014/main" xmlns="" id="{232A48AE-044E-4AF8-8BCF-AF5CADE98E4A}"/>
              </a:ext>
            </a:extLst>
          </p:cNvPr>
          <p:cNvSpPr/>
          <p:nvPr/>
        </p:nvSpPr>
        <p:spPr>
          <a:xfrm>
            <a:off x="4699000" y="1863019"/>
            <a:ext cx="7173101" cy="4410781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Bold" panose="020B080000000000000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FD4C7B-E66B-46F5-399C-FAB83A42DF73}"/>
              </a:ext>
            </a:extLst>
          </p:cNvPr>
          <p:cNvSpPr txBox="1"/>
          <p:nvPr/>
        </p:nvSpPr>
        <p:spPr>
          <a:xfrm>
            <a:off x="4699000" y="2576099"/>
            <a:ext cx="6850214" cy="319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 đồ dùng trong gia đình cần được sắp xếp hợp lí, ngăn nắp.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F8C902E-9578-DD2D-EA31-5EDB8AF1E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9902" y="536611"/>
            <a:ext cx="18195947" cy="22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94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7FA8466-5BBD-B725-7A6A-8314EAAB3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family&#10;&#10;AI-generated content may be incorrect.">
            <a:extLst>
              <a:ext uri="{FF2B5EF4-FFF2-40B4-BE49-F238E27FC236}">
                <a16:creationId xmlns:a16="http://schemas.microsoft.com/office/drawing/2014/main" xmlns="" id="{3CE8FF7B-452F-FDF4-05EA-BDEE9BC57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542" y="673148"/>
            <a:ext cx="6945085" cy="6945085"/>
          </a:xfrm>
          <a:prstGeom prst="rect">
            <a:avLst/>
          </a:prstGeom>
        </p:spPr>
      </p:pic>
      <p:sp>
        <p:nvSpPr>
          <p:cNvPr id="8" name="圆角矩形 17">
            <a:extLst>
              <a:ext uri="{FF2B5EF4-FFF2-40B4-BE49-F238E27FC236}">
                <a16:creationId xmlns:a16="http://schemas.microsoft.com/office/drawing/2014/main" xmlns="" id="{B9EBB041-5B10-1195-E935-3522D701ECD2}"/>
              </a:ext>
            </a:extLst>
          </p:cNvPr>
          <p:cNvSpPr/>
          <p:nvPr/>
        </p:nvSpPr>
        <p:spPr>
          <a:xfrm>
            <a:off x="5826363" y="2634994"/>
            <a:ext cx="5933903" cy="3021391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思源黑体 CN Bold" panose="020B080000000000000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2750FE-07FD-238A-37BE-8AA9C984CA29}"/>
              </a:ext>
            </a:extLst>
          </p:cNvPr>
          <p:cNvSpPr txBox="1"/>
          <p:nvPr/>
        </p:nvSpPr>
        <p:spPr>
          <a:xfrm>
            <a:off x="5664267" y="3146328"/>
            <a:ext cx="6095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Sắp xếp hợp lí các đồ dùng trong gia đình em.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34D5D8-EBDC-9E86-EE62-38597F1E1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631" y="378860"/>
            <a:ext cx="6797369" cy="276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5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207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Cambria</vt:lpstr>
      <vt:lpstr>SVN-Newton</vt:lpstr>
      <vt:lpstr>Times New Roman</vt:lpstr>
      <vt:lpstr>UTM Avo</vt:lpstr>
      <vt:lpstr>思源黑体 CN Bold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MNT</dc:title>
  <dc:creator>Tư Bùi</dc:creator>
  <cp:keywords>MNT</cp:keywords>
  <cp:lastModifiedBy>admin</cp:lastModifiedBy>
  <cp:revision>5</cp:revision>
  <dcterms:created xsi:type="dcterms:W3CDTF">2025-07-05T02:12:24Z</dcterms:created>
  <dcterms:modified xsi:type="dcterms:W3CDTF">2025-10-06T13:07:06Z</dcterms:modified>
</cp:coreProperties>
</file>