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85" r:id="rId3"/>
    <p:sldId id="289" r:id="rId4"/>
    <p:sldId id="290" r:id="rId5"/>
    <p:sldId id="3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39"/>
    <a:srgbClr val="FEDF52"/>
    <a:srgbClr val="43C6F2"/>
    <a:srgbClr val="8DC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1F93-BC81-4A9D-AE2C-2ADDBC0863B8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2EE6-C4DB-4253-B7F6-92909B69C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UTM Avo" panose="02040603050506020204" pitchFamily="18" charset="0"/>
              </a:rPr>
              <a:t>Đưa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dấu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72EE6-C4DB-4253-B7F6-92909B69C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989B3-8A62-4774-3262-2702EC577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83D42-3AFF-C1C0-60ED-A97D5C3BB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6AA54-D54F-C0A0-63AE-B88B899C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700427-59A8-BEFE-D26D-3C3E0E3E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9558D-0765-E151-1C57-B226D334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1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941B9-AFC8-443B-AFC0-6CACD26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6B423D-CB2E-6955-166C-2D900D36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5338E5-49BC-A8FC-A12D-9188F0A6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4B83E-8F87-DBD4-911E-9D45A0F9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66522-4745-53E5-205F-CBE5CC85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26106A-B807-36D8-7A9B-E5CF46742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289764-DCB2-B19A-6C32-A31D39222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D55C73-6B93-6CED-4AED-A00AA402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9EC5A-9735-BD60-B500-B957C82C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72002-2C2F-A3A3-772C-3F86BAA0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3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DE6A0-8DDD-4017-58C7-5F4E07EF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F4DED6-095A-C7DD-CDB0-AA9D5780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43856-7A0D-C28F-25B4-BEFABE03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6EBB7F-1D6C-4E99-2C2C-374AC771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9CFE2A-2F8B-9556-364E-4B42D4A3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2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67218-FE39-7E7B-3B32-DB7B3C3C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2F9B76-D6B2-8DE0-DC1E-FAEED033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59BE9-1470-FB27-788A-EEA7C07C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C9888-80B2-7003-CE1E-57CF2D9D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B1AD22-925C-FEDC-6B9A-F452CD94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61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A277C-AE54-6C8C-A98D-3E1A80E8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7D887-FD46-D6E2-1C90-54E95D83C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D39603-E3A2-43EF-540D-807B4696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DC713A-D20E-4A55-FC00-4163FDFA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1353B-2C18-4F86-6C24-C549D63F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3ECB8A-D7BC-1080-47F1-9F3A7B59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1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1759C-A990-4C5B-A845-50712B3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812C38-A83B-2737-7B37-DBE2A2FE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6AD45-B378-263B-CC9D-6903475FE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5C1DBE-F125-C376-DC16-D9085EA7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D5E32F-1564-26FA-A2C6-275DA97F7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4B4545-9811-F806-F078-A1CB35AD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BDB1FE-E282-E2EE-B5AE-C11D5258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2ECAD4-B4CD-CD44-5C32-CC6AA972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9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AD1C8-67D7-D1CC-5272-62DAD4B4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CE1323-39DC-3E0A-BF7A-EEEF0A17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1B7577-D0AF-8A97-B557-6889F9CA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848FA8-FC37-48CA-AB9E-7CAA5455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29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2A53A1-2EAB-E2BB-C91C-F6203EEF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7A2866-F063-2B8D-90BC-BA4B1EBA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F31072-A3F7-EDC0-3F45-EBF79DB7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7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E675E-8322-0A5F-0A67-C59E6EDD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86B82-EC99-A9C5-B05C-445655CC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307600-158E-727E-1475-DC84EEE74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C7598A-B3C3-2EAE-A2B5-72C2381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436F0-8588-51FF-3B8B-752946E3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218B1C-266E-8839-BBCF-B32F56D3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9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66EFC-D21A-0FDE-D746-FC81B785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9FBFC2-A1A8-03C9-D7D1-96EFB535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8A9D5A-0A97-60CB-CEBD-A496A013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D74440-F318-CD46-063F-2116CBB6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BD8E07-5380-AA13-3E59-A260E90B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55DD0C-DBE9-F95D-C0DE-90F82515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5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8A77E2-6A7F-0BC0-0B50-47F41D4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9044DF-DB8D-7400-960A-84F26A5D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E6318-0E35-8F4A-BEBF-36F224A43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F942-37BD-4EB9-978C-20AA955A674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4722B-335B-79B8-99E3-A1F91C20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890C7-2E1A-657A-47E0-580AD08CE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5CC432-6A30-2562-0AA4-370EABC6C5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941" y="365124"/>
            <a:ext cx="13371066" cy="8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93020C-8BFD-EE94-446B-35BC537A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25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78E3A0-8666-8D5B-5AC6-CCE3909A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E3F25B5-8C0D-36E4-4319-D76B71D607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48FC9C-04A2-65E3-4825-9022FC1E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F5F1FE02-9A49-A874-22A4-362ECCC9E6D3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91F7DC0-2525-B20C-4EC5-0E6431983A77}"/>
              </a:ext>
            </a:extLst>
          </p:cNvPr>
          <p:cNvSpPr/>
          <p:nvPr/>
        </p:nvSpPr>
        <p:spPr>
          <a:xfrm>
            <a:off x="4633289" y="611192"/>
            <a:ext cx="1528273" cy="1497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0B5A63-E719-4FBD-5C51-FCF6AF281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3" y="517586"/>
            <a:ext cx="1778249" cy="1775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C601D0-0143-0E47-816A-8165255B20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28" y="2645609"/>
            <a:ext cx="3065955" cy="814325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49EF208A-71B8-B711-3A36-0C01A0163225}"/>
              </a:ext>
            </a:extLst>
          </p:cNvPr>
          <p:cNvSpPr/>
          <p:nvPr/>
        </p:nvSpPr>
        <p:spPr>
          <a:xfrm>
            <a:off x="9171905" y="751527"/>
            <a:ext cx="2503204" cy="135676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C971820-2B4C-4CF3-BBD3-658BBB91A17C}"/>
              </a:ext>
            </a:extLst>
          </p:cNvPr>
          <p:cNvSpPr/>
          <p:nvPr/>
        </p:nvSpPr>
        <p:spPr>
          <a:xfrm>
            <a:off x="6649863" y="2685694"/>
            <a:ext cx="1071565" cy="10497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3456557-EA62-996B-0687-806B73071171}"/>
              </a:ext>
            </a:extLst>
          </p:cNvPr>
          <p:cNvSpPr/>
          <p:nvPr/>
        </p:nvSpPr>
        <p:spPr>
          <a:xfrm>
            <a:off x="8846071" y="3802823"/>
            <a:ext cx="1203326" cy="11787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E7D432-CA61-8B2A-6257-67641D635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06" y="4078000"/>
            <a:ext cx="1174277" cy="1172136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966CB2D-0BC3-EF9E-239D-10F66F98A2EF}"/>
              </a:ext>
            </a:extLst>
          </p:cNvPr>
          <p:cNvSpPr/>
          <p:nvPr/>
        </p:nvSpPr>
        <p:spPr>
          <a:xfrm>
            <a:off x="9271012" y="4997177"/>
            <a:ext cx="1757609" cy="117878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D6E063-A983-BF9E-036F-78B5DACAE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43" y="4700748"/>
            <a:ext cx="1466710" cy="146403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19B12F4-4C85-D50C-39E6-7E95B2B82515}"/>
              </a:ext>
            </a:extLst>
          </p:cNvPr>
          <p:cNvSpPr/>
          <p:nvPr/>
        </p:nvSpPr>
        <p:spPr>
          <a:xfrm>
            <a:off x="6001721" y="4797845"/>
            <a:ext cx="882728" cy="8647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52E5FE-70A6-02B8-32F2-89F62355E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2" y="4277687"/>
            <a:ext cx="878492" cy="187747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B5B6B73-EB09-A7AE-A5D2-C7C326CD3314}"/>
              </a:ext>
            </a:extLst>
          </p:cNvPr>
          <p:cNvSpPr/>
          <p:nvPr/>
        </p:nvSpPr>
        <p:spPr>
          <a:xfrm>
            <a:off x="422031" y="177721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C8BD6289-B76F-1799-DF5D-342E0E08403A}"/>
              </a:ext>
            </a:extLst>
          </p:cNvPr>
          <p:cNvSpPr txBox="1">
            <a:spLocks/>
          </p:cNvSpPr>
          <p:nvPr/>
        </p:nvSpPr>
        <p:spPr>
          <a:xfrm>
            <a:off x="1259625" y="325106"/>
            <a:ext cx="137625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err="1">
                <a:solidFill>
                  <a:srgbClr val="40505E"/>
                </a:solidFill>
                <a:latin typeface="UTM Avo" panose="02040603050506020204" pitchFamily="18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40505E"/>
                </a:solidFill>
                <a:latin typeface="UTM Avo" panose="02040603050506020204" pitchFamily="18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xmlns="" id="{8184EAE5-45A6-6D51-2CBC-294530BC65E5}"/>
              </a:ext>
            </a:extLst>
          </p:cNvPr>
          <p:cNvSpPr/>
          <p:nvPr/>
        </p:nvSpPr>
        <p:spPr>
          <a:xfrm>
            <a:off x="490630" y="1041586"/>
            <a:ext cx="1065073" cy="94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xmlns="" id="{E9625E5E-E1BA-2C67-2436-D2D665502769}"/>
              </a:ext>
            </a:extLst>
          </p:cNvPr>
          <p:cNvSpPr/>
          <p:nvPr/>
        </p:nvSpPr>
        <p:spPr>
          <a:xfrm>
            <a:off x="501393" y="1046442"/>
            <a:ext cx="1087070" cy="95999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xmlns="" id="{0F8BB5C0-A0B9-7E98-C06E-1F1D110AFA62}"/>
              </a:ext>
            </a:extLst>
          </p:cNvPr>
          <p:cNvSpPr/>
          <p:nvPr/>
        </p:nvSpPr>
        <p:spPr>
          <a:xfrm>
            <a:off x="444775" y="2579112"/>
            <a:ext cx="1105253" cy="94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xmlns="" id="{24BF6574-7508-34BD-15DF-84C9E817A0FE}"/>
              </a:ext>
            </a:extLst>
          </p:cNvPr>
          <p:cNvSpPr/>
          <p:nvPr/>
        </p:nvSpPr>
        <p:spPr>
          <a:xfrm>
            <a:off x="448998" y="2554831"/>
            <a:ext cx="1128080" cy="95999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7CE2A928-DD9B-76CC-691B-680BC02EF10D}"/>
              </a:ext>
            </a:extLst>
          </p:cNvPr>
          <p:cNvSpPr/>
          <p:nvPr/>
        </p:nvSpPr>
        <p:spPr>
          <a:xfrm>
            <a:off x="440094" y="4084811"/>
            <a:ext cx="1136984" cy="9372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xmlns="" id="{A347D06A-F125-E3E5-5343-0C502CEA014E}"/>
              </a:ext>
            </a:extLst>
          </p:cNvPr>
          <p:cNvSpPr/>
          <p:nvPr/>
        </p:nvSpPr>
        <p:spPr>
          <a:xfrm>
            <a:off x="435007" y="4063220"/>
            <a:ext cx="1160467" cy="9566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xmlns="" id="{9090B938-0435-CD4E-E554-780433BB0FAA}"/>
              </a:ext>
            </a:extLst>
          </p:cNvPr>
          <p:cNvSpPr/>
          <p:nvPr/>
        </p:nvSpPr>
        <p:spPr>
          <a:xfrm>
            <a:off x="421148" y="5470235"/>
            <a:ext cx="1105171" cy="9589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xmlns="" id="{4D463E2F-7EA1-3386-6DCD-BE9ED7E0A782}"/>
              </a:ext>
            </a:extLst>
          </p:cNvPr>
          <p:cNvSpPr/>
          <p:nvPr/>
        </p:nvSpPr>
        <p:spPr>
          <a:xfrm>
            <a:off x="398322" y="5470235"/>
            <a:ext cx="1127997" cy="9787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6E73242-D7D0-A1C0-4C52-BC5B004C2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6" y="2388716"/>
            <a:ext cx="1283560" cy="1281220"/>
          </a:xfrm>
          <a:prstGeom prst="rect">
            <a:avLst/>
          </a:pr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369F6A08-FFCC-43E2-55B5-D52A47F7F1AD}"/>
              </a:ext>
            </a:extLst>
          </p:cNvPr>
          <p:cNvSpPr/>
          <p:nvPr/>
        </p:nvSpPr>
        <p:spPr>
          <a:xfrm>
            <a:off x="1713233" y="3847657"/>
            <a:ext cx="1718154" cy="145829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6F39192-D2FA-612C-E88B-F7294C2BD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43" y="5570666"/>
            <a:ext cx="2038277" cy="87827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7F67A5F-F3B3-C660-FF13-ED4946215476}"/>
              </a:ext>
            </a:extLst>
          </p:cNvPr>
          <p:cNvSpPr/>
          <p:nvPr/>
        </p:nvSpPr>
        <p:spPr>
          <a:xfrm>
            <a:off x="1947754" y="916666"/>
            <a:ext cx="1283560" cy="1221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4EFAD4-5C0C-048C-1F5C-4482F53B5EFE}"/>
              </a:ext>
            </a:extLst>
          </p:cNvPr>
          <p:cNvCxnSpPr/>
          <p:nvPr/>
        </p:nvCxnSpPr>
        <p:spPr>
          <a:xfrm>
            <a:off x="4149969" y="290265"/>
            <a:ext cx="0" cy="620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2B27FF92-33BB-17CF-5E2A-34C92530D8BB}"/>
              </a:ext>
            </a:extLst>
          </p:cNvPr>
          <p:cNvSpPr/>
          <p:nvPr/>
        </p:nvSpPr>
        <p:spPr>
          <a:xfrm>
            <a:off x="4895214" y="2288211"/>
            <a:ext cx="1093970" cy="1775009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5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40E45F-5989-0E58-E1EA-937440C8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6C9F1D2-6D00-61C8-5B1C-1DBFAEDD7A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39544FC-CBE4-556E-0009-5E17F8E68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B501E93-C564-DC63-02B9-7B3D68C198F5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09E524-F1AF-2B61-AE81-53FBB3F7C807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A7D065C-239A-817E-AFEC-5988105671B4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E2EE1A-08F9-5090-C4A8-75D770191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1" y="1573992"/>
            <a:ext cx="2129701" cy="270137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E5B4A82-3B72-71E1-8492-0E6F2C81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79637"/>
              </p:ext>
            </p:extLst>
          </p:nvPr>
        </p:nvGraphicFramePr>
        <p:xfrm>
          <a:off x="536480" y="4523045"/>
          <a:ext cx="11119040" cy="1553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xmlns="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xmlns="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xmlns="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xmlns="" val="1612532867"/>
                    </a:ext>
                  </a:extLst>
                </a:gridCol>
              </a:tblGrid>
              <a:tr h="776584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9408671"/>
                  </a:ext>
                </a:extLst>
              </a:tr>
              <a:tr h="77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65898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1DFB30-2DFB-D867-5C17-6D7FA5882DD7}"/>
              </a:ext>
            </a:extLst>
          </p:cNvPr>
          <p:cNvSpPr txBox="1"/>
          <p:nvPr/>
        </p:nvSpPr>
        <p:spPr>
          <a:xfrm>
            <a:off x="4175500" y="1558371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988F229E-4821-4D78-7BBA-413CAFF6B375}"/>
              </a:ext>
            </a:extLst>
          </p:cNvPr>
          <p:cNvSpPr/>
          <p:nvPr/>
        </p:nvSpPr>
        <p:spPr>
          <a:xfrm>
            <a:off x="2813986" y="5452451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xmlns="" id="{6D66C452-00CA-0238-D779-EEFCBF1FD989}"/>
              </a:ext>
            </a:extLst>
          </p:cNvPr>
          <p:cNvSpPr/>
          <p:nvPr/>
        </p:nvSpPr>
        <p:spPr>
          <a:xfrm>
            <a:off x="5138402" y="5452451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xmlns="" id="{715A6949-5942-BAAF-B9FC-ACEEEB358228}"/>
              </a:ext>
            </a:extLst>
          </p:cNvPr>
          <p:cNvSpPr/>
          <p:nvPr/>
        </p:nvSpPr>
        <p:spPr>
          <a:xfrm>
            <a:off x="7462818" y="5449189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xmlns="" id="{FA83DFC4-E177-BCA4-6DC8-EB0209E7BBA1}"/>
              </a:ext>
            </a:extLst>
          </p:cNvPr>
          <p:cNvSpPr/>
          <p:nvPr/>
        </p:nvSpPr>
        <p:spPr>
          <a:xfrm>
            <a:off x="10084777" y="5449189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9479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9D9662-0E84-2F36-47F8-3388AD0C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0515CD-503A-6505-F3DB-EF92E580D1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4C73179-9463-BFD7-9490-CE144DFA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D19F2E9-130B-5828-6CF2-D0AB8A5A9002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31EBA2-5A7A-1033-EBBE-FEE9866152E2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75564AB-DB4B-C0FE-F7F6-4CDEBE084C54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2FCF76-A4A8-4100-0960-80CC49499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7" y="1573993"/>
            <a:ext cx="3747312" cy="270137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06A0FCD-E44D-A730-8192-E1D2904B4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42741"/>
              </p:ext>
            </p:extLst>
          </p:nvPr>
        </p:nvGraphicFramePr>
        <p:xfrm>
          <a:off x="536480" y="4587099"/>
          <a:ext cx="11119040" cy="1454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xmlns="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xmlns="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xmlns="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xmlns="" val="1612532867"/>
                    </a:ext>
                  </a:extLst>
                </a:gridCol>
              </a:tblGrid>
              <a:tr h="540179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9408671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89206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0FA085-D0D9-A5E0-6D5F-3E66EC3DABF8}"/>
              </a:ext>
            </a:extLst>
          </p:cNvPr>
          <p:cNvSpPr txBox="1"/>
          <p:nvPr/>
        </p:nvSpPr>
        <p:spPr>
          <a:xfrm>
            <a:off x="8049079" y="1573992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c)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351C62E6-E79B-DCD3-1638-0A5C8672207C}"/>
              </a:ext>
            </a:extLst>
          </p:cNvPr>
          <p:cNvSpPr/>
          <p:nvPr/>
        </p:nvSpPr>
        <p:spPr>
          <a:xfrm>
            <a:off x="2799918" y="534879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xmlns="" id="{AA072ABB-6434-CA58-22FE-C89E0094831F}"/>
              </a:ext>
            </a:extLst>
          </p:cNvPr>
          <p:cNvSpPr/>
          <p:nvPr/>
        </p:nvSpPr>
        <p:spPr>
          <a:xfrm>
            <a:off x="5124334" y="534879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xmlns="" id="{E21C72BC-8815-4D2A-43D4-4980BB20364A}"/>
              </a:ext>
            </a:extLst>
          </p:cNvPr>
          <p:cNvSpPr/>
          <p:nvPr/>
        </p:nvSpPr>
        <p:spPr>
          <a:xfrm>
            <a:off x="7448750" y="534553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xmlns="" id="{D46F8D32-2855-74F5-534E-9E333094CB95}"/>
              </a:ext>
            </a:extLst>
          </p:cNvPr>
          <p:cNvSpPr/>
          <p:nvPr/>
        </p:nvSpPr>
        <p:spPr>
          <a:xfrm>
            <a:off x="10070709" y="534553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0938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3B3089-A73B-C2C8-CD52-F672877D59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C254241-E433-6EE9-2CF5-0BFC451AD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B162088-0BC7-F0DA-8530-1FC4E3C5DF0A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B0C1EB-C7A0-721A-A936-C6B331494FE3}"/>
              </a:ext>
            </a:extLst>
          </p:cNvPr>
          <p:cNvSpPr txBox="1"/>
          <p:nvPr/>
        </p:nvSpPr>
        <p:spPr>
          <a:xfrm>
            <a:off x="337623" y="103613"/>
            <a:ext cx="1164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Em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gọi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đồ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dạng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4CB0B1-F0D2-79E8-C7DD-654EF1B7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" y="1027076"/>
            <a:ext cx="11506315" cy="58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8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126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admin</cp:lastModifiedBy>
  <cp:revision>10</cp:revision>
  <dcterms:created xsi:type="dcterms:W3CDTF">2025-09-14T09:44:06Z</dcterms:created>
  <dcterms:modified xsi:type="dcterms:W3CDTF">2025-10-30T05:31:00Z</dcterms:modified>
</cp:coreProperties>
</file>