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249" r:id="rId3"/>
    <p:sldId id="259" r:id="rId4"/>
    <p:sldId id="260" r:id="rId5"/>
    <p:sldId id="3231" r:id="rId6"/>
    <p:sldId id="3241" r:id="rId7"/>
    <p:sldId id="3202" r:id="rId8"/>
    <p:sldId id="3198" r:id="rId9"/>
    <p:sldId id="3239" r:id="rId10"/>
    <p:sldId id="3242" r:id="rId11"/>
    <p:sldId id="3243" r:id="rId12"/>
    <p:sldId id="3204" r:id="rId13"/>
    <p:sldId id="3200" r:id="rId14"/>
    <p:sldId id="3244" r:id="rId15"/>
    <p:sldId id="312" r:id="rId16"/>
    <p:sldId id="3246" r:id="rId1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989"/>
    <a:srgbClr val="FC0F7C"/>
    <a:srgbClr val="00BDBC"/>
    <a:srgbClr val="005081"/>
    <a:srgbClr val="F0A12C"/>
    <a:srgbClr val="FFFFFF"/>
    <a:srgbClr val="FE67BE"/>
    <a:srgbClr val="0FC7D3"/>
    <a:srgbClr val="EC206C"/>
    <a:srgbClr val="BC1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0" autoAdjust="0"/>
    <p:restoredTop sz="92986" autoAdjust="0"/>
  </p:normalViewPr>
  <p:slideViewPr>
    <p:cSldViewPr>
      <p:cViewPr varScale="1">
        <p:scale>
          <a:sx n="60" d="100"/>
          <a:sy n="60" d="100"/>
        </p:scale>
        <p:origin x="388" y="4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644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2025/10/3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93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2025/10/3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50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0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FF57D96-47C2-A681-4ACA-3CB5375D6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0D10F642-6124-3FB4-4388-0F5F4CCFF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3D9CD6BB-863B-0646-ED56-7BF4E4F9C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81FBE7-BC9A-228D-908B-FFD5C250E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22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23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8EEDACC-4DDC-C432-2EF5-8C4AC98E1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047502AC-E4B4-FCE7-6488-96A01CE94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F467D9ED-9C7D-7A4D-E101-933D4F321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63634AE-1079-71B7-D6ED-AC0ED86D1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0983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5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26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4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A8FAEF-6F9A-55F2-09E2-43A2BD372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3EC22FAC-BC4C-1881-7F71-02AA8534A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C856043A-8F24-7817-4756-5B2FC0DBA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C5511A5-2F0C-8CBD-C20A-5CE241544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9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52B61C-EEAE-8810-3597-E364CDF3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AA284A93-19BF-85CD-4DD2-F429397CE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24D0F3FC-2442-41DF-92D4-26ED214DD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7EEB43F-D18E-CDDA-7E78-060B9FF70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98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83BD0E-7664-BAFE-9D62-31564B6B2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xmlns="" id="{ADAF50F2-A16B-C0E5-2C05-D4BC73825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xmlns="" id="{A4C1918C-F48F-A526-0844-F53BD292ED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FC3A4CC-90C9-0F4D-CAFA-81A487FBE6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0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9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577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9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3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96618F-9E97-419F-994A-73346BD3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45E123-4CAE-4A8F-91FC-F7632D003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DE430-1EBE-4351-8A84-85A28ED1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D998-6A30-415F-AE62-BC8A2CA4806B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6B3CD-92D9-411D-B16B-4AF7DD8C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CEAB80-8957-472F-B840-7EFF899D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18AE-22E6-4E54-8AFB-513127474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E468E49-6C4A-5D49-53D3-D0FD120AC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CA74588-9A63-7454-5A5C-D70DA8242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D34BA93-ED9E-EB54-1753-1D4DDEB88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A883836D-5A2A-3B13-F052-E7F6B186EB0A}"/>
              </a:ext>
            </a:extLst>
          </p:cNvPr>
          <p:cNvSpPr txBox="1"/>
          <p:nvPr userDrawn="1"/>
        </p:nvSpPr>
        <p:spPr>
          <a:xfrm>
            <a:off x="1501862" y="9659063"/>
            <a:ext cx="10777240" cy="15531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15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6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15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6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16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16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16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16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16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16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16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15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6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16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164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16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16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16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16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C531BE-9509-9337-E81B-7466DFC0666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05" y="8935100"/>
            <a:ext cx="2623707" cy="26921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EBA50F-B976-5696-C61F-8AAE996BE2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64058" y="-19063199"/>
            <a:ext cx="2623707" cy="2692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0E0562-8515-C7F6-8398-5DE3D470CB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44" y="-19063199"/>
            <a:ext cx="2623707" cy="26921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8F73628-6AAE-E935-B553-F18036F7D3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64058" y="21416680"/>
            <a:ext cx="2623707" cy="2692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5560725-C456-02B7-11E7-429ACE9A41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844" y="21416680"/>
            <a:ext cx="2623707" cy="2692153"/>
          </a:xfrm>
          <a:prstGeom prst="rect">
            <a:avLst/>
          </a:prstGeom>
        </p:spPr>
      </p:pic>
      <p:pic>
        <p:nvPicPr>
          <p:cNvPr id="17" name="Hình ảnh 31">
            <a:extLst>
              <a:ext uri="{FF2B5EF4-FFF2-40B4-BE49-F238E27FC236}">
                <a16:creationId xmlns:a16="http://schemas.microsoft.com/office/drawing/2014/main" xmlns="" id="{BD4B0CD8-B1B8-21BB-900F-928F765441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r="12560" b="22493"/>
          <a:stretch>
            <a:fillRect/>
          </a:stretch>
        </p:blipFill>
        <p:spPr>
          <a:xfrm>
            <a:off x="-2119633" y="-256507"/>
            <a:ext cx="1664219" cy="20780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57AA14-E495-40AB-85BA-494862346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0"/>
            <a:ext cx="12858044" cy="7232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73ADA3-73F7-4166-9B2B-4E01C4647E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4" t="28539" r="41070" b="47602"/>
          <a:stretch/>
        </p:blipFill>
        <p:spPr>
          <a:xfrm>
            <a:off x="-135351" y="-152265"/>
            <a:ext cx="11336094" cy="3942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8B0BBD-7E4E-4CF6-B36E-7A47BF15F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4" t="52398" r="30658" b="28655"/>
          <a:stretch/>
        </p:blipFill>
        <p:spPr>
          <a:xfrm>
            <a:off x="1945978" y="3597124"/>
            <a:ext cx="11335382" cy="3462112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11CD4D14-F729-4179-84EF-3BC2E7D82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1785">
            <a:off x="-1026693" y="4767751"/>
            <a:ext cx="3446254" cy="3536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88FD4-3AFC-B369-9E9D-3FCD20D7CFAE}"/>
              </a:ext>
            </a:extLst>
          </p:cNvPr>
          <p:cNvSpPr txBox="1">
            <a:spLocks/>
          </p:cNvSpPr>
          <p:nvPr/>
        </p:nvSpPr>
        <p:spPr>
          <a:xfrm>
            <a:off x="1674488" y="1889625"/>
            <a:ext cx="3048000" cy="152134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5800" b="1" dirty="0">
              <a:solidFill>
                <a:srgbClr val="FF0000"/>
              </a:solidFill>
              <a:latin typeface="UTM  Avo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8B13A7E-A029-B4C8-25F2-30085CD5ADB4}"/>
              </a:ext>
            </a:extLst>
          </p:cNvPr>
          <p:cNvSpPr txBox="1">
            <a:spLocks/>
          </p:cNvSpPr>
          <p:nvPr/>
        </p:nvSpPr>
        <p:spPr>
          <a:xfrm>
            <a:off x="3198488" y="1650661"/>
            <a:ext cx="5033613" cy="152134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3000" b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lang="en-US" sz="13000" b="1" dirty="0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38DEDF9-B207-EC58-FC50-A4A974504BF6}"/>
              </a:ext>
            </a:extLst>
          </p:cNvPr>
          <p:cNvSpPr txBox="1">
            <a:spLocks/>
          </p:cNvSpPr>
          <p:nvPr/>
        </p:nvSpPr>
        <p:spPr>
          <a:xfrm>
            <a:off x="4589941" y="5137813"/>
            <a:ext cx="4340113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5800" b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cư</a:t>
            </a:r>
            <a:endParaRPr lang="en-US" sz="15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CE2FC1-51C1-A4FC-B97C-A9DFE8F9F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78AC444-F316-4FA6-B363-640328FA0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61" y="3112269"/>
            <a:ext cx="4367808" cy="4367808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42EA6ED0-A1BD-A6D8-B7C9-0528C1CA1BE4}"/>
              </a:ext>
            </a:extLst>
          </p:cNvPr>
          <p:cNvSpPr/>
          <p:nvPr/>
        </p:nvSpPr>
        <p:spPr>
          <a:xfrm>
            <a:off x="3405039" y="1168053"/>
            <a:ext cx="8208912" cy="1402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vào bảng con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BDEFFA-25CC-8D01-37BB-FED26A75E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55" t="24456" r="9810" b="10792"/>
          <a:stretch/>
        </p:blipFill>
        <p:spPr>
          <a:xfrm>
            <a:off x="4339945" y="2824237"/>
            <a:ext cx="7089855" cy="400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7170F2-62F4-47F3-8D6E-AF6D4A2EA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E3E3F42-772C-E4E8-7341-6BE954D8F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377" y="3048215"/>
            <a:ext cx="4367808" cy="4367808"/>
          </a:xfrm>
          <a:prstGeom prst="rect">
            <a:avLst/>
          </a:prstGeom>
        </p:spPr>
      </p:pic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C178C10E-442A-F4D4-36F6-E3FAA985DA0C}"/>
              </a:ext>
            </a:extLst>
          </p:cNvPr>
          <p:cNvSpPr/>
          <p:nvPr/>
        </p:nvSpPr>
        <p:spPr>
          <a:xfrm>
            <a:off x="3405039" y="598307"/>
            <a:ext cx="8208912" cy="1402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vào bảng con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2A2372-CBCF-DDED-CEA9-994D9C8854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24"/>
          <a:stretch/>
        </p:blipFill>
        <p:spPr>
          <a:xfrm>
            <a:off x="3773983" y="2251786"/>
            <a:ext cx="7839968" cy="43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a child eating food&#10;&#10;AI-generated content may be incorrect.">
            <a:extLst>
              <a:ext uri="{FF2B5EF4-FFF2-40B4-BE49-F238E27FC236}">
                <a16:creationId xmlns:a16="http://schemas.microsoft.com/office/drawing/2014/main" xmlns="" id="{F68ABB4C-72F7-3A9D-5BFF-A865D1BB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7" y="808013"/>
            <a:ext cx="12092906" cy="54542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C1E0247-EE3C-E320-3DC2-BF04221A1555}"/>
              </a:ext>
            </a:extLst>
          </p:cNvPr>
          <p:cNvGrpSpPr/>
          <p:nvPr/>
        </p:nvGrpSpPr>
        <p:grpSpPr>
          <a:xfrm>
            <a:off x="1100783" y="431444"/>
            <a:ext cx="2366973" cy="808616"/>
            <a:chOff x="-9857" y="1394562"/>
            <a:chExt cx="2059264" cy="832303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xmlns="" id="{F966C427-680B-2981-38A3-9AE657847A1B}"/>
                </a:ext>
              </a:extLst>
            </p:cNvPr>
            <p:cNvSpPr/>
            <p:nvPr/>
          </p:nvSpPr>
          <p:spPr>
            <a:xfrm>
              <a:off x="399452" y="1394562"/>
              <a:ext cx="1649955" cy="832303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122AD56-F77E-BBBA-0974-8592AE51626D}"/>
                </a:ext>
              </a:extLst>
            </p:cNvPr>
            <p:cNvSpPr/>
            <p:nvPr/>
          </p:nvSpPr>
          <p:spPr>
            <a:xfrm>
              <a:off x="-9857" y="1411113"/>
              <a:ext cx="646274" cy="7681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EB1CC87-9AB6-B262-F40D-1C6A29F45AF8}"/>
              </a:ext>
            </a:extLst>
          </p:cNvPr>
          <p:cNvSpPr txBox="1"/>
          <p:nvPr/>
        </p:nvSpPr>
        <p:spPr>
          <a:xfrm>
            <a:off x="1237035" y="5961073"/>
            <a:ext cx="10384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có cá kho khế.</a:t>
            </a:r>
            <a:endParaRPr lang="en-US" sz="8000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standing next to a fish tank&#10;&#10;AI-generated content may be incorrect.">
            <a:extLst>
              <a:ext uri="{FF2B5EF4-FFF2-40B4-BE49-F238E27FC236}">
                <a16:creationId xmlns:a16="http://schemas.microsoft.com/office/drawing/2014/main" xmlns="" id="{1F2B3E23-476E-14F9-1C96-353FC60B2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/>
          <a:stretch>
            <a:fillRect/>
          </a:stretch>
        </p:blipFill>
        <p:spPr>
          <a:xfrm>
            <a:off x="945603" y="665781"/>
            <a:ext cx="10194454" cy="64624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FBB3263-CB3B-08C1-5A03-248BBEFD1573}"/>
              </a:ext>
            </a:extLst>
          </p:cNvPr>
          <p:cNvGrpSpPr/>
          <p:nvPr/>
        </p:nvGrpSpPr>
        <p:grpSpPr>
          <a:xfrm>
            <a:off x="1316807" y="408516"/>
            <a:ext cx="1935450" cy="685801"/>
            <a:chOff x="63500" y="1429216"/>
            <a:chExt cx="1970813" cy="705889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xmlns="" id="{8100938D-AF44-E25A-326F-6B7DC374D5CE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BE8BE77-79D8-41C2-B04C-08A509F849DC}"/>
                </a:ext>
              </a:extLst>
            </p:cNvPr>
            <p:cNvSpPr/>
            <p:nvPr/>
          </p:nvSpPr>
          <p:spPr>
            <a:xfrm>
              <a:off x="63500" y="1458734"/>
              <a:ext cx="651744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C7948F-F0AD-ECF1-62F8-F2CA256E72A4}"/>
              </a:ext>
            </a:extLst>
          </p:cNvPr>
          <p:cNvSpPr txBox="1"/>
          <p:nvPr/>
        </p:nvSpPr>
        <p:spPr>
          <a:xfrm>
            <a:off x="4557167" y="748921"/>
            <a:ext cx="4901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 cảnh</a:t>
            </a:r>
            <a:endParaRPr lang="en-US" sz="7200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068531D-EA85-CF50-DA54-C2EC55182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>
            <a:extLst>
              <a:ext uri="{FF2B5EF4-FFF2-40B4-BE49-F238E27FC236}">
                <a16:creationId xmlns:a16="http://schemas.microsoft.com/office/drawing/2014/main" xmlns="" id="{882912E1-761C-23AF-07A3-6DE734775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8" name="图片 3249">
            <a:extLst>
              <a:ext uri="{FF2B5EF4-FFF2-40B4-BE49-F238E27FC236}">
                <a16:creationId xmlns:a16="http://schemas.microsoft.com/office/drawing/2014/main" xmlns="" id="{59D59789-7693-536A-B383-EEC6CFACD4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352" y="2464196"/>
            <a:ext cx="12858045" cy="4768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88E3A-DE99-EB11-1964-F049B314C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863" y="695389"/>
            <a:ext cx="9722034" cy="18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>
            <a:extLst>
              <a:ext uri="{FF2B5EF4-FFF2-40B4-BE49-F238E27FC236}">
                <a16:creationId xmlns:a16="http://schemas.microsoft.com/office/drawing/2014/main" xmlns="" id="{46DE8D8F-64C7-CD02-1B91-EAB4E08C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73" y="3336969"/>
            <a:ext cx="3495470" cy="39096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749" y="-29529"/>
            <a:ext cx="5053649" cy="2385374"/>
          </a:xfrm>
          <a:prstGeom prst="rect">
            <a:avLst/>
          </a:prstGeom>
        </p:spPr>
      </p:pic>
      <p:grpSp>
        <p:nvGrpSpPr>
          <p:cNvPr id="15" name="组合 2"/>
          <p:cNvGrpSpPr/>
          <p:nvPr/>
        </p:nvGrpSpPr>
        <p:grpSpPr>
          <a:xfrm>
            <a:off x="1202391" y="1474325"/>
            <a:ext cx="10313223" cy="4904383"/>
            <a:chOff x="2113400" y="1706819"/>
            <a:chExt cx="6473864" cy="4013200"/>
          </a:xfrm>
        </p:grpSpPr>
        <p:sp>
          <p:nvSpPr>
            <p:cNvPr id="24" name="圆角矩形 1"/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51" b="1">
                <a:solidFill>
                  <a:prstClr val="white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endParaRPr>
            </a:p>
          </p:txBody>
        </p:sp>
        <p:sp>
          <p:nvSpPr>
            <p:cNvPr id="26" name="圆角矩形 24"/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43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851" b="1">
                <a:solidFill>
                  <a:prstClr val="white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471" y="3793932"/>
            <a:ext cx="2382812" cy="3155371"/>
          </a:xfrm>
          <a:prstGeom prst="rect">
            <a:avLst/>
          </a:prstGeom>
        </p:spPr>
      </p:pic>
      <p:pic>
        <p:nvPicPr>
          <p:cNvPr id="28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783" y="299447"/>
            <a:ext cx="5053649" cy="2385374"/>
          </a:xfrm>
          <a:prstGeom prst="rect">
            <a:avLst/>
          </a:prstGeom>
        </p:spPr>
      </p:pic>
      <p:pic>
        <p:nvPicPr>
          <p:cNvPr id="29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26" y="4697824"/>
            <a:ext cx="1975421" cy="2595059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374BA373-0D5B-441B-8785-6935E06E5EAE}"/>
              </a:ext>
            </a:extLst>
          </p:cNvPr>
          <p:cNvSpPr/>
          <p:nvPr/>
        </p:nvSpPr>
        <p:spPr>
          <a:xfrm>
            <a:off x="1733462" y="508395"/>
            <a:ext cx="8788311" cy="9438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zh-CN" altLang="en-US" sz="4851" b="1" spc="316" dirty="0">
              <a:solidFill>
                <a:srgbClr val="FF0000"/>
              </a:solidFill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79253" y="2057452"/>
            <a:ext cx="1952638" cy="909811"/>
            <a:chOff x="1926746" y="2061439"/>
            <a:chExt cx="1912012" cy="862683"/>
          </a:xfrm>
        </p:grpSpPr>
        <p:sp>
          <p:nvSpPr>
            <p:cNvPr id="33" name="Cloud 32"/>
            <p:cNvSpPr/>
            <p:nvPr/>
          </p:nvSpPr>
          <p:spPr>
            <a:xfrm>
              <a:off x="1926746" y="2103705"/>
              <a:ext cx="1912012" cy="820417"/>
            </a:xfrm>
            <a:prstGeom prst="cloud">
              <a:avLst/>
            </a:prstGeom>
            <a:solidFill>
              <a:srgbClr val="B2D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51" b="1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18148" y="2061439"/>
              <a:ext cx="981346" cy="795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51" dirty="0">
                  <a:latin typeface="UTM Avo" panose="02040603050506020204" pitchFamily="18" charset="0"/>
                  <a:cs typeface="Times New Roman" panose="02020603050405020304" pitchFamily="18" charset="0"/>
                </a:rPr>
                <a:t>khỉ</a:t>
              </a:r>
              <a:endParaRPr lang="en-US" sz="485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CEAF6B-FFC2-2113-6D18-4753B0BAFE30}"/>
              </a:ext>
            </a:extLst>
          </p:cNvPr>
          <p:cNvSpPr txBox="1"/>
          <p:nvPr/>
        </p:nvSpPr>
        <p:spPr>
          <a:xfrm>
            <a:off x="2020848" y="637229"/>
            <a:ext cx="1038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tiếng vào nhóm thích hợp.</a:t>
            </a:r>
            <a:endParaRPr lang="en-US" sz="4000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矩形 29">
            <a:extLst>
              <a:ext uri="{FF2B5EF4-FFF2-40B4-BE49-F238E27FC236}">
                <a16:creationId xmlns:a16="http://schemas.microsoft.com/office/drawing/2014/main" xmlns="" id="{5A3AFBA3-1351-BFDF-F0BF-846AF912F9BD}"/>
              </a:ext>
            </a:extLst>
          </p:cNvPr>
          <p:cNvSpPr/>
          <p:nvPr/>
        </p:nvSpPr>
        <p:spPr>
          <a:xfrm>
            <a:off x="1641706" y="5475578"/>
            <a:ext cx="4309208" cy="612934"/>
          </a:xfrm>
          <a:prstGeom prst="roundRect">
            <a:avLst/>
          </a:prstGeom>
          <a:solidFill>
            <a:srgbClr val="DD898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zh-CN" altLang="en-US" sz="3000" b="1" spc="316" dirty="0">
              <a:solidFill>
                <a:srgbClr val="FF0000"/>
              </a:solidFill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8A06F2-1B53-3A2A-E03E-1FF36CBCF09A}"/>
              </a:ext>
            </a:extLst>
          </p:cNvPr>
          <p:cNvSpPr txBox="1"/>
          <p:nvPr/>
        </p:nvSpPr>
        <p:spPr>
          <a:xfrm>
            <a:off x="1674485" y="5516002"/>
            <a:ext cx="4243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có chứa âm ch</a:t>
            </a:r>
            <a:endParaRPr lang="en-US" sz="3000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矩形 29">
            <a:extLst>
              <a:ext uri="{FF2B5EF4-FFF2-40B4-BE49-F238E27FC236}">
                <a16:creationId xmlns:a16="http://schemas.microsoft.com/office/drawing/2014/main" xmlns="" id="{9EC7A440-2901-CCBC-575E-8CBABF08AE9F}"/>
              </a:ext>
            </a:extLst>
          </p:cNvPr>
          <p:cNvSpPr/>
          <p:nvPr/>
        </p:nvSpPr>
        <p:spPr>
          <a:xfrm>
            <a:off x="6477711" y="5272509"/>
            <a:ext cx="4214972" cy="836151"/>
          </a:xfrm>
          <a:prstGeom prst="roundRect">
            <a:avLst/>
          </a:prstGeom>
          <a:solidFill>
            <a:srgbClr val="DD898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endParaRPr lang="zh-CN" altLang="en-US" sz="4851" b="1" spc="316" dirty="0">
              <a:solidFill>
                <a:srgbClr val="FF0000"/>
              </a:solidFill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691D17-90C6-9798-6058-E05FC6EC3537}"/>
              </a:ext>
            </a:extLst>
          </p:cNvPr>
          <p:cNvSpPr txBox="1"/>
          <p:nvPr/>
        </p:nvSpPr>
        <p:spPr>
          <a:xfrm>
            <a:off x="6551164" y="5447987"/>
            <a:ext cx="4744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có chứa âm kh</a:t>
            </a:r>
            <a:endParaRPr lang="en-US" sz="3000" dirty="0"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85191B02-0189-782A-B4B0-43AC61256275}"/>
              </a:ext>
            </a:extLst>
          </p:cNvPr>
          <p:cNvSpPr/>
          <p:nvPr/>
        </p:nvSpPr>
        <p:spPr>
          <a:xfrm>
            <a:off x="3941411" y="2252203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8A4D542-271F-7E0A-C91F-84BEC5233259}"/>
              </a:ext>
            </a:extLst>
          </p:cNvPr>
          <p:cNvSpPr/>
          <p:nvPr/>
        </p:nvSpPr>
        <p:spPr>
          <a:xfrm>
            <a:off x="4239005" y="2207628"/>
            <a:ext cx="1391728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51" dirty="0">
                <a:latin typeface="UTM Avo" panose="02040603050506020204" pitchFamily="18" charset="0"/>
                <a:cs typeface="Times New Roman" panose="02020603050405020304" pitchFamily="18" charset="0"/>
              </a:rPr>
              <a:t>cha</a:t>
            </a:r>
            <a:endParaRPr lang="en-US" sz="485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879C6248-14AC-14D6-52AF-98AD7CB6DADB}"/>
              </a:ext>
            </a:extLst>
          </p:cNvPr>
          <p:cNvSpPr/>
          <p:nvPr/>
        </p:nvSpPr>
        <p:spPr>
          <a:xfrm>
            <a:off x="6828430" y="2162238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13C8575-D54A-908F-861D-2AE656DC3210}"/>
              </a:ext>
            </a:extLst>
          </p:cNvPr>
          <p:cNvSpPr/>
          <p:nvPr/>
        </p:nvSpPr>
        <p:spPr>
          <a:xfrm>
            <a:off x="7126024" y="2117663"/>
            <a:ext cx="1374094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51" dirty="0">
                <a:latin typeface="UTM Avo" panose="02040603050506020204" pitchFamily="18" charset="0"/>
                <a:cs typeface="Times New Roman" panose="02020603050405020304" pitchFamily="18" charset="0"/>
              </a:rPr>
              <a:t>chở</a:t>
            </a:r>
            <a:endParaRPr lang="en-US" sz="485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7C5316B4-B86F-D373-F2A0-0045B88CC63A}"/>
              </a:ext>
            </a:extLst>
          </p:cNvPr>
          <p:cNvSpPr/>
          <p:nvPr/>
        </p:nvSpPr>
        <p:spPr>
          <a:xfrm>
            <a:off x="1733462" y="3501479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418CA4A-6173-1D7B-2697-7F15F61E81BC}"/>
              </a:ext>
            </a:extLst>
          </p:cNvPr>
          <p:cNvSpPr/>
          <p:nvPr/>
        </p:nvSpPr>
        <p:spPr>
          <a:xfrm>
            <a:off x="2031056" y="3456904"/>
            <a:ext cx="1284326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51" dirty="0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endParaRPr lang="en-US" sz="485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E56C6480-22B3-61A3-1D3C-4F08C2136320}"/>
              </a:ext>
            </a:extLst>
          </p:cNvPr>
          <p:cNvSpPr/>
          <p:nvPr/>
        </p:nvSpPr>
        <p:spPr>
          <a:xfrm>
            <a:off x="4011230" y="3904249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30CBBC5-722B-8401-B310-AE78EA2CA1FD}"/>
              </a:ext>
            </a:extLst>
          </p:cNvPr>
          <p:cNvSpPr/>
          <p:nvPr/>
        </p:nvSpPr>
        <p:spPr>
          <a:xfrm>
            <a:off x="4308824" y="3859674"/>
            <a:ext cx="1370888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51" dirty="0">
                <a:latin typeface="UTM Avo" panose="02040603050506020204" pitchFamily="18" charset="0"/>
                <a:cs typeface="Times New Roman" panose="02020603050405020304" pitchFamily="18" charset="0"/>
              </a:rPr>
              <a:t>che</a:t>
            </a:r>
            <a:endParaRPr lang="en-US" sz="485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87AD8FF4-EF52-F507-420E-598C06CF3756}"/>
              </a:ext>
            </a:extLst>
          </p:cNvPr>
          <p:cNvSpPr/>
          <p:nvPr/>
        </p:nvSpPr>
        <p:spPr>
          <a:xfrm>
            <a:off x="7082141" y="3424398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4DB86B-38BB-5820-1141-1EC19ED4D701}"/>
              </a:ext>
            </a:extLst>
          </p:cNvPr>
          <p:cNvSpPr/>
          <p:nvPr/>
        </p:nvSpPr>
        <p:spPr>
          <a:xfrm>
            <a:off x="7379735" y="3379823"/>
            <a:ext cx="1345240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51" dirty="0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endParaRPr lang="en-US" sz="485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A41E0BD9-C2A2-363C-78C5-FCA208980F58}"/>
              </a:ext>
            </a:extLst>
          </p:cNvPr>
          <p:cNvSpPr/>
          <p:nvPr/>
        </p:nvSpPr>
        <p:spPr>
          <a:xfrm>
            <a:off x="9347485" y="3855565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51" b="1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D0A5163-CCDC-A592-1A12-D7A2FC497993}"/>
              </a:ext>
            </a:extLst>
          </p:cNvPr>
          <p:cNvSpPr/>
          <p:nvPr/>
        </p:nvSpPr>
        <p:spPr>
          <a:xfrm>
            <a:off x="9653579" y="3799259"/>
            <a:ext cx="1284326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51" dirty="0">
                <a:latin typeface="UTM Avo" panose="02040603050506020204" pitchFamily="18" charset="0"/>
                <a:cs typeface="Times New Roman" panose="02020603050405020304" pitchFamily="18" charset="0"/>
              </a:rPr>
              <a:t>khô</a:t>
            </a:r>
            <a:endParaRPr lang="en-US" sz="485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2" grpId="0" animBg="1"/>
      <p:bldP spid="3" grpId="0"/>
      <p:bldP spid="4" grpId="0" animBg="1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6" grpId="0" animBg="1"/>
      <p:bldP spid="17" grpId="0"/>
      <p:bldP spid="19" grpId="0" animBg="1"/>
      <p:bldP spid="20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3E2F534-1F81-CBF9-C548-F3980D0C8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238">
            <a:extLst>
              <a:ext uri="{FF2B5EF4-FFF2-40B4-BE49-F238E27FC236}">
                <a16:creationId xmlns:a16="http://schemas.microsoft.com/office/drawing/2014/main" xmlns="" id="{79D222F6-7AE1-72EF-3A7A-CDA9081AC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grpSp>
        <p:nvGrpSpPr>
          <p:cNvPr id="25" name="组合 2">
            <a:extLst>
              <a:ext uri="{FF2B5EF4-FFF2-40B4-BE49-F238E27FC236}">
                <a16:creationId xmlns:a16="http://schemas.microsoft.com/office/drawing/2014/main" xmlns="" id="{AF7259BA-464C-2145-DBD0-914E1AD65307}"/>
              </a:ext>
            </a:extLst>
          </p:cNvPr>
          <p:cNvGrpSpPr/>
          <p:nvPr/>
        </p:nvGrpSpPr>
        <p:grpSpPr>
          <a:xfrm>
            <a:off x="6230565" y="3976326"/>
            <a:ext cx="5073370" cy="2951556"/>
            <a:chOff x="2113400" y="1706819"/>
            <a:chExt cx="6473864" cy="4013200"/>
          </a:xfrm>
        </p:grpSpPr>
        <p:sp>
          <p:nvSpPr>
            <p:cNvPr id="31" name="圆角矩形 1">
              <a:extLst>
                <a:ext uri="{FF2B5EF4-FFF2-40B4-BE49-F238E27FC236}">
                  <a16:creationId xmlns:a16="http://schemas.microsoft.com/office/drawing/2014/main" xmlns="" id="{EFE29BE3-7B6E-B01D-D004-E9A5A1638CFB}"/>
                </a:ext>
              </a:extLst>
            </p:cNvPr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endParaRPr>
            </a:p>
          </p:txBody>
        </p:sp>
        <p:sp>
          <p:nvSpPr>
            <p:cNvPr id="35" name="圆角矩形 24">
              <a:extLst>
                <a:ext uri="{FF2B5EF4-FFF2-40B4-BE49-F238E27FC236}">
                  <a16:creationId xmlns:a16="http://schemas.microsoft.com/office/drawing/2014/main" xmlns="" id="{A2698D35-8537-011F-1509-4BEEBA6D3BE6}"/>
                </a:ext>
              </a:extLst>
            </p:cNvPr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BED154C-0FF3-97CD-BC5C-6DF9A7C7A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73" y="3336969"/>
            <a:ext cx="3495470" cy="390965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0CBB554-4834-1802-B0C4-F6AB067CE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749" y="-29529"/>
            <a:ext cx="5053649" cy="2385374"/>
          </a:xfrm>
          <a:prstGeom prst="rect">
            <a:avLst/>
          </a:prstGeom>
        </p:spPr>
      </p:pic>
      <p:grpSp>
        <p:nvGrpSpPr>
          <p:cNvPr id="15" name="组合 2">
            <a:extLst>
              <a:ext uri="{FF2B5EF4-FFF2-40B4-BE49-F238E27FC236}">
                <a16:creationId xmlns:a16="http://schemas.microsoft.com/office/drawing/2014/main" xmlns="" id="{E4BDF298-9FF0-28AB-18E5-5DAE636A6E9D}"/>
              </a:ext>
            </a:extLst>
          </p:cNvPr>
          <p:cNvGrpSpPr/>
          <p:nvPr/>
        </p:nvGrpSpPr>
        <p:grpSpPr>
          <a:xfrm>
            <a:off x="817896" y="3983284"/>
            <a:ext cx="5673270" cy="3036827"/>
            <a:chOff x="2113400" y="1706819"/>
            <a:chExt cx="6473864" cy="4013200"/>
          </a:xfrm>
        </p:grpSpPr>
        <p:sp>
          <p:nvSpPr>
            <p:cNvPr id="24" name="圆角矩形 1">
              <a:extLst>
                <a:ext uri="{FF2B5EF4-FFF2-40B4-BE49-F238E27FC236}">
                  <a16:creationId xmlns:a16="http://schemas.microsoft.com/office/drawing/2014/main" xmlns="" id="{E9691C4C-ADEA-0A55-E82F-9480C3C774C3}"/>
                </a:ext>
              </a:extLst>
            </p:cNvPr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endParaRPr>
            </a:p>
          </p:txBody>
        </p:sp>
        <p:sp>
          <p:nvSpPr>
            <p:cNvPr id="26" name="圆角矩形 24">
              <a:extLst>
                <a:ext uri="{FF2B5EF4-FFF2-40B4-BE49-F238E27FC236}">
                  <a16:creationId xmlns:a16="http://schemas.microsoft.com/office/drawing/2014/main" xmlns="" id="{FD105114-F085-6BCA-DDC1-B21439FA72DE}"/>
                </a:ext>
              </a:extLst>
            </p:cNvPr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43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17">
            <a:extLst>
              <a:ext uri="{FF2B5EF4-FFF2-40B4-BE49-F238E27FC236}">
                <a16:creationId xmlns:a16="http://schemas.microsoft.com/office/drawing/2014/main" xmlns="" id="{96DE6074-1F92-38DF-54DE-0B97F3A62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471" y="3793932"/>
            <a:ext cx="2382812" cy="3155371"/>
          </a:xfrm>
          <a:prstGeom prst="rect">
            <a:avLst/>
          </a:prstGeom>
        </p:spPr>
      </p:pic>
      <p:pic>
        <p:nvPicPr>
          <p:cNvPr id="28" name="图片 21">
            <a:extLst>
              <a:ext uri="{FF2B5EF4-FFF2-40B4-BE49-F238E27FC236}">
                <a16:creationId xmlns:a16="http://schemas.microsoft.com/office/drawing/2014/main" xmlns="" id="{E206AD63-5C22-43E7-E910-9B2821AA1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783" y="299447"/>
            <a:ext cx="5053649" cy="2385374"/>
          </a:xfrm>
          <a:prstGeom prst="rect">
            <a:avLst/>
          </a:prstGeom>
        </p:spPr>
      </p:pic>
      <p:pic>
        <p:nvPicPr>
          <p:cNvPr id="29" name="图片 13">
            <a:extLst>
              <a:ext uri="{FF2B5EF4-FFF2-40B4-BE49-F238E27FC236}">
                <a16:creationId xmlns:a16="http://schemas.microsoft.com/office/drawing/2014/main" xmlns="" id="{4F783874-11F9-3F17-F8FC-61160F5BA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26" y="4697824"/>
            <a:ext cx="1975421" cy="2595059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C40702A-FB06-8BE8-9AE2-EAC8E64A291C}"/>
              </a:ext>
            </a:extLst>
          </p:cNvPr>
          <p:cNvSpPr/>
          <p:nvPr/>
        </p:nvSpPr>
        <p:spPr>
          <a:xfrm>
            <a:off x="1733462" y="508395"/>
            <a:ext cx="8788311" cy="9438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51" b="1" i="0" u="none" strike="noStrike" kern="1200" cap="none" spc="316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5BFE8D3-B4A4-6A75-4157-F62ADFCD4C7C}"/>
              </a:ext>
            </a:extLst>
          </p:cNvPr>
          <p:cNvGrpSpPr/>
          <p:nvPr/>
        </p:nvGrpSpPr>
        <p:grpSpPr>
          <a:xfrm>
            <a:off x="781388" y="1581078"/>
            <a:ext cx="1952638" cy="909811"/>
            <a:chOff x="1926746" y="2061439"/>
            <a:chExt cx="1912012" cy="862683"/>
          </a:xfrm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xmlns="" id="{F5F018C5-ADA3-1D88-D683-481A46D6C306}"/>
                </a:ext>
              </a:extLst>
            </p:cNvPr>
            <p:cNvSpPr/>
            <p:nvPr/>
          </p:nvSpPr>
          <p:spPr>
            <a:xfrm>
              <a:off x="1926746" y="2103705"/>
              <a:ext cx="1912012" cy="820417"/>
            </a:xfrm>
            <a:prstGeom prst="cloud">
              <a:avLst/>
            </a:prstGeom>
            <a:solidFill>
              <a:srgbClr val="B2D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69A526F-863A-EB29-88C4-F2482561E20F}"/>
                </a:ext>
              </a:extLst>
            </p:cNvPr>
            <p:cNvSpPr/>
            <p:nvPr/>
          </p:nvSpPr>
          <p:spPr>
            <a:xfrm>
              <a:off x="2218148" y="2061439"/>
              <a:ext cx="981346" cy="795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khỉ</a:t>
              </a:r>
              <a:endParaRPr kumimoji="0" lang="en-US" sz="4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D795B7-A822-3735-4474-1CF9ACB01818}"/>
              </a:ext>
            </a:extLst>
          </p:cNvPr>
          <p:cNvSpPr txBox="1"/>
          <p:nvPr/>
        </p:nvSpPr>
        <p:spPr>
          <a:xfrm>
            <a:off x="2020848" y="637229"/>
            <a:ext cx="1038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tiếng vào nhóm thích hợp.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矩形 29">
            <a:extLst>
              <a:ext uri="{FF2B5EF4-FFF2-40B4-BE49-F238E27FC236}">
                <a16:creationId xmlns:a16="http://schemas.microsoft.com/office/drawing/2014/main" xmlns="" id="{575087A9-FD25-D1D3-1067-470FAEFA7815}"/>
              </a:ext>
            </a:extLst>
          </p:cNvPr>
          <p:cNvSpPr/>
          <p:nvPr/>
        </p:nvSpPr>
        <p:spPr>
          <a:xfrm>
            <a:off x="1420368" y="3783185"/>
            <a:ext cx="4309208" cy="612934"/>
          </a:xfrm>
          <a:prstGeom prst="roundRect">
            <a:avLst/>
          </a:prstGeom>
          <a:solidFill>
            <a:srgbClr val="DD898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0" u="none" strike="noStrike" kern="1200" cap="none" spc="316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DD06CD-0D6C-6C5A-28EF-ACCF78365490}"/>
              </a:ext>
            </a:extLst>
          </p:cNvPr>
          <p:cNvSpPr txBox="1"/>
          <p:nvPr/>
        </p:nvSpPr>
        <p:spPr>
          <a:xfrm>
            <a:off x="1554815" y="3899596"/>
            <a:ext cx="4243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có chứa âm ch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7A180389-6FB9-1FDB-84E0-1B08639FF527}"/>
              </a:ext>
            </a:extLst>
          </p:cNvPr>
          <p:cNvSpPr/>
          <p:nvPr/>
        </p:nvSpPr>
        <p:spPr>
          <a:xfrm>
            <a:off x="3343546" y="1775829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A91CF7-E59E-C651-DA97-0E4A5E89CF97}"/>
              </a:ext>
            </a:extLst>
          </p:cNvPr>
          <p:cNvSpPr/>
          <p:nvPr/>
        </p:nvSpPr>
        <p:spPr>
          <a:xfrm>
            <a:off x="3641140" y="1731254"/>
            <a:ext cx="1391728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</a:t>
            </a:r>
            <a:endParaRPr kumimoji="0" lang="en-US" sz="4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7B73654F-8185-9CE5-F810-13F0BD31C6DF}"/>
              </a:ext>
            </a:extLst>
          </p:cNvPr>
          <p:cNvSpPr/>
          <p:nvPr/>
        </p:nvSpPr>
        <p:spPr>
          <a:xfrm>
            <a:off x="6230565" y="1685864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BD206F-A2C5-BEAE-BF17-0BB4ED7B7286}"/>
              </a:ext>
            </a:extLst>
          </p:cNvPr>
          <p:cNvSpPr/>
          <p:nvPr/>
        </p:nvSpPr>
        <p:spPr>
          <a:xfrm>
            <a:off x="6528159" y="1641289"/>
            <a:ext cx="1374094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chở</a:t>
            </a:r>
            <a:endParaRPr kumimoji="0" lang="en-US" sz="4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4C37A896-A9B1-D0CC-6AF9-31E75F1D8CDD}"/>
              </a:ext>
            </a:extLst>
          </p:cNvPr>
          <p:cNvSpPr/>
          <p:nvPr/>
        </p:nvSpPr>
        <p:spPr>
          <a:xfrm>
            <a:off x="1898000" y="2364683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1C23A7A-72A1-66EA-BB7E-CE86B257645C}"/>
              </a:ext>
            </a:extLst>
          </p:cNvPr>
          <p:cNvSpPr/>
          <p:nvPr/>
        </p:nvSpPr>
        <p:spPr>
          <a:xfrm>
            <a:off x="2195594" y="2320108"/>
            <a:ext cx="1284326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khó</a:t>
            </a:r>
            <a:endParaRPr kumimoji="0" lang="en-US" sz="4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EF9A0497-39D1-9BAF-1191-E877BCC68523}"/>
              </a:ext>
            </a:extLst>
          </p:cNvPr>
          <p:cNvSpPr/>
          <p:nvPr/>
        </p:nvSpPr>
        <p:spPr>
          <a:xfrm>
            <a:off x="4175768" y="2767453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C6B1F2-4CCB-6D99-8E49-F2BB614623EF}"/>
              </a:ext>
            </a:extLst>
          </p:cNvPr>
          <p:cNvSpPr/>
          <p:nvPr/>
        </p:nvSpPr>
        <p:spPr>
          <a:xfrm>
            <a:off x="4473362" y="2722878"/>
            <a:ext cx="1370888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che</a:t>
            </a:r>
            <a:endParaRPr kumimoji="0" lang="en-US" sz="4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35EF4F22-ACDF-11A3-6B38-B38915F584C6}"/>
              </a:ext>
            </a:extLst>
          </p:cNvPr>
          <p:cNvSpPr/>
          <p:nvPr/>
        </p:nvSpPr>
        <p:spPr>
          <a:xfrm>
            <a:off x="6371711" y="2670208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4253941-C1F7-8FF0-FEF7-D5FF0005F25F}"/>
              </a:ext>
            </a:extLst>
          </p:cNvPr>
          <p:cNvSpPr/>
          <p:nvPr/>
        </p:nvSpPr>
        <p:spPr>
          <a:xfrm>
            <a:off x="6669305" y="2625633"/>
            <a:ext cx="1345240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chú</a:t>
            </a:r>
            <a:endParaRPr kumimoji="0" lang="en-US" sz="4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xmlns="" id="{633823B0-D161-0C70-3252-A4ACA2F03D47}"/>
              </a:ext>
            </a:extLst>
          </p:cNvPr>
          <p:cNvSpPr/>
          <p:nvPr/>
        </p:nvSpPr>
        <p:spPr>
          <a:xfrm>
            <a:off x="8399204" y="2084692"/>
            <a:ext cx="1952638" cy="865236"/>
          </a:xfrm>
          <a:prstGeom prst="cloud">
            <a:avLst/>
          </a:prstGeom>
          <a:solidFill>
            <a:srgbClr val="B2D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51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C07210C-F12C-1F89-2229-CD7192C98F0F}"/>
              </a:ext>
            </a:extLst>
          </p:cNvPr>
          <p:cNvSpPr/>
          <p:nvPr/>
        </p:nvSpPr>
        <p:spPr>
          <a:xfrm>
            <a:off x="8705298" y="2028386"/>
            <a:ext cx="1284326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khô</a:t>
            </a:r>
            <a:endParaRPr kumimoji="0" lang="en-US" sz="48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29">
            <a:extLst>
              <a:ext uri="{FF2B5EF4-FFF2-40B4-BE49-F238E27FC236}">
                <a16:creationId xmlns:a16="http://schemas.microsoft.com/office/drawing/2014/main" xmlns="" id="{878F7AF8-965E-C142-0A11-3C2B3F93343B}"/>
              </a:ext>
            </a:extLst>
          </p:cNvPr>
          <p:cNvSpPr/>
          <p:nvPr/>
        </p:nvSpPr>
        <p:spPr>
          <a:xfrm>
            <a:off x="6915800" y="3569787"/>
            <a:ext cx="4309208" cy="612934"/>
          </a:xfrm>
          <a:prstGeom prst="roundRect">
            <a:avLst/>
          </a:prstGeom>
          <a:solidFill>
            <a:srgbClr val="DD898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000" b="1" i="0" u="none" strike="noStrike" kern="1200" cap="none" spc="316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34AB0D-26D5-288E-F068-67092501F481}"/>
              </a:ext>
            </a:extLst>
          </p:cNvPr>
          <p:cNvSpPr txBox="1"/>
          <p:nvPr/>
        </p:nvSpPr>
        <p:spPr>
          <a:xfrm>
            <a:off x="7139907" y="3628723"/>
            <a:ext cx="4744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có chứa âm kh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1826E-6 L 0.45493 0.4003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1" y="20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67691E-6 L -0.13716 0.3764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4" y="1881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062E-6 -8.77963E-9 L -0.14234 0.3744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3" y="18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2716E-6 -7.02371E-7 L -0.22049 0.4163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5" y="2080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65759E-7 L -0.22667 0.4141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3" y="20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753E-6 -2.8885E-6 L 0.01209 0.329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" y="1648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025E-6 -4.7849E-6 L 0.01679 0.329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" y="164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914E-7 -2.7568E-6 L 0.36815 0.4321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7" y="2159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605E-6 -1.59789E-6 L 0.37111 0.4385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6" y="21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1605E-6 -3.9245E-6 L -0.13494 0.4161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20808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5637E-6 L -0.15185 0.4141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3" y="20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4.98683E-6 L -0.16518 0.4385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9" y="2192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568E-6 -3.3187E-6 L -0.16469 0.438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35" y="219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2" grpId="0" animBg="1"/>
      <p:bldP spid="3" grpId="0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6" grpId="0" animBg="1"/>
      <p:bldP spid="16" grpId="1" animBg="1"/>
      <p:bldP spid="17" grpId="0"/>
      <p:bldP spid="17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3" grpId="0"/>
      <p:bldP spid="23" grpId="1"/>
      <p:bldP spid="7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238">
            <a:extLst>
              <a:ext uri="{FF2B5EF4-FFF2-40B4-BE49-F238E27FC236}">
                <a16:creationId xmlns:a16="http://schemas.microsoft.com/office/drawing/2014/main" xmlns="" id="{452A8FCF-E8E3-E2B0-240A-24850A41D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099365-4D07-4396-BD0A-8ABF97D22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4" t="28539" r="41070" b="47602"/>
          <a:stretch/>
        </p:blipFill>
        <p:spPr>
          <a:xfrm>
            <a:off x="-135351" y="-152265"/>
            <a:ext cx="11336094" cy="3942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153637-36F7-446D-BD29-2FA66BBA6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4" t="52398" r="30658" b="28655"/>
          <a:stretch/>
        </p:blipFill>
        <p:spPr>
          <a:xfrm>
            <a:off x="1945978" y="3597124"/>
            <a:ext cx="11335382" cy="3462112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66B74726-7857-45F1-B8B5-EDD604EA1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1785">
            <a:off x="-1026693" y="4767751"/>
            <a:ext cx="3446254" cy="3536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A1338-31A7-2E7B-3491-8B85198E8169}"/>
              </a:ext>
            </a:extLst>
          </p:cNvPr>
          <p:cNvSpPr txBox="1">
            <a:spLocks/>
          </p:cNvSpPr>
          <p:nvPr/>
        </p:nvSpPr>
        <p:spPr>
          <a:xfrm>
            <a:off x="3198488" y="1650661"/>
            <a:ext cx="5033613" cy="152134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3000" b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lang="en-US" sz="13000" b="1" dirty="0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D88F067-FE48-04FB-5B54-161741035F5E}"/>
              </a:ext>
            </a:extLst>
          </p:cNvPr>
          <p:cNvSpPr txBox="1">
            <a:spLocks/>
          </p:cNvSpPr>
          <p:nvPr/>
        </p:nvSpPr>
        <p:spPr>
          <a:xfrm>
            <a:off x="4203503" y="5325873"/>
            <a:ext cx="702401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45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đu đủ</a:t>
            </a:r>
            <a:endParaRPr lang="en-US" sz="145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87CA07-C7F4-417D-981B-5D9D3F56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4" t="28539" r="41070" b="47602"/>
          <a:stretch/>
        </p:blipFill>
        <p:spPr>
          <a:xfrm>
            <a:off x="-135351" y="-152265"/>
            <a:ext cx="11336094" cy="3942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03681E-9F62-4311-A49A-D9EBD68762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4" t="52398" r="30658" b="28655"/>
          <a:stretch/>
        </p:blipFill>
        <p:spPr>
          <a:xfrm>
            <a:off x="1945978" y="3597124"/>
            <a:ext cx="11335382" cy="3462112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661C19F1-4439-4133-9172-491641794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1785">
            <a:off x="-1026693" y="4767751"/>
            <a:ext cx="3446254" cy="35362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1CBDD99-0C1B-5184-51CF-025797A09BE0}"/>
              </a:ext>
            </a:extLst>
          </p:cNvPr>
          <p:cNvSpPr txBox="1">
            <a:spLocks/>
          </p:cNvSpPr>
          <p:nvPr/>
        </p:nvSpPr>
        <p:spPr>
          <a:xfrm>
            <a:off x="3198488" y="1650661"/>
            <a:ext cx="5033613" cy="152134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3000" b="1" dirty="0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lang="en-US" sz="13000" b="1" dirty="0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FAF4D17-1544-7C47-7487-9D5157BF9714}"/>
              </a:ext>
            </a:extLst>
          </p:cNvPr>
          <p:cNvSpPr txBox="1">
            <a:spLocks/>
          </p:cNvSpPr>
          <p:nvPr/>
        </p:nvSpPr>
        <p:spPr>
          <a:xfrm>
            <a:off x="4518245" y="5128493"/>
            <a:ext cx="4340113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5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cũ</a:t>
            </a:r>
            <a:endParaRPr lang="en-US" sz="15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6842C4-43EE-4FDA-9B54-25E904AC6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4" t="28539" r="41070" b="47602"/>
          <a:stretch/>
        </p:blipFill>
        <p:spPr>
          <a:xfrm>
            <a:off x="-135351" y="-152265"/>
            <a:ext cx="11336094" cy="3942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655212-5695-47A0-83A2-FB94388A8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4" t="52398" r="30658" b="28655"/>
          <a:stretch/>
        </p:blipFill>
        <p:spPr>
          <a:xfrm>
            <a:off x="1945978" y="3597124"/>
            <a:ext cx="11335382" cy="3462112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FF19FF82-F287-40D7-BA3B-774CDC86F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1785">
            <a:off x="-1026693" y="4767751"/>
            <a:ext cx="3446254" cy="35362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6825D6B1-0CB1-96D8-FB34-2405F35011CD}"/>
              </a:ext>
            </a:extLst>
          </p:cNvPr>
          <p:cNvSpPr txBox="1">
            <a:spLocks/>
          </p:cNvSpPr>
          <p:nvPr/>
        </p:nvSpPr>
        <p:spPr>
          <a:xfrm>
            <a:off x="3198488" y="1650661"/>
            <a:ext cx="5033613" cy="152134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3000" b="1">
                <a:solidFill>
                  <a:schemeClr val="bg1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lang="en-US" sz="13000" b="1" dirty="0">
              <a:solidFill>
                <a:schemeClr val="bg1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9DDE919-1EE1-9834-40FF-5E148F08C3CE}"/>
              </a:ext>
            </a:extLst>
          </p:cNvPr>
          <p:cNvSpPr txBox="1">
            <a:spLocks/>
          </p:cNvSpPr>
          <p:nvPr/>
        </p:nvSpPr>
        <p:spPr>
          <a:xfrm>
            <a:off x="4589941" y="5137813"/>
            <a:ext cx="4340113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15800" b="1" dirty="0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dư</a:t>
            </a:r>
            <a:endParaRPr lang="en-US" sz="158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monkeys eating bananas&#10;&#10;AI-generated content may be incorrect.">
            <a:extLst>
              <a:ext uri="{FF2B5EF4-FFF2-40B4-BE49-F238E27FC236}">
                <a16:creationId xmlns:a16="http://schemas.microsoft.com/office/drawing/2014/main" xmlns="" id="{5CA950E7-F30E-CA82-2B00-76C14B2C1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9430"/>
          <a:stretch>
            <a:fillRect/>
          </a:stretch>
        </p:blipFill>
        <p:spPr>
          <a:xfrm>
            <a:off x="1223965" y="726297"/>
            <a:ext cx="10570558" cy="5465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970963-F58D-B2F0-EBDF-6695599623BD}"/>
              </a:ext>
            </a:extLst>
          </p:cNvPr>
          <p:cNvSpPr txBox="1"/>
          <p:nvPr/>
        </p:nvSpPr>
        <p:spPr>
          <a:xfrm>
            <a:off x="1172791" y="632095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D22630-1CD4-A30A-8912-73A5EF252939}"/>
              </a:ext>
            </a:extLst>
          </p:cNvPr>
          <p:cNvGrpSpPr/>
          <p:nvPr/>
        </p:nvGrpSpPr>
        <p:grpSpPr>
          <a:xfrm>
            <a:off x="1064227" y="632095"/>
            <a:ext cx="3088510" cy="753047"/>
            <a:chOff x="78328" y="1461301"/>
            <a:chExt cx="2322128" cy="705889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xmlns="" id="{9BFE09D5-60F2-CE0E-04F1-6DDE95C04A1D}"/>
                </a:ext>
              </a:extLst>
            </p:cNvPr>
            <p:cNvSpPr/>
            <p:nvPr/>
          </p:nvSpPr>
          <p:spPr>
            <a:xfrm>
              <a:off x="457179" y="1461301"/>
              <a:ext cx="1943277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dirty="0" err="1"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Nhận</a:t>
              </a:r>
              <a:r>
                <a:rPr lang="en-US" sz="3700" dirty="0"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00" dirty="0" err="1"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7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437F959-863A-7016-5AC6-0F6920721627}"/>
                </a:ext>
              </a:extLst>
            </p:cNvPr>
            <p:cNvSpPr/>
            <p:nvPr/>
          </p:nvSpPr>
          <p:spPr>
            <a:xfrm>
              <a:off x="78328" y="1461301"/>
              <a:ext cx="488090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7AA9A49-0260-CBCF-A5DB-20C8AE713EFB}"/>
              </a:ext>
            </a:extLst>
          </p:cNvPr>
          <p:cNvSpPr txBox="1">
            <a:spLocks/>
          </p:cNvSpPr>
          <p:nvPr/>
        </p:nvSpPr>
        <p:spPr>
          <a:xfrm>
            <a:off x="524719" y="5852969"/>
            <a:ext cx="11555570" cy="130676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dirty="0" err="1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Mấy</a:t>
            </a:r>
            <a:r>
              <a:rPr lang="en-US" sz="5000" dirty="0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chú</a:t>
            </a:r>
            <a:r>
              <a:rPr lang="en-US" sz="5000" dirty="0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khỉ</a:t>
            </a:r>
            <a:r>
              <a:rPr lang="en-US" sz="5000" dirty="0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ăn</a:t>
            </a:r>
            <a:r>
              <a:rPr lang="en-US" sz="5000" dirty="0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chuối</a:t>
            </a:r>
            <a:r>
              <a:rPr lang="en-US" sz="5000" dirty="0"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4AA5D5B-8735-7D91-42DF-6366259EEC70}"/>
              </a:ext>
            </a:extLst>
          </p:cNvPr>
          <p:cNvSpPr txBox="1">
            <a:spLocks/>
          </p:cNvSpPr>
          <p:nvPr/>
        </p:nvSpPr>
        <p:spPr>
          <a:xfrm>
            <a:off x="4152737" y="5852967"/>
            <a:ext cx="1359471" cy="130676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ch</a:t>
            </a:r>
            <a:endParaRPr lang="en-US" sz="5000" dirty="0"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28DCF94-5A18-65AA-AAF9-B61845C7F8FA}"/>
              </a:ext>
            </a:extLst>
          </p:cNvPr>
          <p:cNvSpPr txBox="1">
            <a:spLocks/>
          </p:cNvSpPr>
          <p:nvPr/>
        </p:nvSpPr>
        <p:spPr>
          <a:xfrm>
            <a:off x="5467048" y="5852965"/>
            <a:ext cx="1359471" cy="130676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kh</a:t>
            </a:r>
            <a:endParaRPr lang="en-US" sz="5000" dirty="0"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B16B96C-DE6A-6A24-14A6-178050D6D244}"/>
              </a:ext>
            </a:extLst>
          </p:cNvPr>
          <p:cNvSpPr txBox="1">
            <a:spLocks/>
          </p:cNvSpPr>
          <p:nvPr/>
        </p:nvSpPr>
        <p:spPr>
          <a:xfrm>
            <a:off x="7525765" y="5852965"/>
            <a:ext cx="1359471" cy="130676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ch</a:t>
            </a:r>
            <a:endParaRPr lang="en-US" sz="5000" dirty="0"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631C11-1931-B927-7D54-2BF566E5B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72F3B55-8584-E7E7-C2C6-BFAEFDB23A94}"/>
              </a:ext>
            </a:extLst>
          </p:cNvPr>
          <p:cNvSpPr txBox="1">
            <a:spLocks/>
          </p:cNvSpPr>
          <p:nvPr/>
        </p:nvSpPr>
        <p:spPr>
          <a:xfrm>
            <a:off x="2538323" y="1448677"/>
            <a:ext cx="212156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ch</a:t>
            </a:r>
            <a:endParaRPr lang="en-US" sz="110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F738E8-4203-0D4E-B8CE-8ADF160E6AB1}"/>
              </a:ext>
            </a:extLst>
          </p:cNvPr>
          <p:cNvGrpSpPr/>
          <p:nvPr/>
        </p:nvGrpSpPr>
        <p:grpSpPr>
          <a:xfrm>
            <a:off x="440975" y="544324"/>
            <a:ext cx="2532682" cy="762001"/>
            <a:chOff x="130091" y="1429216"/>
            <a:chExt cx="1904222" cy="705889"/>
          </a:xfrm>
        </p:grpSpPr>
        <p:sp>
          <p:nvSpPr>
            <p:cNvPr id="6" name="Rounded Rectangle 34">
              <a:extLst>
                <a:ext uri="{FF2B5EF4-FFF2-40B4-BE49-F238E27FC236}">
                  <a16:creationId xmlns:a16="http://schemas.microsoft.com/office/drawing/2014/main" xmlns="" id="{2BA6F9E5-2788-F16C-1BA0-AD634157B6AD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UTM Avo" panose="02040603050506020204" pitchFamily="18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6E92DE9-5B6E-6AC0-47B0-4910F664C047}"/>
                </a:ext>
              </a:extLst>
            </p:cNvPr>
            <p:cNvSpPr/>
            <p:nvPr/>
          </p:nvSpPr>
          <p:spPr>
            <a:xfrm>
              <a:off x="130091" y="1453264"/>
              <a:ext cx="508534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2009F622-5494-51A6-74D6-A0DA07A2419B}"/>
              </a:ext>
            </a:extLst>
          </p:cNvPr>
          <p:cNvSpPr/>
          <p:nvPr/>
        </p:nvSpPr>
        <p:spPr>
          <a:xfrm>
            <a:off x="1395323" y="2752229"/>
            <a:ext cx="2170824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xmlns="" id="{AAE016B4-E022-B618-E786-1DBAF5B9494D}"/>
              </a:ext>
            </a:extLst>
          </p:cNvPr>
          <p:cNvSpPr/>
          <p:nvPr/>
        </p:nvSpPr>
        <p:spPr>
          <a:xfrm>
            <a:off x="3681323" y="2752229"/>
            <a:ext cx="2170824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xmlns="" id="{5EC72CFC-A921-0AAB-F4FF-0F73F031B3F1}"/>
              </a:ext>
            </a:extLst>
          </p:cNvPr>
          <p:cNvSpPr/>
          <p:nvPr/>
        </p:nvSpPr>
        <p:spPr>
          <a:xfrm>
            <a:off x="1456299" y="3901606"/>
            <a:ext cx="4416626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8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8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8D1C1BA-A7D9-99E3-D9CE-E903CAEDD2C2}"/>
              </a:ext>
            </a:extLst>
          </p:cNvPr>
          <p:cNvSpPr txBox="1">
            <a:spLocks/>
          </p:cNvSpPr>
          <p:nvPr/>
        </p:nvSpPr>
        <p:spPr>
          <a:xfrm>
            <a:off x="7860407" y="1448677"/>
            <a:ext cx="212156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0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kh</a:t>
            </a:r>
            <a:endParaRPr lang="en-US" sz="110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xmlns="" id="{8366B7EE-7F49-7397-6D1A-35DA32C7A2DA}"/>
              </a:ext>
            </a:extLst>
          </p:cNvPr>
          <p:cNvSpPr/>
          <p:nvPr/>
        </p:nvSpPr>
        <p:spPr>
          <a:xfrm>
            <a:off x="6717407" y="2752229"/>
            <a:ext cx="2170824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xmlns="" id="{F7795F4E-DFF9-C37B-6E02-5DB277BD1266}"/>
              </a:ext>
            </a:extLst>
          </p:cNvPr>
          <p:cNvSpPr/>
          <p:nvPr/>
        </p:nvSpPr>
        <p:spPr>
          <a:xfrm>
            <a:off x="9003407" y="2752229"/>
            <a:ext cx="2170824" cy="1066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xmlns="" id="{D34BA49C-FE0A-5F7E-13BB-952CA38E78F5}"/>
              </a:ext>
            </a:extLst>
          </p:cNvPr>
          <p:cNvSpPr/>
          <p:nvPr/>
        </p:nvSpPr>
        <p:spPr>
          <a:xfrm>
            <a:off x="6749422" y="3897124"/>
            <a:ext cx="4416626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en-US" sz="8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8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xmlns="" id="{B1B156D1-E551-9368-403B-3B2B16648232}"/>
              </a:ext>
            </a:extLst>
          </p:cNvPr>
          <p:cNvSpPr/>
          <p:nvPr/>
        </p:nvSpPr>
        <p:spPr>
          <a:xfrm>
            <a:off x="414646" y="5597882"/>
            <a:ext cx="2280236" cy="1402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chè</a:t>
            </a:r>
            <a:endParaRPr lang="en-US" sz="6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xmlns="" id="{7516B7BD-2371-2222-A785-A9F289B51FAE}"/>
              </a:ext>
            </a:extLst>
          </p:cNvPr>
          <p:cNvSpPr/>
          <p:nvPr/>
        </p:nvSpPr>
        <p:spPr>
          <a:xfrm>
            <a:off x="2407111" y="5618505"/>
            <a:ext cx="1981200" cy="1402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endParaRPr lang="en-US" sz="6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xmlns="" id="{DAD8FB1F-9CAF-2868-DB73-C47139945EE6}"/>
              </a:ext>
            </a:extLst>
          </p:cNvPr>
          <p:cNvSpPr/>
          <p:nvPr/>
        </p:nvSpPr>
        <p:spPr>
          <a:xfrm>
            <a:off x="4421714" y="5627856"/>
            <a:ext cx="2043753" cy="1402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chợ</a:t>
            </a:r>
            <a:endParaRPr lang="en-US" sz="6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xmlns="" id="{1D89DA87-4399-D696-21E2-1474361A5431}"/>
              </a:ext>
            </a:extLst>
          </p:cNvPr>
          <p:cNvSpPr/>
          <p:nvPr/>
        </p:nvSpPr>
        <p:spPr>
          <a:xfrm>
            <a:off x="6497903" y="5617620"/>
            <a:ext cx="1981200" cy="1402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khế</a:t>
            </a:r>
            <a:endParaRPr lang="en-US" sz="6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xmlns="" id="{1BC2C787-9889-E9CA-26CE-CAB5BEF7B086}"/>
              </a:ext>
            </a:extLst>
          </p:cNvPr>
          <p:cNvSpPr/>
          <p:nvPr/>
        </p:nvSpPr>
        <p:spPr>
          <a:xfrm>
            <a:off x="8504965" y="5627856"/>
            <a:ext cx="1981200" cy="1402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</a:t>
            </a:r>
            <a:endParaRPr lang="en-US" sz="6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32">
            <a:extLst>
              <a:ext uri="{FF2B5EF4-FFF2-40B4-BE49-F238E27FC236}">
                <a16:creationId xmlns:a16="http://schemas.microsoft.com/office/drawing/2014/main" xmlns="" id="{4830F33A-4071-D7DC-C7FF-97DD329AF1B1}"/>
              </a:ext>
            </a:extLst>
          </p:cNvPr>
          <p:cNvSpPr/>
          <p:nvPr/>
        </p:nvSpPr>
        <p:spPr>
          <a:xfrm>
            <a:off x="10512027" y="5631268"/>
            <a:ext cx="1981200" cy="14028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</a:t>
            </a:r>
            <a:endParaRPr lang="en-US" sz="6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xmlns="" id="{C6FB49E4-7A47-579E-984E-20B6C695FD00}"/>
              </a:ext>
            </a:extLst>
          </p:cNvPr>
          <p:cNvSpPr/>
          <p:nvPr/>
        </p:nvSpPr>
        <p:spPr>
          <a:xfrm>
            <a:off x="1475297" y="3904357"/>
            <a:ext cx="4416626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</a:t>
            </a:r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ú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xmlns="" id="{DB013C58-D4D3-A5DA-0B7A-2FD16B5A09B4}"/>
              </a:ext>
            </a:extLst>
          </p:cNvPr>
          <p:cNvSpPr/>
          <p:nvPr/>
        </p:nvSpPr>
        <p:spPr>
          <a:xfrm>
            <a:off x="6757605" y="3897124"/>
            <a:ext cx="4416626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</a:t>
            </a:r>
            <a:r>
              <a:rPr lang="en-US" sz="8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ỉ</a:t>
            </a:r>
            <a:endParaRPr lang="en-US" sz="88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7C35E16-C7AD-D37D-1E20-C534563C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53" y="660679"/>
            <a:ext cx="3710870" cy="4476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2F44BC-E912-BED6-D027-BA4B439C9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03" y="710716"/>
            <a:ext cx="3962400" cy="4449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685F6D-B4EE-E266-3A02-096B8FA21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2" y="736005"/>
            <a:ext cx="3705702" cy="446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BA4915-2FA7-82A0-592D-A65171465D7E}"/>
              </a:ext>
            </a:extLst>
          </p:cNvPr>
          <p:cNvSpPr txBox="1"/>
          <p:nvPr/>
        </p:nvSpPr>
        <p:spPr>
          <a:xfrm>
            <a:off x="5915042" y="2665469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3E489C-D656-3AA2-FCB0-974AD8DC1B50}"/>
              </a:ext>
            </a:extLst>
          </p:cNvPr>
          <p:cNvSpPr txBox="1"/>
          <p:nvPr/>
        </p:nvSpPr>
        <p:spPr>
          <a:xfrm>
            <a:off x="674782" y="5637858"/>
            <a:ext cx="3394855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800" b="1" dirty="0">
                <a:latin typeface="UTM Avo" panose="02040603050506020204" pitchFamily="18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6800" b="1" dirty="0">
                <a:latin typeface="UTM Avo" panose="02040603050506020204" pitchFamily="18" charset="0"/>
                <a:ea typeface="Arial-Rounded" panose="020B0500000000000000" pitchFamily="34" charset="0"/>
                <a:cs typeface="Arial" panose="020B0604020202020204" pitchFamily="34" charset="0"/>
              </a:rPr>
              <a:t> khô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CED9F0-A966-24A1-AE5F-30D5F6C8255F}"/>
              </a:ext>
            </a:extLst>
          </p:cNvPr>
          <p:cNvSpPr txBox="1"/>
          <p:nvPr/>
        </p:nvSpPr>
        <p:spPr>
          <a:xfrm>
            <a:off x="4785875" y="5637858"/>
            <a:ext cx="3464256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6800" b="1" dirty="0">
                <a:latin typeface="UTM Avo" panose="02040603050506020204" pitchFamily="18" charset="0"/>
                <a:ea typeface="Arial-Rounded" panose="020B0500000000000000" pitchFamily="34" charset="0"/>
                <a:cs typeface="Arial" panose="020B0604020202020204" pitchFamily="34" charset="0"/>
              </a:rPr>
              <a:t>chú khỉ</a:t>
            </a:r>
            <a:endParaRPr lang="en-US" sz="6800" b="1" dirty="0"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7FE3AA-386F-172A-06E3-1EFB2913F9C5}"/>
              </a:ext>
            </a:extLst>
          </p:cNvPr>
          <p:cNvSpPr txBox="1"/>
          <p:nvPr/>
        </p:nvSpPr>
        <p:spPr>
          <a:xfrm>
            <a:off x="8870237" y="5637857"/>
            <a:ext cx="3406070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6800" b="1" dirty="0">
                <a:latin typeface="UTM Avo" panose="02040603050506020204" pitchFamily="18" charset="0"/>
                <a:ea typeface="Arial-Rounded" panose="020B0500000000000000" pitchFamily="34" charset="0"/>
                <a:cs typeface="Arial" panose="020B0604020202020204" pitchFamily="34" charset="0"/>
              </a:rPr>
              <a:t>chợ cá</a:t>
            </a:r>
            <a:endParaRPr lang="en-US" sz="6800" b="1" dirty="0"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6D900EF-3AA8-BC1B-88B1-7D6AE39EFB89}"/>
              </a:ext>
            </a:extLst>
          </p:cNvPr>
          <p:cNvCxnSpPr/>
          <p:nvPr/>
        </p:nvCxnSpPr>
        <p:spPr>
          <a:xfrm>
            <a:off x="2145007" y="6865087"/>
            <a:ext cx="97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70F98BD-91A7-C4FB-F7D1-DFAC0FB0F491}"/>
              </a:ext>
            </a:extLst>
          </p:cNvPr>
          <p:cNvCxnSpPr/>
          <p:nvPr/>
        </p:nvCxnSpPr>
        <p:spPr>
          <a:xfrm>
            <a:off x="6861543" y="6865087"/>
            <a:ext cx="108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0A7CA0B-C7F8-8695-0935-D09084CA2BFB}"/>
              </a:ext>
            </a:extLst>
          </p:cNvPr>
          <p:cNvCxnSpPr/>
          <p:nvPr/>
        </p:nvCxnSpPr>
        <p:spPr>
          <a:xfrm>
            <a:off x="4984424" y="6838187"/>
            <a:ext cx="104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D529B74-364F-DB1B-F02B-F74899B748CC}"/>
              </a:ext>
            </a:extLst>
          </p:cNvPr>
          <p:cNvCxnSpPr/>
          <p:nvPr/>
        </p:nvCxnSpPr>
        <p:spPr>
          <a:xfrm>
            <a:off x="9020808" y="6838186"/>
            <a:ext cx="11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C4E27635-0B4D-17BC-A5A1-4517DEBA6AAE}"/>
              </a:ext>
            </a:extLst>
          </p:cNvPr>
          <p:cNvSpPr txBox="1">
            <a:spLocks/>
          </p:cNvSpPr>
          <p:nvPr/>
        </p:nvSpPr>
        <p:spPr>
          <a:xfrm>
            <a:off x="2194719" y="409924"/>
            <a:ext cx="212156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ch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xmlns="" id="{8921922B-E65A-8925-57CC-DB1E6EEFE7DD}"/>
              </a:ext>
            </a:extLst>
          </p:cNvPr>
          <p:cNvSpPr/>
          <p:nvPr/>
        </p:nvSpPr>
        <p:spPr>
          <a:xfrm>
            <a:off x="1492369" y="1501179"/>
            <a:ext cx="1676400" cy="904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19">
            <a:extLst>
              <a:ext uri="{FF2B5EF4-FFF2-40B4-BE49-F238E27FC236}">
                <a16:creationId xmlns:a16="http://schemas.microsoft.com/office/drawing/2014/main" xmlns="" id="{F55BFA31-4734-800D-1623-85AF2091D52E}"/>
              </a:ext>
            </a:extLst>
          </p:cNvPr>
          <p:cNvSpPr/>
          <p:nvPr/>
        </p:nvSpPr>
        <p:spPr>
          <a:xfrm>
            <a:off x="3261519" y="1501179"/>
            <a:ext cx="1676400" cy="904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xmlns="" id="{F9C4A1E9-345E-A628-1CAA-3EC7A66E0264}"/>
              </a:ext>
            </a:extLst>
          </p:cNvPr>
          <p:cNvSpPr/>
          <p:nvPr/>
        </p:nvSpPr>
        <p:spPr>
          <a:xfrm>
            <a:off x="1492369" y="2483627"/>
            <a:ext cx="3410701" cy="904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</a:t>
            </a:r>
            <a:r>
              <a:rPr lang="en-US" sz="7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ú</a:t>
            </a:r>
            <a:endParaRPr lang="en-US" sz="7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1AB4B79-7ECB-C752-07B7-30CEE8962608}"/>
              </a:ext>
            </a:extLst>
          </p:cNvPr>
          <p:cNvSpPr txBox="1">
            <a:spLocks/>
          </p:cNvSpPr>
          <p:nvPr/>
        </p:nvSpPr>
        <p:spPr>
          <a:xfrm>
            <a:off x="7516803" y="409924"/>
            <a:ext cx="212156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  <a:ea typeface="Arial-Rounded" pitchFamily="34" charset="0"/>
                <a:cs typeface="Arial" panose="020B0604020202020204" pitchFamily="34" charset="0"/>
              </a:rPr>
              <a:t>kh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xmlns="" id="{EBB4FE3E-6A9F-19A2-8399-760E7872AC49}"/>
              </a:ext>
            </a:extLst>
          </p:cNvPr>
          <p:cNvSpPr/>
          <p:nvPr/>
        </p:nvSpPr>
        <p:spPr>
          <a:xfrm>
            <a:off x="6842919" y="1501179"/>
            <a:ext cx="1676400" cy="904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xmlns="" id="{530D0AB3-BA89-FBD9-731B-358E1AB71AE4}"/>
              </a:ext>
            </a:extLst>
          </p:cNvPr>
          <p:cNvSpPr/>
          <p:nvPr/>
        </p:nvSpPr>
        <p:spPr>
          <a:xfrm>
            <a:off x="8595519" y="1501179"/>
            <a:ext cx="1676400" cy="904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xmlns="" id="{581B0A50-B263-FD0D-C1D5-BDE20EF89C80}"/>
              </a:ext>
            </a:extLst>
          </p:cNvPr>
          <p:cNvSpPr/>
          <p:nvPr/>
        </p:nvSpPr>
        <p:spPr>
          <a:xfrm>
            <a:off x="6861218" y="2492726"/>
            <a:ext cx="3410701" cy="904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</a:t>
            </a:r>
            <a:r>
              <a:rPr lang="en-US" sz="7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ỉ</a:t>
            </a:r>
            <a:endParaRPr lang="en-US" sz="7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25">
            <a:extLst>
              <a:ext uri="{FF2B5EF4-FFF2-40B4-BE49-F238E27FC236}">
                <a16:creationId xmlns:a16="http://schemas.microsoft.com/office/drawing/2014/main" xmlns="" id="{42234CE7-6F2D-D54F-67BD-06684941C5FC}"/>
              </a:ext>
            </a:extLst>
          </p:cNvPr>
          <p:cNvSpPr/>
          <p:nvPr/>
        </p:nvSpPr>
        <p:spPr>
          <a:xfrm>
            <a:off x="299386" y="3657959"/>
            <a:ext cx="1856096" cy="1402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chè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xmlns="" id="{7D4960C9-ED9B-F623-6727-57981DADFD66}"/>
              </a:ext>
            </a:extLst>
          </p:cNvPr>
          <p:cNvSpPr/>
          <p:nvPr/>
        </p:nvSpPr>
        <p:spPr>
          <a:xfrm>
            <a:off x="2181071" y="3668197"/>
            <a:ext cx="1856096" cy="1402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xmlns="" id="{75282495-91B1-EB73-2C6A-2572A5B172EA}"/>
              </a:ext>
            </a:extLst>
          </p:cNvPr>
          <p:cNvSpPr/>
          <p:nvPr/>
        </p:nvSpPr>
        <p:spPr>
          <a:xfrm>
            <a:off x="4064463" y="3668196"/>
            <a:ext cx="2066795" cy="1402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chợ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xmlns="" id="{31CFBF30-CA63-78E4-D7CB-143B677C2000}"/>
              </a:ext>
            </a:extLst>
          </p:cNvPr>
          <p:cNvSpPr/>
          <p:nvPr/>
        </p:nvSpPr>
        <p:spPr>
          <a:xfrm>
            <a:off x="6154299" y="3657960"/>
            <a:ext cx="1856096" cy="1402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khế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xmlns="" id="{DB4E610E-6B30-466B-9806-301F261AA1D9}"/>
              </a:ext>
            </a:extLst>
          </p:cNvPr>
          <p:cNvSpPr/>
          <p:nvPr/>
        </p:nvSpPr>
        <p:spPr>
          <a:xfrm>
            <a:off x="8034823" y="3668196"/>
            <a:ext cx="1856096" cy="1402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0">
            <a:extLst>
              <a:ext uri="{FF2B5EF4-FFF2-40B4-BE49-F238E27FC236}">
                <a16:creationId xmlns:a16="http://schemas.microsoft.com/office/drawing/2014/main" xmlns="" id="{CA32E535-A7BD-2144-1B86-571D5D20DAFC}"/>
              </a:ext>
            </a:extLst>
          </p:cNvPr>
          <p:cNvSpPr/>
          <p:nvPr/>
        </p:nvSpPr>
        <p:spPr>
          <a:xfrm>
            <a:off x="9926175" y="3671608"/>
            <a:ext cx="1856096" cy="14028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xmlns="" id="{D5F13D1B-9F98-87F0-95D7-7D1CAF61725E}"/>
              </a:ext>
            </a:extLst>
          </p:cNvPr>
          <p:cNvSpPr/>
          <p:nvPr/>
        </p:nvSpPr>
        <p:spPr>
          <a:xfrm>
            <a:off x="270827" y="5377332"/>
            <a:ext cx="3590846" cy="12520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200" b="1" dirty="0">
                <a:solidFill>
                  <a:schemeClr val="tx1"/>
                </a:solidFill>
                <a:latin typeface="UTM Avo" panose="02040603050506020204" pitchFamily="18" charset="0"/>
              </a:rPr>
              <a:t>lá khô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ounded Rectangle 34">
            <a:extLst>
              <a:ext uri="{FF2B5EF4-FFF2-40B4-BE49-F238E27FC236}">
                <a16:creationId xmlns:a16="http://schemas.microsoft.com/office/drawing/2014/main" xmlns="" id="{64AF30E9-9613-A10F-E376-6C7CBF5CBE02}"/>
              </a:ext>
            </a:extLst>
          </p:cNvPr>
          <p:cNvSpPr/>
          <p:nvPr/>
        </p:nvSpPr>
        <p:spPr>
          <a:xfrm>
            <a:off x="4152825" y="5408305"/>
            <a:ext cx="3590846" cy="12520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200" b="1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anose="020B0604020202020204" pitchFamily="34" charset="0"/>
              </a:rPr>
              <a:t>chú khỉ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35">
            <a:extLst>
              <a:ext uri="{FF2B5EF4-FFF2-40B4-BE49-F238E27FC236}">
                <a16:creationId xmlns:a16="http://schemas.microsoft.com/office/drawing/2014/main" xmlns="" id="{986A82B9-3482-970A-9DCD-060079FAEE3C}"/>
              </a:ext>
            </a:extLst>
          </p:cNvPr>
          <p:cNvSpPr/>
          <p:nvPr/>
        </p:nvSpPr>
        <p:spPr>
          <a:xfrm>
            <a:off x="8052673" y="5408304"/>
            <a:ext cx="3590846" cy="12520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200" b="1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" panose="020B0604020202020204" pitchFamily="34" charset="0"/>
              </a:rPr>
              <a:t>chợ cá</a:t>
            </a:r>
            <a:endParaRPr lang="en-US" sz="6200" b="1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1E2D00-CDC3-089F-5109-273A4ADB4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>
            <a:extLst>
              <a:ext uri="{FF2B5EF4-FFF2-40B4-BE49-F238E27FC236}">
                <a16:creationId xmlns:a16="http://schemas.microsoft.com/office/drawing/2014/main" xmlns="" id="{EC3B5673-6739-A0A7-ACBF-67A1263A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3250" name="图片 3249">
            <a:extLst>
              <a:ext uri="{FF2B5EF4-FFF2-40B4-BE49-F238E27FC236}">
                <a16:creationId xmlns:a16="http://schemas.microsoft.com/office/drawing/2014/main" xmlns="" id="{50816117-9B84-8A28-75AF-F0D7E61AF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>
            <a:fillRect/>
          </a:stretch>
        </p:blipFill>
        <p:spPr>
          <a:xfrm>
            <a:off x="-19748" y="2554043"/>
            <a:ext cx="12858045" cy="4768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7FE6E2-0D0E-8895-3C0E-31D6C19F1E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959" y="5776079"/>
            <a:ext cx="1426205" cy="1470515"/>
          </a:xfrm>
          <a:prstGeom prst="rect">
            <a:avLst/>
          </a:prstGeom>
        </p:spPr>
      </p:pic>
      <p:pic>
        <p:nvPicPr>
          <p:cNvPr id="8" name="Picture 7" descr="A green and white logo&#10;&#10;Description automatically generated">
            <a:extLst>
              <a:ext uri="{FF2B5EF4-FFF2-40B4-BE49-F238E27FC236}">
                <a16:creationId xmlns:a16="http://schemas.microsoft.com/office/drawing/2014/main" xmlns="" id="{DE62A2B9-3DE8-6B65-7851-7F3D727D9B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6" y="235829"/>
            <a:ext cx="1406993" cy="1406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5FB109-576F-5DEF-3EC7-0C9BDFCF97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53" y="540770"/>
            <a:ext cx="10034886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自定义 5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BC"/>
      </a:accent1>
      <a:accent2>
        <a:srgbClr val="005081"/>
      </a:accent2>
      <a:accent3>
        <a:srgbClr val="00BDBC"/>
      </a:accent3>
      <a:accent4>
        <a:srgbClr val="005081"/>
      </a:accent4>
      <a:accent5>
        <a:srgbClr val="00BDBC"/>
      </a:accent5>
      <a:accent6>
        <a:srgbClr val="005081"/>
      </a:accent6>
      <a:hlink>
        <a:srgbClr val="00BDBC"/>
      </a:hlink>
      <a:folHlink>
        <a:srgbClr val="00508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</Words>
  <Application>Microsoft Office PowerPoint</Application>
  <PresentationFormat>Custom</PresentationFormat>
  <Paragraphs>91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宋体</vt:lpstr>
      <vt:lpstr>Arial</vt:lpstr>
      <vt:lpstr>Arial Rounded MT Bold</vt:lpstr>
      <vt:lpstr>Arial-Rounded</vt:lpstr>
      <vt:lpstr>Arrus-Black</vt:lpstr>
      <vt:lpstr>Calibri</vt:lpstr>
      <vt:lpstr>Calibri Light</vt:lpstr>
      <vt:lpstr>Lato</vt:lpstr>
      <vt:lpstr>Quicksand Medium</vt:lpstr>
      <vt:lpstr>SVN-Newton</vt:lpstr>
      <vt:lpstr>Times New Roman</vt:lpstr>
      <vt:lpstr>UTM  Avo</vt:lpstr>
      <vt:lpstr>UTM Avo</vt:lpstr>
      <vt:lpstr>思源黑体 CN</vt:lpstr>
      <vt:lpstr>思源黑体 CN Normal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更多资源关注@好教师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subject>MNT</dc:subject>
  <dc:creator/>
  <cp:keywords>MNT</cp:keywords>
  <dc:description>更多资源关注@好教师</dc:description>
  <cp:lastModifiedBy/>
  <cp:revision>1</cp:revision>
  <dcterms:created xsi:type="dcterms:W3CDTF">2016-10-17T14:00:00Z</dcterms:created>
  <dcterms:modified xsi:type="dcterms:W3CDTF">2025-10-03T03:34:13Z</dcterms:modified>
  <cp:category>更多资源关注@好教师</cp:category>
</cp:coreProperties>
</file>