
<file path=[Content_Types].xml><?xml version="1.0" encoding="utf-8"?>
<Types xmlns="http://schemas.openxmlformats.org/package/2006/content-types">
  <Default Extension="jfif" ContentType="image/pn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2" r:id="rId1"/>
    <p:sldMasterId id="2147483724" r:id="rId2"/>
    <p:sldMasterId id="2147483648" r:id="rId3"/>
    <p:sldMasterId id="2147483660" r:id="rId4"/>
    <p:sldMasterId id="2147483700" r:id="rId5"/>
  </p:sldMasterIdLst>
  <p:notesMasterIdLst>
    <p:notesMasterId r:id="rId13"/>
  </p:notesMasterIdLst>
  <p:sldIdLst>
    <p:sldId id="313" r:id="rId6"/>
    <p:sldId id="326" r:id="rId7"/>
    <p:sldId id="317" r:id="rId8"/>
    <p:sldId id="308" r:id="rId9"/>
    <p:sldId id="286" r:id="rId10"/>
    <p:sldId id="309" r:id="rId11"/>
    <p:sldId id="310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3DC19"/>
    <a:srgbClr val="FFDC1E"/>
    <a:srgbClr val="F1B61A"/>
    <a:srgbClr val="5CA804"/>
    <a:srgbClr val="B47E52"/>
    <a:srgbClr val="99CC33"/>
    <a:srgbClr val="66992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789" autoAdjust="0"/>
    <p:restoredTop sz="94660"/>
  </p:normalViewPr>
  <p:slideViewPr>
    <p:cSldViewPr snapToGrid="0">
      <p:cViewPr varScale="1">
        <p:scale>
          <a:sx n="68" d="100"/>
          <a:sy n="68" d="100"/>
        </p:scale>
        <p:origin x="1140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5.xml"/><Relationship Id="rId15" Type="http://schemas.openxmlformats.org/officeDocument/2006/relationships/viewProps" Target="viewProps.xml"/><Relationship Id="rId10" Type="http://schemas.openxmlformats.org/officeDocument/2006/relationships/slide" Target="slides/slide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932253-2FFE-4AC4-9B0A-81C21F9DA0EC}" type="datetimeFigureOut">
              <a:rPr lang="en-US" smtClean="0"/>
              <a:t>10/3/2025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F88078-D87F-47C8-B8F5-BBF21AF2A6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94696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0E69D79-BE66-4704-AE7F-9723BE9F44A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A9B393AD-78C8-4425-85A2-64ED6DF6064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44FFA25-22FF-4E73-8DC0-4C0FF8276F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F5B566-7437-4782-911E-7A3AA5CB2AC2}" type="datetimeFigureOut">
              <a:rPr lang="en-US" smtClean="0"/>
              <a:t>10/3/2025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D3F2CD4-19DA-45B0-BD3F-C4FBA4117E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38730B0-7507-4E60-A022-958C77C5B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8577C3-F805-42D4-BC1C-033931AA02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51878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FADB761-D889-45F1-A4C2-790E2D99B5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1469B096-8DE6-485C-A950-345C488D26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2C9C70A-10D3-47FC-9343-CA2A66DCB0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F5B566-7437-4782-911E-7A3AA5CB2AC2}" type="datetimeFigureOut">
              <a:rPr lang="en-US" smtClean="0"/>
              <a:t>10/3/2025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0B6A642-241F-4273-ACA9-6B58B6C5CB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E30E6B7-CA15-4988-8130-0F61DB093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8577C3-F805-42D4-BC1C-033931AA02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39537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920220A5-6C50-4AFB-BF70-47822AC5C6E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CD182E54-E3EA-4FEF-95FB-8DFBF1327D7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ED17514-9CF3-4E97-AA5B-67076B7B2E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F5B566-7437-4782-911E-7A3AA5CB2AC2}" type="datetimeFigureOut">
              <a:rPr lang="en-US" smtClean="0"/>
              <a:t>10/3/2025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A358DD1-B16C-45C7-AF30-48C62039F3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9957549-DD2B-416A-8931-C0AE1DE1E1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8577C3-F805-42D4-BC1C-033931AA02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93920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48DF0AF-1C82-4D10-8BE3-0D5D1319594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7F4C5B5C-3B1C-4331-83FF-7C91E7A4CED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3D1A3F3-DD72-4A95-9A39-F8DB874890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4CA8C-3249-4344-BFE0-AB08A7C8F9E9}" type="datetimeFigureOut">
              <a:rPr lang="en-US" smtClean="0"/>
              <a:t>10/3/2025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CB863B1-204A-44A2-BE60-F0F016BA8E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88DE271-7EE6-4E58-A9A0-DC9F7F89AB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3ED78-3211-4464-803D-7851BC163A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27763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97944A6-6200-47A6-838C-CDF35AFAAD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0809624-812B-48AF-ABBC-B0FC6EF3CF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BB856BD-F14A-44F0-B339-51A1394C37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4CA8C-3249-4344-BFE0-AB08A7C8F9E9}" type="datetimeFigureOut">
              <a:rPr lang="en-US" smtClean="0"/>
              <a:t>10/3/2025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83D1D4F-661C-40C7-944D-93E636C406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9CEC5BA-4F81-430D-ACA1-3406FBB414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3ED78-3211-4464-803D-7851BC163A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05198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919B774-F91E-4BA4-ACE0-708D2E7469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C5EBD35-3FB0-4DC7-909A-F7D13827C6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D187877-FED6-4E46-8020-025F9D865D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4CA8C-3249-4344-BFE0-AB08A7C8F9E9}" type="datetimeFigureOut">
              <a:rPr lang="en-US" smtClean="0"/>
              <a:t>10/3/2025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4D50EB2-0657-4E5A-994D-AC8549EF4C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E2CF508-B40D-412F-9584-4B7ADBCED0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3ED78-3211-4464-803D-7851BC163A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286989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F714879-6657-4A50-84E1-3C47A7E15C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B7DE5E5-3845-4770-9E92-B85FA03AA2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930E0A2C-9262-4DFD-BB9B-47333A7F661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A1AF0C1-0799-41E5-A479-AE36899792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4CA8C-3249-4344-BFE0-AB08A7C8F9E9}" type="datetimeFigureOut">
              <a:rPr lang="en-US" smtClean="0"/>
              <a:t>10/3/2025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AB659DF-6606-4D41-B69E-730E89C777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E36BF02-6D82-4522-BA13-3C23E9C91E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3ED78-3211-4464-803D-7851BC163A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28946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50C4B74-7955-44BD-97CA-4E184F54EB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2B516B4-E46C-4839-9CFD-7BDF0B9FEE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916A2C35-20F1-46DF-9019-FD5E3AC286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8E0C1792-8BE4-49F2-98E3-6BEB7D9DE37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69DABB94-F553-4923-9C8C-77651D5F134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3A19C99E-9BEB-4CC9-93A4-A7D7A7F3AF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4CA8C-3249-4344-BFE0-AB08A7C8F9E9}" type="datetimeFigureOut">
              <a:rPr lang="en-US" smtClean="0"/>
              <a:t>10/3/2025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B37944C3-E603-494F-AFE9-8F6454FB3C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0C63396B-517A-49A2-91F1-C16C524C10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3ED78-3211-4464-803D-7851BC163A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69227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9874BAB-FDEE-4E42-894C-3890216D11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8E15B1F0-8346-46A2-A5DC-D2A939DA4D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4CA8C-3249-4344-BFE0-AB08A7C8F9E9}" type="datetimeFigureOut">
              <a:rPr lang="en-US" smtClean="0"/>
              <a:t>10/3/2025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7A3E5379-6D09-4A02-8521-FCDA86549A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B91F30E0-8213-414D-AA76-67A76E5ABF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3ED78-3211-4464-803D-7851BC163A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10828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A9960B92-EAB2-4492-8A9C-B1D338C4F2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4CA8C-3249-4344-BFE0-AB08A7C8F9E9}" type="datetimeFigureOut">
              <a:rPr lang="en-US" smtClean="0"/>
              <a:t>10/3/2025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C635A5F7-3D9E-40AD-973B-2A37CF4159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92B0E321-4F5C-400A-A1EB-0A04139109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3ED78-3211-4464-803D-7851BC163A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580904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7C4A35B-1B74-46D9-8692-8495307A55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AF5FC5C-230F-45E4-B16C-48DB20444F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C2B9DBE0-32FD-4A1B-A50E-CF1C8C7A6F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3B157466-859B-4004-BA8D-7AE3650B34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4CA8C-3249-4344-BFE0-AB08A7C8F9E9}" type="datetimeFigureOut">
              <a:rPr lang="en-US" smtClean="0"/>
              <a:t>10/3/2025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BD72A129-0B73-4E2A-B311-56BF057EF4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739401F-8CDD-4E0C-91AD-620D5EDC9E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3ED78-3211-4464-803D-7851BC163A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81106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78A647D-BCE0-484A-B8F3-B82EAA08ED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142503A-1F58-4231-9739-CF3C8B930D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BAEE1D4-171E-4676-9FBD-BC23C1B339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F5B566-7437-4782-911E-7A3AA5CB2AC2}" type="datetimeFigureOut">
              <a:rPr lang="en-US" smtClean="0"/>
              <a:t>10/3/2025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C41539E-3167-48DB-A72E-A2E59A881A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092E85C-7782-4EA8-AFC0-B40873CE31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8577C3-F805-42D4-BC1C-033931AA02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284828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7231FE0-8F5D-4876-9B69-C1DB339D5D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6AFAEAC3-443B-4C2D-95AF-CED4A427BDF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00BE829A-3FB9-4FD7-885C-FB1020D960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190F32E-F34B-407F-BCB0-DAE5ACE9F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4CA8C-3249-4344-BFE0-AB08A7C8F9E9}" type="datetimeFigureOut">
              <a:rPr lang="en-US" smtClean="0"/>
              <a:t>10/3/2025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F65904F5-D116-44DF-8AC0-82F92C0597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5E93102-1445-4AC2-A07D-E498F61AD4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3ED78-3211-4464-803D-7851BC163A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746428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817D948-56F1-4784-9DC6-FFCF6E8BF5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FF131089-FE46-4B5B-A218-68AB58C86D4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DDB40C5-389A-4054-B3FC-4676B8C3B3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4CA8C-3249-4344-BFE0-AB08A7C8F9E9}" type="datetimeFigureOut">
              <a:rPr lang="en-US" smtClean="0"/>
              <a:t>10/3/2025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5D4FFB0-013B-4724-9F8E-DA5644AF5B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FEF6329-FC9F-48CD-84C8-D1767EA787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3ED78-3211-4464-803D-7851BC163A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08579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5D5C58C0-EFC4-4810-9660-ADE03FEA204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A097F772-0DB8-4CD9-BBBF-D4C70440733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EA412DC-FC87-4BD3-AED8-BA393EBB9E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4CA8C-3249-4344-BFE0-AB08A7C8F9E9}" type="datetimeFigureOut">
              <a:rPr lang="en-US" smtClean="0"/>
              <a:t>10/3/2025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948F74B-2BE8-4011-9DC8-AE47672B19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8350ED1-7A47-4D05-BD0C-3913792C04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3ED78-3211-4464-803D-7851BC163A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149031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36A00C1-DCCF-4842-9717-C073F7A672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C89A56DC-ED03-47E2-9300-9EB3502A5C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8A9892A-DE67-4397-B29B-F8859A77A0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BD2D4-3723-4D1A-9C5F-8BC4F8E2E597}" type="datetimeFigureOut">
              <a:rPr lang="en-US" smtClean="0"/>
              <a:t>10/3/2025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33F0109-1FCB-414B-B2C0-2DE2962C4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2880DFA-4577-4285-96CA-A57CF40C9C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8B694-D209-4692-AF9F-FFEBB1387F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686980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9BA4908-1F14-48FC-971E-09ED63197A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F4D70DA-867C-4F5F-A6B8-B654EDA0A3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D20C4C9-C44A-4955-9FCA-8F4AA7B6CD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BD2D4-3723-4D1A-9C5F-8BC4F8E2E597}" type="datetimeFigureOut">
              <a:rPr lang="en-US" smtClean="0"/>
              <a:t>10/3/2025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6CACA3C-968A-4F83-B303-6139D439C9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D461F87-6066-44B6-B55C-07D68D921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8B694-D209-4692-AF9F-FFEBB1387F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064118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97D8F6E-CE42-4383-BAB4-A3C879C64A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AD1E2DD-5582-440E-B46E-DC4669258B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32AEB9B-BF7A-46E9-85B2-182510A0A6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BD2D4-3723-4D1A-9C5F-8BC4F8E2E597}" type="datetimeFigureOut">
              <a:rPr lang="en-US" smtClean="0"/>
              <a:t>10/3/2025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8D50002-8F82-4D81-A80A-49A7A59487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51D519E-F1D9-43A4-9CDB-2C1A78946F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8B694-D209-4692-AF9F-FFEBB1387F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215321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E6A02D0-8173-44B3-9EF1-50FFCF3033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73A3DDA-10C0-4B8B-AE55-6C4A111592C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EDD976F4-23FA-4968-8427-6198A399FF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2B8B5A62-A9D1-4EE4-85B0-8D0E01C0C1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BD2D4-3723-4D1A-9C5F-8BC4F8E2E597}" type="datetimeFigureOut">
              <a:rPr lang="en-US" smtClean="0"/>
              <a:t>10/3/2025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F794932-FFD3-40AA-A15F-13B5172324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4347122-2D25-4475-B013-0FA97E5F8C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8B694-D209-4692-AF9F-FFEBB1387F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252653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0B5F69C-387E-46B1-9141-01073EFC87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7C9CC42-98FA-4422-8E4B-FC337AD9C9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4FF0ECA9-0886-479A-B1AA-C2D34EE533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3682130E-23DF-4872-A7DB-7534B23E13C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B9295701-7888-474D-A5B7-0A36B8D7376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D4CF47AC-8349-4074-BA41-BCD4BF491C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BD2D4-3723-4D1A-9C5F-8BC4F8E2E597}" type="datetimeFigureOut">
              <a:rPr lang="en-US" smtClean="0"/>
              <a:t>10/3/2025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D601BF7F-0260-4F53-86D8-4A8184B634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50C658DC-96D1-4B40-AF4F-702AF7475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8B694-D209-4692-AF9F-FFEBB1387F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094431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33BA498-618D-4FBE-B8B5-0BC70DD121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3E4FE496-7662-4C30-B160-E35EDA5120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BD2D4-3723-4D1A-9C5F-8BC4F8E2E597}" type="datetimeFigureOut">
              <a:rPr lang="en-US" smtClean="0"/>
              <a:t>10/3/2025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DCABD200-5607-435C-88A9-D7785BC04A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5BB55F28-BDB1-4511-8FBB-FA8A02C34D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8B694-D209-4692-AF9F-FFEBB1387F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668792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41413455-E260-448F-A871-40C7DB8436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BD2D4-3723-4D1A-9C5F-8BC4F8E2E597}" type="datetimeFigureOut">
              <a:rPr lang="en-US" smtClean="0"/>
              <a:t>10/3/2025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47C0F337-B36F-42F2-B492-2EDFA362FE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2254F692-4172-43B6-9665-FCEDEF9064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8B694-D209-4692-AF9F-FFEBB1387F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86912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7512E99-8FFA-4683-9B6A-38F2E4D35A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09D6F3D-6026-44C8-9B4E-184222ED6E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5429661-5650-4A32-A4FD-8F345D5EC6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F5B566-7437-4782-911E-7A3AA5CB2AC2}" type="datetimeFigureOut">
              <a:rPr lang="en-US" smtClean="0"/>
              <a:t>10/3/2025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32CDF4C-96AE-485D-917F-3CB84C3EA2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D6C3EF1-B838-42D7-BC85-25A27C1D41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8577C3-F805-42D4-BC1C-033931AA02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612120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994AD2F-5D0A-4E08-8D74-A0FAEDA81B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02903EE-3D15-43C2-B1EE-274B1C5DE3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0EB3BE04-C1AC-4004-8DDC-FFB15EBC05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D8C57FCC-6245-4376-A020-8BC1855329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BD2D4-3723-4D1A-9C5F-8BC4F8E2E597}" type="datetimeFigureOut">
              <a:rPr lang="en-US" smtClean="0"/>
              <a:t>10/3/2025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A720798-1AD7-44D8-951F-AA6DC72A62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86CB462D-82EA-40BD-AE7F-5B5DBD789D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8B694-D209-4692-AF9F-FFEBB1387F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629513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0549966-1366-418A-A2C9-9C1D21EBB6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A01A024E-F9A3-4A1D-9923-36C5E65CD95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3A28E80F-22E9-4F1C-94E0-C3E6CF51D5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4BB51C1C-F60E-40F1-B259-6A24633A0D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BD2D4-3723-4D1A-9C5F-8BC4F8E2E597}" type="datetimeFigureOut">
              <a:rPr lang="en-US" smtClean="0"/>
              <a:t>10/3/2025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E7B72CD3-137F-4104-86C7-D520BD2CB7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DF2E7A99-2D3D-4658-880A-D75CEBBE99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8B694-D209-4692-AF9F-FFEBB1387F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890893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BBA3555-BB42-42C8-BE33-EF140B3783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D6B54DF2-CAED-42DA-A6B8-D361CBA9806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95B3D37-1F07-4EE3-A600-030CC838A7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BD2D4-3723-4D1A-9C5F-8BC4F8E2E597}" type="datetimeFigureOut">
              <a:rPr lang="en-US" smtClean="0"/>
              <a:t>10/3/2025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08EE31B-A502-4067-B8C2-71419255AE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2F41B24-F8B6-41E8-A2FA-915529C65E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8B694-D209-4692-AF9F-FFEBB1387F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741181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DBDD9518-C2B5-4065-A241-5951805E602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D4B24DF0-6A07-4656-8BCE-17DBA48F31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252F23D-5D3F-40B0-8C1B-11928EB12E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BD2D4-3723-4D1A-9C5F-8BC4F8E2E597}" type="datetimeFigureOut">
              <a:rPr lang="en-US" smtClean="0"/>
              <a:t>10/3/2025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72D0220-9C1F-4A8C-8A59-DC96880C48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CBF3B33-3933-4FCC-BBCB-5821F8D6DE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8B694-D209-4692-AF9F-FFEBB1387F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428850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290072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234349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  <a:prstGeom prst="rect">
            <a:avLst/>
          </a:prstGeo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569549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010783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974823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62792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39F8F98-24DE-48CA-A719-E4CDDB21F1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2D91D00-EF6D-4369-9B93-4A2194E1B6E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D298EB7D-E5A2-4F0F-927F-E465D17349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1007F57B-A9AC-4A24-A0D1-B1FBDB7870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F5B566-7437-4782-911E-7A3AA5CB2AC2}" type="datetimeFigureOut">
              <a:rPr lang="en-US" smtClean="0"/>
              <a:t>10/3/2025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883D69F3-A469-4EDB-8074-390A67D666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012BFA7-9280-4053-9FDE-A9C2B41CCF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8577C3-F805-42D4-BC1C-033931AA02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764687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539509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975563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50500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54640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439010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589072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547682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454666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980339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01630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FAE4EA6-D93C-40FD-9F85-2126487584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AD33F5BF-A6CF-40CF-9487-E3A135FE2F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FB991B3F-5429-4F24-AE3D-8D8853F02D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A9E28CB2-CFA3-42D9-A39B-2015A1E9E96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F6D8D59D-0974-45E9-971B-FD1C3371B9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2C29051F-0791-4683-82AB-0B5ED61A44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F5B566-7437-4782-911E-7A3AA5CB2AC2}" type="datetimeFigureOut">
              <a:rPr lang="en-US" smtClean="0"/>
              <a:t>10/3/2025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6FFE895C-9A95-4F43-B5BE-87BD4E6BCE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D1B9D048-0942-450C-AED6-236DC52779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8577C3-F805-42D4-BC1C-033931AA02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16364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308343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37739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215966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955318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605950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36934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F8B8833-89E1-4262-ABDA-9CCA614149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9084CB80-2E89-4850-8373-71D27C9A90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F5B566-7437-4782-911E-7A3AA5CB2AC2}" type="datetimeFigureOut">
              <a:rPr lang="en-US" smtClean="0"/>
              <a:t>10/3/2025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45A99A37-3A8B-4304-81A0-A98763974E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32B2E7AF-6FDD-4AEF-B9FA-BB7DADF3DE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8577C3-F805-42D4-BC1C-033931AA02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82008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09AC73FA-4567-44C3-9D7C-AE5EE781A8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F5B566-7437-4782-911E-7A3AA5CB2AC2}" type="datetimeFigureOut">
              <a:rPr lang="en-US" smtClean="0"/>
              <a:t>10/3/2025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667D90A1-683F-4236-A130-C899C35929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AC177622-EE4B-48EE-A26A-58522A616C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8577C3-F805-42D4-BC1C-033931AA02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46699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F540465-88D1-4430-8B48-DC365BC0EF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317B38F-2958-4792-B8F5-164F16673B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FE16D211-D83B-4B23-87B2-63B13AF5B6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D92ABF51-3EFA-41E2-9FDF-2C07D8838B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F5B566-7437-4782-911E-7A3AA5CB2AC2}" type="datetimeFigureOut">
              <a:rPr lang="en-US" smtClean="0"/>
              <a:t>10/3/2025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DC422CE-C327-4AD7-959A-3DBD5FC5B1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697C0F37-9B92-4F55-9C5C-BB628606B8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8577C3-F805-42D4-BC1C-033931AA02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79954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33D8CC4-189F-4D4D-BFF2-0A7D3C83D1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A1B996C5-E9DB-46E5-9E8F-54EDF04A665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52FB900C-B39E-45AC-A7FA-29DB09AD05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9A1386B-135B-4E7B-B741-4A1592A9B2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F5B566-7437-4782-911E-7A3AA5CB2AC2}" type="datetimeFigureOut">
              <a:rPr lang="en-US" smtClean="0"/>
              <a:t>10/3/2025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9D4F9AA5-926F-4F9B-A7A1-AC2EDABEC5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97E5AD5F-FBCD-4739-A95C-F631865AA8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8577C3-F805-42D4-BC1C-033931AA02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62425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jfif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hyperlink" Target="https://www.facebook.com/groups/629898828017053" TargetMode="Externa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hyperlink" Target="https://www.facebook.com/groups/629898828017053" TargetMode="Externa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hyperlink" Target="https://www.facebook.com/groups/629898828017053" TargetMode="Externa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hyperlink" Target="https://www.facebook.com/groups/629898828017053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CC8F4A9A-C221-48F5-A1BA-EDA7EAF0B4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0DD0C89-4BBF-45F0-9E37-025D44F602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E210FDE-4D29-4213-AEA1-88EF0DB4495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F5B566-7437-4782-911E-7A3AA5CB2AC2}" type="datetimeFigureOut">
              <a:rPr lang="en-US" smtClean="0"/>
              <a:t>10/3/2025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29BFBC8-7BB9-456C-B942-4018593CF56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25A0AD5-29CF-41DC-A3BA-415F421CF8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8577C3-F805-42D4-BC1C-033931AA02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98020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2262F7A3-D770-4FF2-B470-3E9275AA23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AE1AE319-C6DC-4CFA-820A-B85077B423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E0CD0EA-EB41-49CD-A22B-B0D0D2B0D75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54CA8C-3249-4344-BFE0-AB08A7C8F9E9}" type="datetimeFigureOut">
              <a:rPr lang="en-US" smtClean="0"/>
              <a:t>10/3/2025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C2040FB-F2CF-42B5-A8FB-91731B5CE7B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A46AEE1-1059-4133-B348-A0F54E257C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93ED78-3211-4464-803D-7851BC163AC7}" type="slidenum">
              <a:rPr lang="en-US" smtClean="0"/>
              <a:t>‹#›</a:t>
            </a:fld>
            <a:endParaRPr lang="en-US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xmlns="" id="{F1ECD21A-D2AE-4F6C-AAE9-CFEA005132AF}"/>
              </a:ext>
            </a:extLst>
          </p:cNvPr>
          <p:cNvSpPr txBox="1">
            <a:spLocks/>
          </p:cNvSpPr>
          <p:nvPr userDrawn="1"/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A5EEBEB-9937-486C-A3CD-D5DD78A5727E}" type="datetimeFigureOut">
              <a:rPr lang="en-US" smtClean="0"/>
              <a:pPr/>
              <a:t>10/3/2025</a:t>
            </a:fld>
            <a:endParaRPr 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xmlns="" id="{D2D419CE-F17C-44ED-AEFC-B28DD4D0826E}"/>
              </a:ext>
            </a:extLst>
          </p:cNvPr>
          <p:cNvSpPr txBox="1">
            <a:spLocks/>
          </p:cNvSpPr>
          <p:nvPr userDrawn="1"/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1B7FBA3-B487-44E8-81E6-BA49CFAD48F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Box 3">
            <a:extLst>
              <a:ext uri="{FF2B5EF4-FFF2-40B4-BE49-F238E27FC236}">
                <a16:creationId xmlns:a16="http://schemas.microsoft.com/office/drawing/2014/main" xmlns="" id="{A0E3B33E-D837-49EF-A312-CD8666E455D4}"/>
              </a:ext>
            </a:extLst>
          </p:cNvPr>
          <p:cNvSpPr txBox="1"/>
          <p:nvPr userDrawn="1"/>
        </p:nvSpPr>
        <p:spPr>
          <a:xfrm>
            <a:off x="1973580" y="7817606"/>
            <a:ext cx="1021842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299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99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299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3000" b="1" i="0" u="sng" strike="noStrike" kern="1200" cap="none" spc="0" normalizeH="0" baseline="0" noProof="0" dirty="0" err="1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6BEC3AA4-7199-4EE8-B5EB-173AFE61F55D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36879" y="-216401"/>
            <a:ext cx="2740716" cy="281236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1613A425-E788-4C5A-BD1A-34A09B86D2A9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4528" y="7131143"/>
            <a:ext cx="2487663" cy="25527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F39B7FC0-0813-496E-895C-296B8F21A095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718514" y="-18075729"/>
            <a:ext cx="2487663" cy="25527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EEF5087F-BE92-4BA7-A367-5F3A47213FCD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68801" y="-18075729"/>
            <a:ext cx="2487663" cy="25527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E2DCABF8-370B-44C1-B802-6E8FD3F1C311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718514" y="20307300"/>
            <a:ext cx="2487663" cy="25527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A6962232-1080-41F0-8452-8F54400F2A79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68801" y="20307300"/>
            <a:ext cx="2487663" cy="2552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71710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65F5ACD7-CBB7-4B94-85C2-76A96BF8AF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9B6B19D3-7B49-4B38-A733-A64F47155B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3CB38B2-D9EB-4C08-9C9A-D62BBA9498E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0BD2D4-3723-4D1A-9C5F-8BC4F8E2E597}" type="datetimeFigureOut">
              <a:rPr lang="en-US" smtClean="0"/>
              <a:t>10/3/2025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DBF71BB-CDF8-44DE-80A5-EA273B4C011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2D815B4-1413-446E-9344-8C393576335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38B694-D209-4692-AF9F-FFEBB1387F7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xmlns="" id="{6DF419B8-4E62-4D1C-8EB2-D4BDCB817CC3}"/>
              </a:ext>
            </a:extLst>
          </p:cNvPr>
          <p:cNvSpPr txBox="1"/>
          <p:nvPr userDrawn="1"/>
        </p:nvSpPr>
        <p:spPr>
          <a:xfrm>
            <a:off x="1473200" y="7519062"/>
            <a:ext cx="1021842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299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99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299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3000" b="1" i="0" u="sng" strike="noStrike" kern="1200" cap="none" spc="0" normalizeH="0" baseline="0" noProof="0" dirty="0" err="1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31A1F3FB-9BB8-4188-9A01-3A1884DD7976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36879" y="-216401"/>
            <a:ext cx="2740716" cy="281236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8F41DBC2-5791-40A3-B0AC-FCC416F712B1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84908" y="6832600"/>
            <a:ext cx="2487663" cy="2552700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xmlns="" id="{99369423-A186-43C7-B10E-235157B84119}"/>
              </a:ext>
            </a:extLst>
          </p:cNvPr>
          <p:cNvSpPr txBox="1"/>
          <p:nvPr userDrawn="1"/>
        </p:nvSpPr>
        <p:spPr>
          <a:xfrm>
            <a:off x="-504092" y="6452657"/>
            <a:ext cx="2590800" cy="37965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299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67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3">
                    <a:lumMod val="20000"/>
                    <a:lumOff val="80000"/>
                  </a:schemeClr>
                </a:solidFill>
                <a:effectLst/>
                <a:uLnTx/>
                <a:uFillTx/>
                <a:latin typeface="Segoe Script" panose="030B0504020000000003" pitchFamily="66" charset="0"/>
                <a:ea typeface="+mn-ea"/>
                <a:cs typeface="Times New Roman" panose="02020603050405020304" pitchFamily="18" charset="0"/>
              </a:rPr>
              <a:t>Măng</a:t>
            </a:r>
            <a:r>
              <a:rPr kumimoji="0" lang="en-US" sz="1867" b="1" i="0" u="none" strike="noStrike" kern="1200" cap="none" spc="0" normalizeH="0" baseline="0" noProof="0" dirty="0">
                <a:ln>
                  <a:noFill/>
                </a:ln>
                <a:solidFill>
                  <a:schemeClr val="accent3">
                    <a:lumMod val="20000"/>
                    <a:lumOff val="80000"/>
                  </a:schemeClr>
                </a:solidFill>
                <a:effectLst/>
                <a:uLnTx/>
                <a:uFillTx/>
                <a:latin typeface="Segoe Script" panose="030B0504020000000003" pitchFamily="66" charset="0"/>
                <a:ea typeface="+mn-ea"/>
                <a:cs typeface="Times New Roman" panose="02020603050405020304" pitchFamily="18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32851497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3">
            <a:extLst>
              <a:ext uri="{FF2B5EF4-FFF2-40B4-BE49-F238E27FC236}">
                <a16:creationId xmlns:a16="http://schemas.microsoft.com/office/drawing/2014/main" xmlns="" id="{72EF5D44-02D5-44CD-9F2A-D337D0D672D6}"/>
              </a:ext>
            </a:extLst>
          </p:cNvPr>
          <p:cNvSpPr txBox="1"/>
          <p:nvPr userDrawn="1"/>
        </p:nvSpPr>
        <p:spPr>
          <a:xfrm>
            <a:off x="1473200" y="7519062"/>
            <a:ext cx="1021842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299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99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299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3000" b="1" i="0" u="sng" strike="noStrike" kern="1200" cap="none" spc="0" normalizeH="0" baseline="0" noProof="0" dirty="0" err="1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5546C7B4-7ED4-46BE-B48D-DEA8F0FB4DC6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36879" y="-216401"/>
            <a:ext cx="2740716" cy="281236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D5940FA7-3712-4457-8607-79B6CA81BCBC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84908" y="6832600"/>
            <a:ext cx="2487663" cy="2552700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xmlns="" id="{EB58D115-145D-440B-998B-A2AF45EDE209}"/>
              </a:ext>
            </a:extLst>
          </p:cNvPr>
          <p:cNvSpPr txBox="1"/>
          <p:nvPr userDrawn="1"/>
        </p:nvSpPr>
        <p:spPr>
          <a:xfrm>
            <a:off x="-504092" y="6452657"/>
            <a:ext cx="2590800" cy="37965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299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67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3">
                    <a:lumMod val="20000"/>
                    <a:lumOff val="80000"/>
                  </a:schemeClr>
                </a:solidFill>
                <a:effectLst/>
                <a:uLnTx/>
                <a:uFillTx/>
                <a:latin typeface="Segoe Script" panose="030B0504020000000003" pitchFamily="66" charset="0"/>
                <a:ea typeface="+mn-ea"/>
                <a:cs typeface="Times New Roman" panose="02020603050405020304" pitchFamily="18" charset="0"/>
              </a:rPr>
              <a:t>Măng</a:t>
            </a:r>
            <a:r>
              <a:rPr kumimoji="0" lang="en-US" sz="1867" b="1" i="0" u="none" strike="noStrike" kern="1200" cap="none" spc="0" normalizeH="0" baseline="0" noProof="0" dirty="0">
                <a:ln>
                  <a:noFill/>
                </a:ln>
                <a:solidFill>
                  <a:schemeClr val="accent3">
                    <a:lumMod val="20000"/>
                    <a:lumOff val="80000"/>
                  </a:schemeClr>
                </a:solidFill>
                <a:effectLst/>
                <a:uLnTx/>
                <a:uFillTx/>
                <a:latin typeface="Segoe Script" panose="030B0504020000000003" pitchFamily="66" charset="0"/>
                <a:ea typeface="+mn-ea"/>
                <a:cs typeface="Times New Roman" panose="02020603050405020304" pitchFamily="18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7059780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xmlns="" id="{2894F91E-3123-41F3-898F-41768B1AB37E}"/>
              </a:ext>
            </a:extLst>
          </p:cNvPr>
          <p:cNvSpPr txBox="1"/>
          <p:nvPr userDrawn="1"/>
        </p:nvSpPr>
        <p:spPr>
          <a:xfrm>
            <a:off x="1473200" y="7519062"/>
            <a:ext cx="1021842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299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99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299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3000" b="1" i="0" u="sng" strike="noStrike" kern="1200" cap="none" spc="0" normalizeH="0" baseline="0" noProof="0" dirty="0" err="1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7C9EA9DF-50C8-470D-9D82-ABF03C1A13D6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36879" y="-216401"/>
            <a:ext cx="2740716" cy="281236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1E9EB5F-7818-463E-A31A-BE2D613DB256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84908" y="6832600"/>
            <a:ext cx="2487663" cy="2552700"/>
          </a:xfrm>
          <a:prstGeom prst="rect">
            <a:avLst/>
          </a:prstGeom>
        </p:spPr>
      </p:pic>
      <p:sp>
        <p:nvSpPr>
          <p:cNvPr id="11" name="TextBox 3">
            <a:extLst>
              <a:ext uri="{FF2B5EF4-FFF2-40B4-BE49-F238E27FC236}">
                <a16:creationId xmlns:a16="http://schemas.microsoft.com/office/drawing/2014/main" xmlns="" id="{A026BC2B-0C73-402A-8A33-D6D8DC47D7A3}"/>
              </a:ext>
            </a:extLst>
          </p:cNvPr>
          <p:cNvSpPr txBox="1"/>
          <p:nvPr userDrawn="1"/>
        </p:nvSpPr>
        <p:spPr>
          <a:xfrm>
            <a:off x="-504092" y="6452657"/>
            <a:ext cx="2590800" cy="37965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299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67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3">
                    <a:lumMod val="20000"/>
                    <a:lumOff val="80000"/>
                  </a:schemeClr>
                </a:solidFill>
                <a:effectLst/>
                <a:uLnTx/>
                <a:uFillTx/>
                <a:latin typeface="Segoe Script" panose="030B0504020000000003" pitchFamily="66" charset="0"/>
                <a:ea typeface="+mn-ea"/>
                <a:cs typeface="Times New Roman" panose="02020603050405020304" pitchFamily="18" charset="0"/>
              </a:rPr>
              <a:t>Măng</a:t>
            </a:r>
            <a:r>
              <a:rPr kumimoji="0" lang="en-US" sz="1867" b="1" i="0" u="none" strike="noStrike" kern="1200" cap="none" spc="0" normalizeH="0" baseline="0" noProof="0" dirty="0">
                <a:ln>
                  <a:noFill/>
                </a:ln>
                <a:solidFill>
                  <a:schemeClr val="accent3">
                    <a:lumMod val="20000"/>
                    <a:lumOff val="80000"/>
                  </a:schemeClr>
                </a:solidFill>
                <a:effectLst/>
                <a:uLnTx/>
                <a:uFillTx/>
                <a:latin typeface="Segoe Script" panose="030B0504020000000003" pitchFamily="66" charset="0"/>
                <a:ea typeface="+mn-ea"/>
                <a:cs typeface="Times New Roman" panose="02020603050405020304" pitchFamily="18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23374427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7.jpe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fif"/><Relationship Id="rId1" Type="http://schemas.openxmlformats.org/officeDocument/2006/relationships/slideLayout" Target="../slideLayouts/slideLayout5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B9898504-76B0-4046-95FA-72171A9BC8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105" y="42378"/>
            <a:ext cx="11607790" cy="6773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8098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8D6CC86B-ABF2-48A0-A7A2-945D01940871}"/>
              </a:ext>
            </a:extLst>
          </p:cNvPr>
          <p:cNvSpPr/>
          <p:nvPr/>
        </p:nvSpPr>
        <p:spPr>
          <a:xfrm>
            <a:off x="508000" y="386080"/>
            <a:ext cx="11247120" cy="6197600"/>
          </a:xfrm>
          <a:prstGeom prst="roundRect">
            <a:avLst>
              <a:gd name="adj" fmla="val 3224"/>
            </a:avLst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E2FCFB57-469A-4C84-BAE1-1AFCF6BBCDDE}"/>
              </a:ext>
            </a:extLst>
          </p:cNvPr>
          <p:cNvSpPr/>
          <p:nvPr/>
        </p:nvSpPr>
        <p:spPr>
          <a:xfrm>
            <a:off x="1577176" y="111325"/>
            <a:ext cx="9229402" cy="1194834"/>
          </a:xfrm>
          <a:prstGeom prst="roundRect">
            <a:avLst/>
          </a:prstGeom>
          <a:solidFill>
            <a:srgbClr val="5CA80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chemeClr val="bg1"/>
                </a:solidFill>
                <a:latin typeface="UTM Avo" panose="02040603050506020204" pitchFamily="18" charset="0"/>
              </a:rPr>
              <a:t>Nhìn</a:t>
            </a:r>
            <a:r>
              <a:rPr lang="en-US" sz="3200" b="1" dirty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chemeClr val="bg1"/>
                </a:solidFill>
                <a:latin typeface="UTM Avo" panose="02040603050506020204" pitchFamily="18" charset="0"/>
              </a:rPr>
              <a:t>tranh</a:t>
            </a:r>
            <a:r>
              <a:rPr lang="en-US" sz="3200" b="1" dirty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chemeClr val="bg1"/>
                </a:solidFill>
                <a:latin typeface="UTM Avo" panose="02040603050506020204" pitchFamily="18" charset="0"/>
              </a:rPr>
              <a:t>đoán</a:t>
            </a:r>
            <a:r>
              <a:rPr lang="en-US" sz="3200" b="1" dirty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chemeClr val="bg1"/>
                </a:solidFill>
                <a:latin typeface="UTM Avo" panose="02040603050506020204" pitchFamily="18" charset="0"/>
              </a:rPr>
              <a:t>vật</a:t>
            </a:r>
            <a:r>
              <a:rPr lang="en-US" sz="3200" b="1" dirty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chemeClr val="bg1"/>
                </a:solidFill>
                <a:latin typeface="UTM Avo" panose="02040603050506020204" pitchFamily="18" charset="0"/>
              </a:rPr>
              <a:t>có</a:t>
            </a:r>
            <a:r>
              <a:rPr lang="en-US" sz="3200" b="1" dirty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chemeClr val="bg1"/>
                </a:solidFill>
                <a:latin typeface="UTM Avo" panose="02040603050506020204" pitchFamily="18" charset="0"/>
              </a:rPr>
              <a:t>chứa</a:t>
            </a:r>
            <a:r>
              <a:rPr lang="en-US" sz="3200" b="1" dirty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chemeClr val="bg1"/>
                </a:solidFill>
                <a:latin typeface="UTM Avo" panose="02040603050506020204" pitchFamily="18" charset="0"/>
              </a:rPr>
              <a:t>âm</a:t>
            </a:r>
            <a:r>
              <a:rPr lang="en-US" sz="3200" b="1" dirty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chemeClr val="bg1"/>
                </a:solidFill>
                <a:latin typeface="UTM Avo" panose="02040603050506020204" pitchFamily="18" charset="0"/>
              </a:rPr>
              <a:t>đã</a:t>
            </a:r>
            <a:r>
              <a:rPr lang="en-US" sz="3200" b="1" dirty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chemeClr val="bg1"/>
                </a:solidFill>
                <a:latin typeface="UTM Avo" panose="02040603050506020204" pitchFamily="18" charset="0"/>
              </a:rPr>
              <a:t>học</a:t>
            </a:r>
            <a:r>
              <a:rPr lang="en-US" sz="3200" b="1" dirty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chemeClr val="bg1"/>
                </a:solidFill>
                <a:latin typeface="UTM Avo" panose="02040603050506020204" pitchFamily="18" charset="0"/>
              </a:rPr>
              <a:t>. </a:t>
            </a:r>
            <a:r>
              <a:rPr lang="en-US" sz="3200" b="1" dirty="0" err="1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chemeClr val="bg1"/>
                </a:solidFill>
                <a:latin typeface="UTM Avo" panose="02040603050506020204" pitchFamily="18" charset="0"/>
              </a:rPr>
              <a:t>Hãy</a:t>
            </a:r>
            <a:r>
              <a:rPr lang="en-US" sz="3200" b="1" dirty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chemeClr val="bg1"/>
                </a:solidFill>
                <a:latin typeface="UTM Avo" panose="02040603050506020204" pitchFamily="18" charset="0"/>
              </a:rPr>
              <a:t>đánh</a:t>
            </a:r>
            <a:r>
              <a:rPr lang="en-US" sz="3200" b="1" dirty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chemeClr val="bg1"/>
                </a:solidFill>
                <a:latin typeface="UTM Avo" panose="02040603050506020204" pitchFamily="18" charset="0"/>
              </a:rPr>
              <a:t>vần</a:t>
            </a:r>
            <a:r>
              <a:rPr lang="en-US" sz="3200" b="1" dirty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chemeClr val="bg1"/>
                </a:solidFill>
                <a:latin typeface="UTM Avo" panose="02040603050506020204" pitchFamily="18" charset="0"/>
              </a:rPr>
              <a:t>tiếng</a:t>
            </a:r>
            <a:r>
              <a:rPr lang="en-US" sz="3200" b="1" dirty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chemeClr val="bg1"/>
                </a:solidFill>
                <a:latin typeface="UTM Avo" panose="02040603050506020204" pitchFamily="18" charset="0"/>
              </a:rPr>
              <a:t>đó</a:t>
            </a:r>
            <a:endParaRPr lang="en-US" sz="3200" b="1" dirty="0"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  <a:solidFill>
                <a:schemeClr val="bg1"/>
              </a:solidFill>
              <a:latin typeface="UTM Avo" panose="02040603050506020204" pitchFamily="18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xmlns="" id="{98363B55-A3F1-402C-9D7C-5F8B3D8E20C8}"/>
              </a:ext>
            </a:extLst>
          </p:cNvPr>
          <p:cNvSpPr/>
          <p:nvPr/>
        </p:nvSpPr>
        <p:spPr>
          <a:xfrm>
            <a:off x="436880" y="151073"/>
            <a:ext cx="1069176" cy="1115338"/>
          </a:xfrm>
          <a:prstGeom prst="ellipse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chemeClr val="bg1"/>
                </a:solidFill>
                <a:latin typeface="UTM Avo" panose="02040603050506020204" pitchFamily="18" charset="0"/>
              </a:rPr>
              <a:t>?</a:t>
            </a:r>
          </a:p>
        </p:txBody>
      </p:sp>
      <p:pic>
        <p:nvPicPr>
          <p:cNvPr id="2050" name="Picture 2" descr="Sét 70 viên bi ve 8 khía đủ màu size 1.6 cm bằng thủy tinh cho bé Trò Chơi  Dân Gian Bắn Bi Sản Phẩm Giải Trí Cho Trẻ Em - Lazada | Lazada.vn">
            <a:extLst>
              <a:ext uri="{FF2B5EF4-FFF2-40B4-BE49-F238E27FC236}">
                <a16:creationId xmlns:a16="http://schemas.microsoft.com/office/drawing/2014/main" xmlns="" id="{3EF61358-D2B7-40BF-93CE-9C74D08827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0145" y="1807688"/>
            <a:ext cx="3159125" cy="3159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9 bài thuốc chữa bệnh từ bí đao">
            <a:extLst>
              <a:ext uri="{FF2B5EF4-FFF2-40B4-BE49-F238E27FC236}">
                <a16:creationId xmlns:a16="http://schemas.microsoft.com/office/drawing/2014/main" xmlns="" id="{FE7EC9A2-F64D-4852-98F3-B06442B153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0110" y="1807688"/>
            <a:ext cx="3239770" cy="3239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Kệ sách 5 tầng 100x30x180cm gỗ cao su KS68206">
            <a:extLst>
              <a:ext uri="{FF2B5EF4-FFF2-40B4-BE49-F238E27FC236}">
                <a16:creationId xmlns:a16="http://schemas.microsoft.com/office/drawing/2014/main" xmlns="" id="{06310B78-EA27-4E27-824C-CAC2C4E625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01" t="3994" r="19110" b="4990"/>
          <a:stretch/>
        </p:blipFill>
        <p:spPr bwMode="auto">
          <a:xfrm>
            <a:off x="8300720" y="1381760"/>
            <a:ext cx="2687320" cy="3769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23412D78-8449-4FF1-8143-A20F97CC1334}"/>
              </a:ext>
            </a:extLst>
          </p:cNvPr>
          <p:cNvSpPr/>
          <p:nvPr/>
        </p:nvSpPr>
        <p:spPr>
          <a:xfrm>
            <a:off x="1577176" y="5177554"/>
            <a:ext cx="2325061" cy="697583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tx1"/>
                </a:solidFill>
                <a:latin typeface="UTM Avo" panose="02040603050506020204" pitchFamily="18" charset="0"/>
              </a:rPr>
              <a:t>b</a:t>
            </a:r>
            <a:r>
              <a:rPr lang="en-US" sz="4400" b="1" dirty="0">
                <a:solidFill>
                  <a:srgbClr val="FF0000"/>
                </a:solidFill>
                <a:latin typeface="UTM Avo" panose="02040603050506020204" pitchFamily="18" charset="0"/>
              </a:rPr>
              <a:t>i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2C49ED91-6AA6-4E7D-8778-4AA56C2236E0}"/>
              </a:ext>
            </a:extLst>
          </p:cNvPr>
          <p:cNvSpPr/>
          <p:nvPr/>
        </p:nvSpPr>
        <p:spPr>
          <a:xfrm>
            <a:off x="5147464" y="5177554"/>
            <a:ext cx="2325061" cy="697583"/>
          </a:xfrm>
          <a:prstGeom prst="roundRect">
            <a:avLst/>
          </a:prstGeom>
          <a:solidFill>
            <a:srgbClr val="A3DC19"/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solidFill>
                  <a:schemeClr val="tx1"/>
                </a:solidFill>
                <a:latin typeface="UTM Avo" panose="02040603050506020204" pitchFamily="18" charset="0"/>
              </a:rPr>
              <a:t>b</a:t>
            </a:r>
            <a:r>
              <a:rPr lang="en-US" sz="4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í</a:t>
            </a:r>
            <a:endParaRPr lang="en-US" sz="44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xmlns="" id="{F69B7B2D-1323-4BC4-AA59-976B0B6EB6C6}"/>
              </a:ext>
            </a:extLst>
          </p:cNvPr>
          <p:cNvSpPr/>
          <p:nvPr/>
        </p:nvSpPr>
        <p:spPr>
          <a:xfrm>
            <a:off x="8717752" y="5177554"/>
            <a:ext cx="2325061" cy="697583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k</a:t>
            </a:r>
            <a:r>
              <a:rPr lang="en-US" sz="4400" b="1" dirty="0" err="1">
                <a:solidFill>
                  <a:schemeClr val="tx1"/>
                </a:solidFill>
                <a:latin typeface="UTM Avo" panose="02040603050506020204" pitchFamily="18" charset="0"/>
              </a:rPr>
              <a:t>ệ</a:t>
            </a:r>
            <a:endParaRPr lang="en-US" sz="4400" b="1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6941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8" grpId="0" animBg="1"/>
      <p:bldP spid="9" grpId="0" animBg="1"/>
      <p:bldP spid="1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1D98C3A-9176-48FF-9D20-596FF2AFA8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9832" y="926897"/>
            <a:ext cx="8535140" cy="3816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4170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DA39F1F7-FA7B-4C11-88D7-F90EB06CF024}"/>
              </a:ext>
            </a:extLst>
          </p:cNvPr>
          <p:cNvSpPr/>
          <p:nvPr/>
        </p:nvSpPr>
        <p:spPr>
          <a:xfrm>
            <a:off x="508000" y="718598"/>
            <a:ext cx="11176000" cy="519606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026" name="Picture 2" descr="Bảng học sinh bảng con lớp 1">
            <a:extLst>
              <a:ext uri="{FF2B5EF4-FFF2-40B4-BE49-F238E27FC236}">
                <a16:creationId xmlns:a16="http://schemas.microsoft.com/office/drawing/2014/main" xmlns="" id="{4BBA6D78-1F2B-472F-AE08-03B4A86CC68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00" b="17500"/>
          <a:stretch/>
        </p:blipFill>
        <p:spPr bwMode="auto">
          <a:xfrm>
            <a:off x="1002712" y="2498692"/>
            <a:ext cx="2969846" cy="193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PHẤN VIẾT BẢNG MIC TRẮNG (10 VIÊN) - Văn phòng phẩm Thịnh Đại Phát">
            <a:extLst>
              <a:ext uri="{FF2B5EF4-FFF2-40B4-BE49-F238E27FC236}">
                <a16:creationId xmlns:a16="http://schemas.microsoft.com/office/drawing/2014/main" xmlns="" id="{9DD56CDB-5753-470E-87B6-CC9E28B702D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70" b="13098"/>
          <a:stretch/>
        </p:blipFill>
        <p:spPr bwMode="auto">
          <a:xfrm>
            <a:off x="4308295" y="2334680"/>
            <a:ext cx="3175000" cy="2258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Lau Bảng Deli 7810">
            <a:extLst>
              <a:ext uri="{FF2B5EF4-FFF2-40B4-BE49-F238E27FC236}">
                <a16:creationId xmlns:a16="http://schemas.microsoft.com/office/drawing/2014/main" xmlns="" id="{7C87F988-7F42-4C28-9918-55A2A58D788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67" b="16667"/>
          <a:stretch/>
        </p:blipFill>
        <p:spPr bwMode="auto">
          <a:xfrm>
            <a:off x="7887651" y="2662971"/>
            <a:ext cx="3059347" cy="2039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1E4EA35D-B17D-4F8C-9AC6-24EC31CF98FC}"/>
              </a:ext>
            </a:extLst>
          </p:cNvPr>
          <p:cNvSpPr txBox="1"/>
          <p:nvPr/>
        </p:nvSpPr>
        <p:spPr>
          <a:xfrm>
            <a:off x="1223029" y="4593105"/>
            <a:ext cx="24641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630"/>
            <a:r>
              <a:rPr lang="en-US" sz="3600" b="1" dirty="0" err="1">
                <a:solidFill>
                  <a:prstClr val="black">
                    <a:lumMod val="85000"/>
                    <a:lumOff val="15000"/>
                  </a:prstClr>
                </a:solidFill>
                <a:latin typeface="UTM Avo" panose="02040603050506020204" pitchFamily="18" charset="0"/>
              </a:rPr>
              <a:t>Bảng</a:t>
            </a:r>
            <a:r>
              <a:rPr lang="en-US" sz="3600" b="1" dirty="0">
                <a:solidFill>
                  <a:prstClr val="black">
                    <a:lumMod val="85000"/>
                    <a:lumOff val="15000"/>
                  </a:prstClr>
                </a:solidFill>
                <a:latin typeface="UTM Avo" panose="02040603050506020204" pitchFamily="18" charset="0"/>
              </a:rPr>
              <a:t> con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7EFF1161-9AF5-4002-8E71-8FCA637EC82D}"/>
              </a:ext>
            </a:extLst>
          </p:cNvPr>
          <p:cNvSpPr txBox="1"/>
          <p:nvPr/>
        </p:nvSpPr>
        <p:spPr>
          <a:xfrm>
            <a:off x="4617656" y="4593105"/>
            <a:ext cx="27959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630"/>
            <a:r>
              <a:rPr lang="en-US" sz="3600" b="1" dirty="0" err="1">
                <a:solidFill>
                  <a:prstClr val="black">
                    <a:lumMod val="85000"/>
                    <a:lumOff val="15000"/>
                  </a:prstClr>
                </a:solidFill>
                <a:latin typeface="UTM Avo" panose="02040603050506020204" pitchFamily="18" charset="0"/>
              </a:rPr>
              <a:t>Phấn</a:t>
            </a:r>
            <a:r>
              <a:rPr lang="en-US" sz="3600" b="1" dirty="0">
                <a:solidFill>
                  <a:prstClr val="black">
                    <a:lumMod val="85000"/>
                    <a:lumOff val="15000"/>
                  </a:prstClr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prstClr val="black">
                    <a:lumMod val="85000"/>
                    <a:lumOff val="15000"/>
                  </a:prstClr>
                </a:solidFill>
                <a:latin typeface="UTM Avo" panose="02040603050506020204" pitchFamily="18" charset="0"/>
              </a:rPr>
              <a:t>trắng</a:t>
            </a:r>
            <a:endParaRPr lang="en-US" sz="3600" b="1" dirty="0">
              <a:solidFill>
                <a:prstClr val="black">
                  <a:lumMod val="85000"/>
                  <a:lumOff val="15000"/>
                </a:prstClr>
              </a:solidFill>
              <a:latin typeface="UTM Avo" panose="020406030505060202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024C4591-11E4-43BB-B58F-13EEC3CC5A0A}"/>
              </a:ext>
            </a:extLst>
          </p:cNvPr>
          <p:cNvSpPr txBox="1"/>
          <p:nvPr/>
        </p:nvSpPr>
        <p:spPr>
          <a:xfrm>
            <a:off x="7943450" y="4593105"/>
            <a:ext cx="31422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630"/>
            <a:r>
              <a:rPr lang="en-US" sz="3600" b="1" dirty="0" err="1">
                <a:solidFill>
                  <a:prstClr val="black">
                    <a:lumMod val="85000"/>
                    <a:lumOff val="15000"/>
                  </a:prstClr>
                </a:solidFill>
                <a:latin typeface="UTM Avo" panose="02040603050506020204" pitchFamily="18" charset="0"/>
              </a:rPr>
              <a:t>Đồ</a:t>
            </a:r>
            <a:r>
              <a:rPr lang="en-US" sz="3600" b="1" dirty="0">
                <a:solidFill>
                  <a:prstClr val="black">
                    <a:lumMod val="85000"/>
                    <a:lumOff val="15000"/>
                  </a:prstClr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prstClr val="black">
                    <a:lumMod val="85000"/>
                    <a:lumOff val="15000"/>
                  </a:prstClr>
                </a:solidFill>
                <a:latin typeface="UTM Avo" panose="02040603050506020204" pitchFamily="18" charset="0"/>
              </a:rPr>
              <a:t>lau</a:t>
            </a:r>
            <a:r>
              <a:rPr lang="en-US" sz="3600" b="1" dirty="0">
                <a:solidFill>
                  <a:prstClr val="black">
                    <a:lumMod val="85000"/>
                    <a:lumOff val="15000"/>
                  </a:prstClr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prstClr val="black">
                    <a:lumMod val="85000"/>
                    <a:lumOff val="15000"/>
                  </a:prstClr>
                </a:solidFill>
                <a:latin typeface="UTM Avo" panose="02040603050506020204" pitchFamily="18" charset="0"/>
              </a:rPr>
              <a:t>bảng</a:t>
            </a:r>
            <a:endParaRPr lang="en-US" sz="3600" b="1" dirty="0">
              <a:solidFill>
                <a:prstClr val="black">
                  <a:lumMod val="85000"/>
                  <a:lumOff val="15000"/>
                </a:prstClr>
              </a:solidFill>
              <a:latin typeface="UTM Avo" panose="02040603050506020204" pitchFamily="18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B6EB0399-3E3A-4C85-8137-4CA509D807A0}"/>
              </a:ext>
            </a:extLst>
          </p:cNvPr>
          <p:cNvSpPr/>
          <p:nvPr/>
        </p:nvSpPr>
        <p:spPr>
          <a:xfrm>
            <a:off x="1002712" y="358219"/>
            <a:ext cx="2969846" cy="697583"/>
          </a:xfrm>
          <a:prstGeom prst="roundRect">
            <a:avLst/>
          </a:prstGeom>
          <a:solidFill>
            <a:srgbClr val="5CA80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Viết</a:t>
            </a:r>
            <a:r>
              <a:rPr lang="en-US" sz="32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bảng</a:t>
            </a:r>
            <a:endParaRPr lang="en-US" sz="3200" b="1" dirty="0">
              <a:solidFill>
                <a:schemeClr val="bg1"/>
              </a:solidFill>
              <a:latin typeface="UTM Avo" panose="02040603050506020204" pitchFamily="18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xmlns="" id="{19F30A71-4A97-420F-B6CC-1FA6F1952067}"/>
              </a:ext>
            </a:extLst>
          </p:cNvPr>
          <p:cNvSpPr/>
          <p:nvPr/>
        </p:nvSpPr>
        <p:spPr>
          <a:xfrm>
            <a:off x="508000" y="358219"/>
            <a:ext cx="715029" cy="697583"/>
          </a:xfrm>
          <a:prstGeom prst="ellipse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UTM Avo" panose="02040603050506020204" pitchFamily="18" charset="0"/>
              </a:rPr>
              <a:t>4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00FD4F22-B260-4FAC-97C4-A1ABC231169F}"/>
              </a:ext>
            </a:extLst>
          </p:cNvPr>
          <p:cNvSpPr txBox="1"/>
          <p:nvPr/>
        </p:nvSpPr>
        <p:spPr>
          <a:xfrm>
            <a:off x="4617656" y="1336284"/>
            <a:ext cx="23647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630"/>
            <a:r>
              <a:rPr lang="en-US" sz="3600" b="1" dirty="0" err="1">
                <a:solidFill>
                  <a:srgbClr val="E83F2C"/>
                </a:solidFill>
                <a:latin typeface="UTM Avo" panose="02040603050506020204" pitchFamily="18" charset="0"/>
              </a:rPr>
              <a:t>Chuẩn</a:t>
            </a:r>
            <a:r>
              <a:rPr lang="en-US" sz="3600" b="1" dirty="0">
                <a:solidFill>
                  <a:srgbClr val="E83F2C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E83F2C"/>
                </a:solidFill>
                <a:latin typeface="UTM Avo" panose="02040603050506020204" pitchFamily="18" charset="0"/>
              </a:rPr>
              <a:t>bị</a:t>
            </a:r>
            <a:endParaRPr lang="en-US" sz="3600" b="1" dirty="0">
              <a:solidFill>
                <a:srgbClr val="E83F2C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0163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20" grpId="0"/>
      <p:bldP spid="3" grpId="0" animBg="1"/>
      <p:bldP spid="4" grpId="0" animBg="1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DA39F1F7-FA7B-4C11-88D7-F90EB06CF024}"/>
              </a:ext>
            </a:extLst>
          </p:cNvPr>
          <p:cNvSpPr/>
          <p:nvPr/>
        </p:nvSpPr>
        <p:spPr>
          <a:xfrm>
            <a:off x="508000" y="533400"/>
            <a:ext cx="11176000" cy="56388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E13AD48C-C5AF-4873-94CA-FE9F4B655515}"/>
              </a:ext>
            </a:extLst>
          </p:cNvPr>
          <p:cNvSpPr txBox="1"/>
          <p:nvPr/>
        </p:nvSpPr>
        <p:spPr>
          <a:xfrm>
            <a:off x="667798" y="852636"/>
            <a:ext cx="38042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630"/>
            <a:r>
              <a:rPr lang="en-US" sz="3600" b="1" dirty="0" err="1">
                <a:solidFill>
                  <a:srgbClr val="E83F2C"/>
                </a:solidFill>
                <a:latin typeface="UTM Avo" panose="02040603050506020204" pitchFamily="18" charset="0"/>
              </a:rPr>
              <a:t>Tư</a:t>
            </a:r>
            <a:r>
              <a:rPr lang="en-US" sz="3600" b="1" dirty="0">
                <a:solidFill>
                  <a:srgbClr val="E83F2C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E83F2C"/>
                </a:solidFill>
                <a:latin typeface="UTM Avo" panose="02040603050506020204" pitchFamily="18" charset="0"/>
              </a:rPr>
              <a:t>thế</a:t>
            </a:r>
            <a:r>
              <a:rPr lang="en-US" sz="3600" b="1" dirty="0">
                <a:solidFill>
                  <a:srgbClr val="E83F2C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E83F2C"/>
                </a:solidFill>
                <a:latin typeface="UTM Avo" panose="02040603050506020204" pitchFamily="18" charset="0"/>
              </a:rPr>
              <a:t>ngồi</a:t>
            </a:r>
            <a:r>
              <a:rPr lang="en-US" sz="3600" b="1" dirty="0">
                <a:solidFill>
                  <a:srgbClr val="E83F2C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E83F2C"/>
                </a:solidFill>
                <a:latin typeface="UTM Avo" panose="02040603050506020204" pitchFamily="18" charset="0"/>
              </a:rPr>
              <a:t>viết</a:t>
            </a:r>
            <a:endParaRPr lang="en-US" sz="3600" b="1" dirty="0">
              <a:solidFill>
                <a:srgbClr val="E83F2C"/>
              </a:solidFill>
              <a:latin typeface="UTM Avo" panose="020406030505060202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DF5CA675-D979-4EE7-AEC4-B765D8F6B19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98"/>
          <a:stretch/>
        </p:blipFill>
        <p:spPr>
          <a:xfrm>
            <a:off x="6920745" y="1898248"/>
            <a:ext cx="4627938" cy="358378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0BCA0C87-FBB0-40CD-874C-CD6B47E70489}"/>
              </a:ext>
            </a:extLst>
          </p:cNvPr>
          <p:cNvSpPr txBox="1"/>
          <p:nvPr/>
        </p:nvSpPr>
        <p:spPr>
          <a:xfrm>
            <a:off x="667798" y="1440991"/>
            <a:ext cx="6093149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23" indent="-457223" algn="just" defTabSz="609630">
              <a:buFont typeface="Wingdings" panose="05000000000000000000" pitchFamily="2" charset="2"/>
              <a:buChar char="§"/>
            </a:pPr>
            <a:r>
              <a:rPr lang="en-US" sz="36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UTM Avo" panose="02040603050506020204" pitchFamily="18" charset="0"/>
              </a:rPr>
              <a:t>Lưng</a:t>
            </a:r>
            <a:r>
              <a:rPr lang="en-US" sz="3600" dirty="0">
                <a:solidFill>
                  <a:prstClr val="black">
                    <a:lumMod val="85000"/>
                    <a:lumOff val="15000"/>
                  </a:prstClr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UTM Avo" panose="02040603050506020204" pitchFamily="18" charset="0"/>
              </a:rPr>
              <a:t>thẳng</a:t>
            </a:r>
            <a:endParaRPr lang="en-US" sz="3600" dirty="0">
              <a:solidFill>
                <a:prstClr val="black">
                  <a:lumMod val="85000"/>
                  <a:lumOff val="15000"/>
                </a:prstClr>
              </a:solidFill>
              <a:latin typeface="UTM Avo" panose="02040603050506020204" pitchFamily="18" charset="0"/>
            </a:endParaRPr>
          </a:p>
          <a:p>
            <a:pPr marL="457223" indent="-457223" algn="just" defTabSz="609630">
              <a:buFont typeface="Wingdings" panose="05000000000000000000" pitchFamily="2" charset="2"/>
              <a:buChar char="§"/>
            </a:pPr>
            <a:r>
              <a:rPr lang="en-US" sz="36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UTM Avo" panose="02040603050506020204" pitchFamily="18" charset="0"/>
              </a:rPr>
              <a:t>Mắt</a:t>
            </a:r>
            <a:r>
              <a:rPr lang="en-US" sz="3600" dirty="0">
                <a:solidFill>
                  <a:prstClr val="black">
                    <a:lumMod val="85000"/>
                    <a:lumOff val="15000"/>
                  </a:prstClr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UTM Avo" panose="02040603050506020204" pitchFamily="18" charset="0"/>
              </a:rPr>
              <a:t>cách</a:t>
            </a:r>
            <a:r>
              <a:rPr lang="en-US" sz="3600" dirty="0">
                <a:solidFill>
                  <a:prstClr val="black">
                    <a:lumMod val="85000"/>
                    <a:lumOff val="15000"/>
                  </a:prstClr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UTM Avo" panose="02040603050506020204" pitchFamily="18" charset="0"/>
              </a:rPr>
              <a:t>vở</a:t>
            </a:r>
            <a:r>
              <a:rPr lang="en-US" sz="3600" dirty="0">
                <a:solidFill>
                  <a:prstClr val="black">
                    <a:lumMod val="85000"/>
                    <a:lumOff val="15000"/>
                  </a:prstClr>
                </a:solidFill>
                <a:latin typeface="UTM Avo" panose="02040603050506020204" pitchFamily="18" charset="0"/>
              </a:rPr>
              <a:t>/</a:t>
            </a:r>
            <a:r>
              <a:rPr lang="en-US" sz="36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UTM Avo" panose="02040603050506020204" pitchFamily="18" charset="0"/>
              </a:rPr>
              <a:t>bảng</a:t>
            </a:r>
            <a:r>
              <a:rPr lang="en-US" sz="3600" dirty="0">
                <a:solidFill>
                  <a:prstClr val="black">
                    <a:lumMod val="85000"/>
                    <a:lumOff val="15000"/>
                  </a:prstClr>
                </a:solidFill>
                <a:latin typeface="UTM Avo" panose="02040603050506020204" pitchFamily="18" charset="0"/>
              </a:rPr>
              <a:t> con 25-30 cm</a:t>
            </a:r>
          </a:p>
          <a:p>
            <a:pPr marL="457223" indent="-457223" algn="just" defTabSz="609630">
              <a:buFont typeface="Wingdings" panose="05000000000000000000" pitchFamily="2" charset="2"/>
              <a:buChar char="§"/>
            </a:pPr>
            <a:r>
              <a:rPr lang="en-US" sz="36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UTM Avo" panose="02040603050506020204" pitchFamily="18" charset="0"/>
              </a:rPr>
              <a:t>Cầm</a:t>
            </a:r>
            <a:r>
              <a:rPr lang="en-US" sz="3600" dirty="0">
                <a:solidFill>
                  <a:prstClr val="black">
                    <a:lumMod val="85000"/>
                    <a:lumOff val="15000"/>
                  </a:prstClr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UTM Avo" panose="02040603050506020204" pitchFamily="18" charset="0"/>
              </a:rPr>
              <a:t>phấn</a:t>
            </a:r>
            <a:r>
              <a:rPr lang="en-US" sz="3600" dirty="0">
                <a:solidFill>
                  <a:prstClr val="black">
                    <a:lumMod val="85000"/>
                    <a:lumOff val="15000"/>
                  </a:prstClr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UTM Avo" panose="02040603050506020204" pitchFamily="18" charset="0"/>
              </a:rPr>
              <a:t>bằng</a:t>
            </a:r>
            <a:r>
              <a:rPr lang="en-US" sz="3600" dirty="0">
                <a:solidFill>
                  <a:prstClr val="black">
                    <a:lumMod val="85000"/>
                    <a:lumOff val="15000"/>
                  </a:prstClr>
                </a:solidFill>
                <a:latin typeface="UTM Avo" panose="02040603050506020204" pitchFamily="18" charset="0"/>
              </a:rPr>
              <a:t> 3 </a:t>
            </a:r>
            <a:r>
              <a:rPr lang="en-US" sz="36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UTM Avo" panose="02040603050506020204" pitchFamily="18" charset="0"/>
              </a:rPr>
              <a:t>ngón</a:t>
            </a:r>
            <a:r>
              <a:rPr lang="en-US" sz="3600" dirty="0">
                <a:solidFill>
                  <a:prstClr val="black">
                    <a:lumMod val="85000"/>
                    <a:lumOff val="15000"/>
                  </a:prstClr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UTM Avo" panose="02040603050506020204" pitchFamily="18" charset="0"/>
              </a:rPr>
              <a:t>tay</a:t>
            </a:r>
            <a:endParaRPr lang="en-US" sz="3600" dirty="0">
              <a:solidFill>
                <a:prstClr val="black">
                  <a:lumMod val="85000"/>
                  <a:lumOff val="15000"/>
                </a:prstClr>
              </a:solidFill>
              <a:latin typeface="UTM Avo" panose="02040603050506020204" pitchFamily="18" charset="0"/>
            </a:endParaRPr>
          </a:p>
          <a:p>
            <a:pPr marL="457223" indent="-457223" algn="just" defTabSz="609630">
              <a:buFont typeface="Wingdings" panose="05000000000000000000" pitchFamily="2" charset="2"/>
              <a:buChar char="§"/>
            </a:pPr>
            <a:r>
              <a:rPr lang="en-US" sz="3600" dirty="0">
                <a:solidFill>
                  <a:prstClr val="black">
                    <a:lumMod val="85000"/>
                    <a:lumOff val="15000"/>
                  </a:prstClr>
                </a:solidFill>
                <a:latin typeface="UTM Avo" panose="02040603050506020204" pitchFamily="18" charset="0"/>
              </a:rPr>
              <a:t>Hai </a:t>
            </a:r>
            <a:r>
              <a:rPr lang="en-US" sz="36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UTM Avo" panose="02040603050506020204" pitchFamily="18" charset="0"/>
              </a:rPr>
              <a:t>tay</a:t>
            </a:r>
            <a:r>
              <a:rPr lang="en-US" sz="3600" dirty="0">
                <a:solidFill>
                  <a:prstClr val="black">
                    <a:lumMod val="85000"/>
                    <a:lumOff val="15000"/>
                  </a:prstClr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UTM Avo" panose="02040603050506020204" pitchFamily="18" charset="0"/>
              </a:rPr>
              <a:t>tì</a:t>
            </a:r>
            <a:r>
              <a:rPr lang="en-US" sz="3600" dirty="0">
                <a:solidFill>
                  <a:prstClr val="black">
                    <a:lumMod val="85000"/>
                    <a:lumOff val="15000"/>
                  </a:prstClr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UTM Avo" panose="02040603050506020204" pitchFamily="18" charset="0"/>
              </a:rPr>
              <a:t>mép</a:t>
            </a:r>
            <a:r>
              <a:rPr lang="en-US" sz="3600" dirty="0">
                <a:solidFill>
                  <a:prstClr val="black">
                    <a:lumMod val="85000"/>
                    <a:lumOff val="15000"/>
                  </a:prstClr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UTM Avo" panose="02040603050506020204" pitchFamily="18" charset="0"/>
              </a:rPr>
              <a:t>bảng</a:t>
            </a:r>
            <a:endParaRPr lang="en-US" sz="3600" dirty="0">
              <a:solidFill>
                <a:prstClr val="black">
                  <a:lumMod val="85000"/>
                  <a:lumOff val="15000"/>
                </a:prstClr>
              </a:solidFill>
              <a:latin typeface="UTM Avo" panose="02040603050506020204" pitchFamily="18" charset="0"/>
            </a:endParaRPr>
          </a:p>
          <a:p>
            <a:pPr marL="457223" indent="-457223" algn="just" defTabSz="609630">
              <a:buFont typeface="Wingdings" panose="05000000000000000000" pitchFamily="2" charset="2"/>
              <a:buChar char="§"/>
            </a:pPr>
            <a:r>
              <a:rPr lang="en-US" sz="36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UTM Avo" panose="02040603050506020204" pitchFamily="18" charset="0"/>
              </a:rPr>
              <a:t>Không</a:t>
            </a:r>
            <a:r>
              <a:rPr lang="en-US" sz="3600" dirty="0">
                <a:solidFill>
                  <a:prstClr val="black">
                    <a:lumMod val="85000"/>
                    <a:lumOff val="15000"/>
                  </a:prstClr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UTM Avo" panose="02040603050506020204" pitchFamily="18" charset="0"/>
              </a:rPr>
              <a:t>tì</a:t>
            </a:r>
            <a:r>
              <a:rPr lang="en-US" sz="3600" dirty="0">
                <a:solidFill>
                  <a:prstClr val="black">
                    <a:lumMod val="85000"/>
                    <a:lumOff val="15000"/>
                  </a:prstClr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UTM Avo" panose="02040603050506020204" pitchFamily="18" charset="0"/>
              </a:rPr>
              <a:t>ngực</a:t>
            </a:r>
            <a:r>
              <a:rPr lang="en-US" sz="3600" dirty="0">
                <a:solidFill>
                  <a:prstClr val="black">
                    <a:lumMod val="85000"/>
                    <a:lumOff val="15000"/>
                  </a:prstClr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UTM Avo" panose="02040603050506020204" pitchFamily="18" charset="0"/>
              </a:rPr>
              <a:t>vào</a:t>
            </a:r>
            <a:r>
              <a:rPr lang="en-US" sz="3600" dirty="0">
                <a:solidFill>
                  <a:prstClr val="black">
                    <a:lumMod val="85000"/>
                    <a:lumOff val="15000"/>
                  </a:prstClr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UTM Avo" panose="02040603050506020204" pitchFamily="18" charset="0"/>
              </a:rPr>
              <a:t>bàn</a:t>
            </a:r>
            <a:r>
              <a:rPr lang="en-US" sz="3600" dirty="0">
                <a:solidFill>
                  <a:prstClr val="black">
                    <a:lumMod val="85000"/>
                    <a:lumOff val="15000"/>
                  </a:prstClr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UTM Avo" panose="02040603050506020204" pitchFamily="18" charset="0"/>
              </a:rPr>
              <a:t>khi</a:t>
            </a:r>
            <a:r>
              <a:rPr lang="en-US" sz="3600" dirty="0">
                <a:solidFill>
                  <a:prstClr val="black">
                    <a:lumMod val="85000"/>
                    <a:lumOff val="15000"/>
                  </a:prstClr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UTM Avo" panose="02040603050506020204" pitchFamily="18" charset="0"/>
              </a:rPr>
              <a:t>viết</a:t>
            </a:r>
            <a:endParaRPr lang="en-US" sz="3600" dirty="0">
              <a:solidFill>
                <a:prstClr val="black">
                  <a:lumMod val="85000"/>
                  <a:lumOff val="15000"/>
                </a:prstClr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0090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DA39F1F7-FA7B-4C11-88D7-F90EB06CF024}"/>
              </a:ext>
            </a:extLst>
          </p:cNvPr>
          <p:cNvSpPr/>
          <p:nvPr/>
        </p:nvSpPr>
        <p:spPr>
          <a:xfrm>
            <a:off x="508000" y="718598"/>
            <a:ext cx="11176000" cy="566188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B6EB0399-3E3A-4C85-8137-4CA509D807A0}"/>
              </a:ext>
            </a:extLst>
          </p:cNvPr>
          <p:cNvSpPr/>
          <p:nvPr/>
        </p:nvSpPr>
        <p:spPr>
          <a:xfrm>
            <a:off x="1002712" y="358219"/>
            <a:ext cx="2334377" cy="697583"/>
          </a:xfrm>
          <a:prstGeom prst="roundRect">
            <a:avLst/>
          </a:prstGeom>
          <a:solidFill>
            <a:srgbClr val="A3DC19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UTM Avo" panose="02040603050506020204" pitchFamily="18" charset="0"/>
              </a:rPr>
              <a:t>Viết</a:t>
            </a:r>
            <a:r>
              <a:rPr lang="en-US" sz="32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UTM Avo" panose="02040603050506020204" pitchFamily="18" charset="0"/>
              </a:rPr>
              <a:t>vở</a:t>
            </a:r>
            <a:endParaRPr lang="en-US" sz="3200" b="1" dirty="0">
              <a:ln>
                <a:solidFill>
                  <a:schemeClr val="tx1"/>
                </a:solidFill>
              </a:ln>
              <a:solidFill>
                <a:schemeClr val="bg1"/>
              </a:solidFill>
              <a:latin typeface="UTM Avo" panose="02040603050506020204" pitchFamily="18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xmlns="" id="{19F30A71-4A97-420F-B6CC-1FA6F1952067}"/>
              </a:ext>
            </a:extLst>
          </p:cNvPr>
          <p:cNvSpPr/>
          <p:nvPr/>
        </p:nvSpPr>
        <p:spPr>
          <a:xfrm>
            <a:off x="508000" y="358219"/>
            <a:ext cx="715029" cy="697583"/>
          </a:xfrm>
          <a:prstGeom prst="ellipse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UTM Avo" panose="02040603050506020204" pitchFamily="18" charset="0"/>
              </a:rPr>
              <a:t>5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407360E-BEC3-42CF-8B6E-DF1CE3AD3CF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60" r="24072" b="69347"/>
          <a:stretch/>
        </p:blipFill>
        <p:spPr>
          <a:xfrm>
            <a:off x="1131215" y="1416181"/>
            <a:ext cx="9257122" cy="165911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151BB3AD-C45C-48C6-B2F1-6516336C0BF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83" t="3852" r="4518" b="50000"/>
          <a:stretch/>
        </p:blipFill>
        <p:spPr>
          <a:xfrm>
            <a:off x="1002712" y="3145469"/>
            <a:ext cx="2852813" cy="3164840"/>
          </a:xfrm>
          <a:prstGeom prst="rect">
            <a:avLst/>
          </a:prstGeom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xmlns="" id="{20C95948-4F40-4AE9-9A8B-6A2103EAC794}"/>
              </a:ext>
            </a:extLst>
          </p:cNvPr>
          <p:cNvSpPr/>
          <p:nvPr/>
        </p:nvSpPr>
        <p:spPr>
          <a:xfrm>
            <a:off x="3176952" y="4572001"/>
            <a:ext cx="5611448" cy="1026192"/>
          </a:xfrm>
          <a:prstGeom prst="roundRect">
            <a:avLst/>
          </a:prstGeom>
          <a:solidFill>
            <a:srgbClr val="A3DC19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UTM Avo" panose="02040603050506020204" pitchFamily="18" charset="0"/>
              </a:rPr>
              <a:t>Viết</a:t>
            </a:r>
            <a:r>
              <a:rPr lang="en-US" sz="32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UTM Avo" panose="02040603050506020204" pitchFamily="18" charset="0"/>
              </a:rPr>
              <a:t>vào</a:t>
            </a:r>
            <a:r>
              <a:rPr lang="en-US" sz="32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UTM Avo" panose="02040603050506020204" pitchFamily="18" charset="0"/>
              </a:rPr>
              <a:t>vở</a:t>
            </a:r>
            <a:r>
              <a:rPr lang="en-US" sz="32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UTM Avo" panose="02040603050506020204" pitchFamily="18" charset="0"/>
              </a:rPr>
              <a:t>Tập</a:t>
            </a:r>
            <a:r>
              <a:rPr lang="en-US" sz="32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UTM Avo" panose="02040603050506020204" pitchFamily="18" charset="0"/>
              </a:rPr>
              <a:t>viết</a:t>
            </a:r>
            <a:endParaRPr lang="en-US" sz="3200" b="1" dirty="0">
              <a:ln>
                <a:solidFill>
                  <a:schemeClr val="tx1"/>
                </a:solidFill>
              </a:ln>
              <a:solidFill>
                <a:schemeClr val="bg1"/>
              </a:solidFill>
              <a:latin typeface="UTM Avo" panose="02040603050506020204" pitchFamily="18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537BA983-9CA5-40E1-9FFA-DAA4D59FC58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4327" y="2655459"/>
            <a:ext cx="4282440" cy="4282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2702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1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DA39F1F7-FA7B-4C11-88D7-F90EB06CF024}"/>
              </a:ext>
            </a:extLst>
          </p:cNvPr>
          <p:cNvSpPr/>
          <p:nvPr/>
        </p:nvSpPr>
        <p:spPr>
          <a:xfrm>
            <a:off x="508000" y="718598"/>
            <a:ext cx="11176000" cy="56272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B6EB0399-3E3A-4C85-8137-4CA509D807A0}"/>
              </a:ext>
            </a:extLst>
          </p:cNvPr>
          <p:cNvSpPr/>
          <p:nvPr/>
        </p:nvSpPr>
        <p:spPr>
          <a:xfrm>
            <a:off x="1002711" y="358219"/>
            <a:ext cx="3602540" cy="697583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Nói</a:t>
            </a:r>
            <a:r>
              <a:rPr lang="en-US" sz="32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theo</a:t>
            </a:r>
            <a:r>
              <a:rPr lang="en-US" sz="32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tranh</a:t>
            </a:r>
            <a:endParaRPr lang="en-US" sz="3200" b="1" dirty="0">
              <a:solidFill>
                <a:schemeClr val="bg1"/>
              </a:solidFill>
              <a:latin typeface="UTM Avo" panose="02040603050506020204" pitchFamily="18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xmlns="" id="{19F30A71-4A97-420F-B6CC-1FA6F1952067}"/>
              </a:ext>
            </a:extLst>
          </p:cNvPr>
          <p:cNvSpPr/>
          <p:nvPr/>
        </p:nvSpPr>
        <p:spPr>
          <a:xfrm>
            <a:off x="508000" y="358219"/>
            <a:ext cx="715029" cy="697583"/>
          </a:xfrm>
          <a:prstGeom prst="ellipse">
            <a:avLst/>
          </a:prstGeom>
          <a:solidFill>
            <a:srgbClr val="F1B61A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UTM Avo" panose="02040603050506020204" pitchFamily="18" charset="0"/>
              </a:rPr>
              <a:t>7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2461026-ED4B-4396-829E-0574E24D29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8403" y="1201650"/>
            <a:ext cx="9255194" cy="4908657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xmlns="" id="{DF815E53-14AD-4CBB-88B8-A4F080F7438D}"/>
              </a:ext>
            </a:extLst>
          </p:cNvPr>
          <p:cNvSpPr/>
          <p:nvPr/>
        </p:nvSpPr>
        <p:spPr>
          <a:xfrm>
            <a:off x="4131067" y="5871428"/>
            <a:ext cx="3602540" cy="697583"/>
          </a:xfrm>
          <a:prstGeom prst="roundRect">
            <a:avLst/>
          </a:prstGeom>
          <a:solidFill>
            <a:srgbClr val="FFFF00"/>
          </a:solidFill>
          <a:ln w="28575">
            <a:solidFill>
              <a:schemeClr val="tx1">
                <a:lumMod val="75000"/>
                <a:lumOff val="25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tx1"/>
                </a:solidFill>
                <a:latin typeface="UTM Avo" panose="02040603050506020204" pitchFamily="18" charset="0"/>
              </a:rPr>
              <a:t>Cây</a:t>
            </a:r>
            <a:r>
              <a:rPr lang="en-US" sz="3200" b="1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UTM Avo" panose="02040603050506020204" pitchFamily="18" charset="0"/>
              </a:rPr>
              <a:t>cối</a:t>
            </a:r>
            <a:endParaRPr lang="en-US" sz="3200" b="1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xmlns="" id="{EE63FAE1-A62C-4D1E-BC08-BDD8B5EA5606}"/>
              </a:ext>
            </a:extLst>
          </p:cNvPr>
          <p:cNvSpPr/>
          <p:nvPr/>
        </p:nvSpPr>
        <p:spPr>
          <a:xfrm>
            <a:off x="6096000" y="148182"/>
            <a:ext cx="5639530" cy="1117655"/>
          </a:xfrm>
          <a:prstGeom prst="wedgeRoundRectCallout">
            <a:avLst>
              <a:gd name="adj1" fmla="val -1326"/>
              <a:gd name="adj2" fmla="val 73840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UTM Avo" panose="02040603050506020204" pitchFamily="18" charset="0"/>
              </a:rPr>
              <a:t>Các</a:t>
            </a:r>
            <a:r>
              <a:rPr lang="en-US" sz="32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UTM Avo" panose="02040603050506020204" pitchFamily="18" charset="0"/>
              </a:rPr>
              <a:t>em</a:t>
            </a:r>
            <a:r>
              <a:rPr lang="en-US" sz="32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UTM Avo" panose="02040603050506020204" pitchFamily="18" charset="0"/>
              </a:rPr>
              <a:t>nhìn</a:t>
            </a:r>
            <a:r>
              <a:rPr lang="en-US" sz="32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UTM Avo" panose="02040603050506020204" pitchFamily="18" charset="0"/>
              </a:rPr>
              <a:t>thấy</a:t>
            </a:r>
            <a:r>
              <a:rPr lang="en-US" sz="32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UTM Avo" panose="02040603050506020204" pitchFamily="18" charset="0"/>
              </a:rPr>
              <a:t>những</a:t>
            </a:r>
            <a:r>
              <a:rPr lang="en-US" sz="32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UTM Avo" panose="02040603050506020204" pitchFamily="18" charset="0"/>
              </a:rPr>
              <a:t>gì</a:t>
            </a:r>
            <a:r>
              <a:rPr lang="en-US" sz="32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UTM Avo" panose="02040603050506020204" pitchFamily="18" charset="0"/>
              </a:rPr>
              <a:t>trong</a:t>
            </a:r>
            <a:r>
              <a:rPr lang="en-US" sz="32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UTM Avo" panose="02040603050506020204" pitchFamily="18" charset="0"/>
              </a:rPr>
              <a:t>tranh</a:t>
            </a:r>
            <a:r>
              <a:rPr lang="en-US" sz="32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xmlns="" id="{012F6DBF-90A7-4B7E-A2A6-E580FA4B2C38}"/>
              </a:ext>
            </a:extLst>
          </p:cNvPr>
          <p:cNvSpPr/>
          <p:nvPr/>
        </p:nvSpPr>
        <p:spPr>
          <a:xfrm>
            <a:off x="646642" y="4887253"/>
            <a:ext cx="3484425" cy="697583"/>
          </a:xfrm>
          <a:prstGeom prst="round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UTM Avo" panose="02040603050506020204" pitchFamily="18" charset="0"/>
              </a:rPr>
              <a:t>Cây</a:t>
            </a:r>
            <a:r>
              <a:rPr lang="en-US" sz="32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UTM Avo" panose="02040603050506020204" pitchFamily="18" charset="0"/>
              </a:rPr>
              <a:t>ăn</a:t>
            </a:r>
            <a:r>
              <a:rPr lang="en-US" sz="32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UTM Avo" panose="02040603050506020204" pitchFamily="18" charset="0"/>
              </a:rPr>
              <a:t>quả</a:t>
            </a:r>
            <a:endParaRPr lang="en-US" sz="3200" b="1" dirty="0">
              <a:ln>
                <a:solidFill>
                  <a:schemeClr val="tx1"/>
                </a:solidFill>
              </a:ln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15" name="Speech Bubble: Rectangle with Corners Rounded 14">
            <a:extLst>
              <a:ext uri="{FF2B5EF4-FFF2-40B4-BE49-F238E27FC236}">
                <a16:creationId xmlns:a16="http://schemas.microsoft.com/office/drawing/2014/main" xmlns="" id="{2B052EF4-55D7-45B3-9A5C-9F917D79661D}"/>
              </a:ext>
            </a:extLst>
          </p:cNvPr>
          <p:cNvSpPr/>
          <p:nvPr/>
        </p:nvSpPr>
        <p:spPr>
          <a:xfrm>
            <a:off x="292807" y="1201650"/>
            <a:ext cx="5639530" cy="1117655"/>
          </a:xfrm>
          <a:prstGeom prst="wedgeRoundRectCallout">
            <a:avLst>
              <a:gd name="adj1" fmla="val -1326"/>
              <a:gd name="adj2" fmla="val 73840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UTM Avo" panose="02040603050506020204" pitchFamily="18" charset="0"/>
              </a:rPr>
              <a:t>Nêu</a:t>
            </a:r>
            <a:r>
              <a:rPr lang="en-US" sz="32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UTM Avo" panose="02040603050506020204" pitchFamily="18" charset="0"/>
              </a:rPr>
              <a:t>các</a:t>
            </a:r>
            <a:r>
              <a:rPr lang="en-US" sz="32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UTM Avo" panose="02040603050506020204" pitchFamily="18" charset="0"/>
              </a:rPr>
              <a:t>bộ</a:t>
            </a:r>
            <a:r>
              <a:rPr lang="en-US" sz="32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UTM Avo" panose="02040603050506020204" pitchFamily="18" charset="0"/>
              </a:rPr>
              <a:t>phận</a:t>
            </a:r>
            <a:r>
              <a:rPr lang="en-US" sz="32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UTM Avo" panose="02040603050506020204" pitchFamily="18" charset="0"/>
              </a:rPr>
              <a:t>và</a:t>
            </a:r>
            <a:r>
              <a:rPr lang="en-US" sz="32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UTM Avo" panose="02040603050506020204" pitchFamily="18" charset="0"/>
              </a:rPr>
              <a:t>lợi</a:t>
            </a:r>
            <a:r>
              <a:rPr lang="en-US" sz="32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UTM Avo" panose="02040603050506020204" pitchFamily="18" charset="0"/>
              </a:rPr>
              <a:t>ích</a:t>
            </a:r>
            <a:r>
              <a:rPr lang="en-US" sz="32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UTM Avo" panose="02040603050506020204" pitchFamily="18" charset="0"/>
              </a:rPr>
              <a:t>của</a:t>
            </a:r>
            <a:r>
              <a:rPr lang="en-US" sz="32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UTM Avo" panose="02040603050506020204" pitchFamily="18" charset="0"/>
              </a:rPr>
              <a:t>cây</a:t>
            </a:r>
            <a:endParaRPr lang="en-US" sz="3200" b="1" dirty="0">
              <a:ln>
                <a:solidFill>
                  <a:schemeClr val="tx1"/>
                </a:solidFill>
              </a:ln>
              <a:solidFill>
                <a:schemeClr val="bg1"/>
              </a:solidFill>
              <a:latin typeface="UTM Avo" panose="02040603050506020204" pitchFamily="18" charset="0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xmlns="" id="{4D9A13F6-F71E-47F4-8799-C4E085AEB5EF}"/>
              </a:ext>
            </a:extLst>
          </p:cNvPr>
          <p:cNvSpPr/>
          <p:nvPr/>
        </p:nvSpPr>
        <p:spPr>
          <a:xfrm>
            <a:off x="3656200" y="3506825"/>
            <a:ext cx="4552274" cy="980440"/>
          </a:xfrm>
          <a:prstGeom prst="round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UTM Avo" panose="02040603050506020204" pitchFamily="18" charset="0"/>
              </a:rPr>
              <a:t>Bộ</a:t>
            </a:r>
            <a:r>
              <a:rPr lang="en-US" sz="32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UTM Avo" panose="02040603050506020204" pitchFamily="18" charset="0"/>
              </a:rPr>
              <a:t>phận</a:t>
            </a:r>
            <a:r>
              <a:rPr lang="en-US" sz="32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UTM Avo" panose="02040603050506020204" pitchFamily="18" charset="0"/>
              </a:rPr>
              <a:t>: </a:t>
            </a:r>
          </a:p>
          <a:p>
            <a:pPr algn="ctr"/>
            <a:r>
              <a:rPr lang="en-US" sz="3200" b="1" dirty="0" err="1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UTM Avo" panose="02040603050506020204" pitchFamily="18" charset="0"/>
              </a:rPr>
              <a:t>rễ</a:t>
            </a:r>
            <a:r>
              <a:rPr lang="en-US" sz="32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UTM Avo" panose="02040603050506020204" pitchFamily="18" charset="0"/>
              </a:rPr>
              <a:t>, </a:t>
            </a:r>
            <a:r>
              <a:rPr lang="en-US" sz="3200" b="1" dirty="0" err="1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UTM Avo" panose="02040603050506020204" pitchFamily="18" charset="0"/>
              </a:rPr>
              <a:t>thân</a:t>
            </a:r>
            <a:r>
              <a:rPr lang="en-US" sz="32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UTM Avo" panose="02040603050506020204" pitchFamily="18" charset="0"/>
              </a:rPr>
              <a:t>, </a:t>
            </a:r>
            <a:r>
              <a:rPr lang="en-US" sz="3200" b="1" dirty="0" err="1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UTM Avo" panose="02040603050506020204" pitchFamily="18" charset="0"/>
              </a:rPr>
              <a:t>lá</a:t>
            </a:r>
            <a:r>
              <a:rPr lang="en-US" sz="32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UTM Avo" panose="02040603050506020204" pitchFamily="18" charset="0"/>
              </a:rPr>
              <a:t>, </a:t>
            </a:r>
            <a:r>
              <a:rPr lang="en-US" sz="3200" b="1" dirty="0" err="1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UTM Avo" panose="02040603050506020204" pitchFamily="18" charset="0"/>
              </a:rPr>
              <a:t>quả</a:t>
            </a:r>
            <a:r>
              <a:rPr lang="en-US" sz="32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UTM Avo" panose="02040603050506020204" pitchFamily="18" charset="0"/>
              </a:rPr>
              <a:t>,…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xmlns="" id="{106E3632-E17C-4ADF-93B8-FC21AB7215C7}"/>
              </a:ext>
            </a:extLst>
          </p:cNvPr>
          <p:cNvSpPr/>
          <p:nvPr/>
        </p:nvSpPr>
        <p:spPr>
          <a:xfrm>
            <a:off x="5435600" y="1789037"/>
            <a:ext cx="6534713" cy="984175"/>
          </a:xfrm>
          <a:prstGeom prst="round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 err="1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UTM Avo" panose="02040603050506020204" pitchFamily="18" charset="0"/>
              </a:rPr>
              <a:t>Lợi</a:t>
            </a:r>
            <a:r>
              <a:rPr lang="en-US" sz="32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UTM Avo" panose="02040603050506020204" pitchFamily="18" charset="0"/>
              </a:rPr>
              <a:t>ích</a:t>
            </a:r>
            <a:r>
              <a:rPr lang="en-US" sz="32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UTM Avo" panose="02040603050506020204" pitchFamily="18" charset="0"/>
              </a:rPr>
              <a:t>: </a:t>
            </a:r>
          </a:p>
          <a:p>
            <a:pPr algn="ctr"/>
            <a:r>
              <a:rPr lang="en-US" sz="32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UTM Avo" panose="02040603050506020204" pitchFamily="18" charset="0"/>
              </a:rPr>
              <a:t>Cho </a:t>
            </a:r>
            <a:r>
              <a:rPr lang="en-US" sz="3200" b="1" dirty="0" err="1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UTM Avo" panose="02040603050506020204" pitchFamily="18" charset="0"/>
              </a:rPr>
              <a:t>quả</a:t>
            </a:r>
            <a:r>
              <a:rPr lang="en-US" sz="32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UTM Avo" panose="02040603050506020204" pitchFamily="18" charset="0"/>
              </a:rPr>
              <a:t>, </a:t>
            </a:r>
            <a:r>
              <a:rPr lang="en-US" sz="3200" b="1" dirty="0" err="1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UTM Avo" panose="02040603050506020204" pitchFamily="18" charset="0"/>
              </a:rPr>
              <a:t>làm</a:t>
            </a:r>
            <a:r>
              <a:rPr lang="en-US" sz="32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UTM Avo" panose="02040603050506020204" pitchFamily="18" charset="0"/>
              </a:rPr>
              <a:t>gỗ</a:t>
            </a:r>
            <a:r>
              <a:rPr lang="en-US" sz="32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UTM Avo" panose="02040603050506020204" pitchFamily="18" charset="0"/>
              </a:rPr>
              <a:t>, </a:t>
            </a:r>
            <a:r>
              <a:rPr lang="en-US" sz="3200" b="1" dirty="0" err="1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UTM Avo" panose="02040603050506020204" pitchFamily="18" charset="0"/>
              </a:rPr>
              <a:t>chữa</a:t>
            </a:r>
            <a:r>
              <a:rPr lang="en-US" sz="32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UTM Avo" panose="02040603050506020204" pitchFamily="18" charset="0"/>
              </a:rPr>
              <a:t>bệnh</a:t>
            </a:r>
            <a:endParaRPr lang="en-US" sz="3200" b="1" dirty="0">
              <a:ln>
                <a:solidFill>
                  <a:schemeClr val="tx1"/>
                </a:solidFill>
              </a:ln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9313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8" grpId="0" animBg="1"/>
      <p:bldP spid="8" grpId="1" animBg="1"/>
      <p:bldP spid="14" grpId="0" animBg="1"/>
      <p:bldP spid="15" grpId="0" animBg="1"/>
      <p:bldP spid="15" grpId="1" animBg="1"/>
      <p:bldP spid="16" grpId="0" animBg="1"/>
      <p:bldP spid="17" grpId="0" animBg="1"/>
    </p:bld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3808</TotalTime>
  <Words>118</Words>
  <Application>Microsoft Office PowerPoint</Application>
  <PresentationFormat>Widescreen</PresentationFormat>
  <Paragraphs>30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7</vt:i4>
      </vt:variant>
    </vt:vector>
  </HeadingPairs>
  <TitlesOfParts>
    <vt:vector size="20" baseType="lpstr">
      <vt:lpstr>Arial</vt:lpstr>
      <vt:lpstr>Calibri</vt:lpstr>
      <vt:lpstr>Calibri Light</vt:lpstr>
      <vt:lpstr>Segoe Script</vt:lpstr>
      <vt:lpstr>SVN-Newton</vt:lpstr>
      <vt:lpstr>Times New Roman</vt:lpstr>
      <vt:lpstr>UTM Avo</vt:lpstr>
      <vt:lpstr>Wingdings</vt:lpstr>
      <vt:lpstr>Custom Design</vt:lpstr>
      <vt:lpstr>1_Custom Design</vt:lpstr>
      <vt:lpstr>Office Theme</vt:lpstr>
      <vt:lpstr>1_Office Theme</vt:lpstr>
      <vt:lpstr>6_Office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Nguyễn Thị Hồng Linh</dc:creator>
  <cp:lastModifiedBy>admin</cp:lastModifiedBy>
  <cp:revision>39</cp:revision>
  <dcterms:created xsi:type="dcterms:W3CDTF">2025-06-30T08:08:38Z</dcterms:created>
  <dcterms:modified xsi:type="dcterms:W3CDTF">2025-10-03T03:20:46Z</dcterms:modified>
</cp:coreProperties>
</file>