
<file path=[Content_Types].xml><?xml version="1.0" encoding="utf-8"?>
<Types xmlns="http://schemas.openxmlformats.org/package/2006/content-types">
  <Default Extension="png" ContentType="image/png"/>
  <Default Extension="jfif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0" r:id="rId4"/>
    <p:sldId id="263" r:id="rId5"/>
    <p:sldId id="298" r:id="rId6"/>
    <p:sldId id="307" r:id="rId7"/>
    <p:sldId id="26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34A"/>
    <a:srgbClr val="B4DBF1"/>
    <a:srgbClr val="8BA944"/>
    <a:srgbClr val="305728"/>
    <a:srgbClr val="FDCA5D"/>
    <a:srgbClr val="E5A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>
      <p:cViewPr varScale="1">
        <p:scale>
          <a:sx n="68" d="100"/>
          <a:sy n="68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36C7B-DFEA-4E42-9657-455182326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8EAB44-43C9-425F-8D09-64FF9F6EE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0C6C36-2B80-447D-A448-85875758B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3248FE-2AC1-4036-9D40-C3CE2CB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F17885-04A5-4FF3-BD2E-FB45B976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8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26596-FF84-4091-816A-2D2196C3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E228C8-E61B-4D44-8F5D-7E674C257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B2AB43-CDA9-49EE-B42C-7DBCEE56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3B7FAC-4C0B-4080-80BC-763C8700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18EF19-E78A-40D4-B1F1-E750A795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D245F5-D690-4DDB-8453-4978028B2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C80BD5-7380-4CED-8220-E46CD0492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9126D7-8B28-4A6A-BA42-05CEFA876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936ED8-EE7F-41CE-BBD0-377FCE1F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CCF9C-6B0A-4803-98F7-6CF05DFA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64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856DB-86F4-4AFF-8492-7BC815D8B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4E5893C-F67A-4C20-906A-C1D33EFE1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C26400-69D7-43EE-B4A9-0098924E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8B7B4F-9DAC-4744-BF61-B2BDD574F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646964-1AA2-4ECD-9185-8C16F8DE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9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D5518D-F994-4B6F-9FBB-40541A48E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0DA1F7-DC63-4636-8A80-33A0DB904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0733E4-E1C2-4D18-8F82-BF3C3E4D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C44CE4-D73E-42E3-8F1A-7F9F9F35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E9EAF2-D06C-44D7-9D6E-88B7F170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45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611361-3CAF-42EF-845F-EBC636F0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A62A1F-4E92-4507-B88A-BADD75A35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10F818-547C-4CC1-8928-CE416A6F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6CFA1A-86DA-4B09-9935-83DC6EBAD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A59BB2-1B74-4345-942B-B61EF9A0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21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8E92E-67EC-45DB-A977-1D94E2F7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22FEC8-1C98-4F00-AD15-3608FA1B6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93A911-D448-4B1B-8EA8-F6621E3DB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9645F6-CE05-4C95-8C5F-7AB468C7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C8297F-60C6-4112-9F3C-326BCDC8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D4DF19-8DE4-4A7A-8B3B-74705883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45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24E21B-0C39-4E4D-8DE4-AE581D9E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99A98F-3D2F-43CD-A0EC-EF0A3A092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9F91DD-3935-41F6-9EA2-5E412AFEA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AB26143-D8F4-40DD-98F6-8C9C618CF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6402C0-7674-4DD9-BAE6-D5093B0E7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28E682-A3B8-4926-ACB1-09668B071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6C9597-7760-4705-806A-528E33DE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F7E979-4F56-484D-BC6F-669033EC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79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1839B0-4FBA-483A-AC74-5F07225D6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2AEE919-BB1C-4E95-AD14-22607D19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AFECF0-D0B9-4C8D-959C-9B375043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862BDC-E014-48BC-95C6-3607977E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66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5314945-DC79-49C6-B6E2-596D58F91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C4CD24-037F-4EC1-94BD-6C8636A6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CD4F86-5106-47EA-82AF-EE427CFC7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8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A6358-A076-4624-BE1D-E5AAEAFED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18368E-22E4-471F-9280-F98FD6F02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88B421-4055-4DCC-B36C-B69EDD0CD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8D4589-8B1B-41CC-898B-192BC789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446D80-A23F-4691-9D72-D67FEA32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C655CB-3A63-4608-A8B7-F568AF35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6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8272B9-64AC-4A64-9D91-E7C2E2729DD8}"/>
              </a:ext>
            </a:extLst>
          </p:cNvPr>
          <p:cNvSpPr/>
          <p:nvPr userDrawn="1"/>
        </p:nvSpPr>
        <p:spPr>
          <a:xfrm>
            <a:off x="533400" y="381000"/>
            <a:ext cx="112014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0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738EC7-E726-4DB7-B74E-FDB4B4ED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CC54F9-02CD-4366-93D7-9984AB8A8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73CCE-96E6-47A7-A84D-E7E1B38D9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E0AA07-A76C-4F19-BC84-5CE3EE3C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8BB2CA-C0BD-47DD-A954-C7D13EED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8D5821-8E8C-4BD3-9A7A-60516BE1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39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0699AC-B3FE-4D29-8A83-01BAC618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9634C5-153D-47A4-B791-989F302DB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7FD113-E49E-4D9A-B17F-81B7D885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70C100-A36F-42B6-8632-10BBC4D6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10A9D-A155-418C-B3D6-A0A4E55C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15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9BBCFB1-7CA5-462D-A2ED-EF0272DAB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EDB4A5-744B-41F0-92D3-735C4A88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51AAD1-B55E-4F1E-AA72-02C72B9C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E521C8-8172-4BFC-8508-6AFF63A6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7E44A4-FEB1-4CE1-B3FF-57DC9779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7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37C364-A0D3-495F-A0CB-D19D9A384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D24707-90AB-4294-BD67-1C907340C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F1088-E2B1-450C-8B40-09215D3B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E719A-FA2F-41BD-87D1-2DF3CA49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FA82D6-0128-42B5-B0FE-5994E5B6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82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AE5A79-35EC-4217-959E-5048A4C23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2B1D54-1B37-48E4-B669-E08F5AB86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3D8518-1777-465D-8D7B-44459805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BBB68A-30D2-4FDA-9513-5595CF18E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EE1DB6-1EB8-44E2-BA97-5FA6736AA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00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E0A62-3E67-4F12-8F07-2D64FB2F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9D4537-BBC1-4406-9E8C-41D6FEF3E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B52481-44EC-4BFD-AA73-FB56DDE0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EFF759-AC72-4443-B801-123F5EE8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33C8D3-4F61-4CD7-8BC8-1E40BAFD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00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8FDB9-0715-4EA1-B722-8E243E56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31A285-EB26-45E9-B491-6EA652D5F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E1C0E0-56B0-49E3-82FB-EF901CE90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3E3322-D3EA-403A-8ADC-F291AC3D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649C86-1EBA-4067-98F6-5684C9F3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4C741A-E311-4EEE-8EC5-47445E8C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0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5078FC-A299-4197-92C9-34D269FE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5BE0EA-27F7-437E-9B44-7CE960FCB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DA82A3-E950-40DC-A9DA-0698C6BD2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136B09F-4FDC-443D-857D-190029CA9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369A425-C44C-4622-9913-C54FB1F07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4CE7A0-A049-4C78-B97E-E165E09D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CFB112-B8C6-4122-BA94-0CBED0A7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B29EC86-90AC-48E6-BC30-CF89495B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31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FA3BA8-4F43-41B6-AA3B-C4DEB2D9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09FBF4-7D55-4895-90B4-1F87AFE4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11EB63-94D7-46F6-8A45-99FA5D55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B0FF60-67BF-424D-8B5C-64DF40411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23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6DE9B5D-15B6-4EA5-8D91-3F7CB9CF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FC5E41-4026-4E26-8F0C-11B3A85F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C093C0-36AA-4175-AEC7-AABED0B3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1A4715-D6D0-4B7B-AFE9-8752AE5B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242D06-06A6-4A83-BD9A-AD514FD24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202857-0279-4604-B8EC-387179376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ACD1AC-8DE1-4FB0-BF6A-21794A28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34BE91-93FD-452D-A7B7-7DD9F120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8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E0FE74-DDA0-4BD7-9B73-596CD4C88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1C0B8A-5142-4283-93B2-5395AE4AF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89F2EF-CACA-4ECD-837D-0F751B8CD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3570AC-774C-4EE9-9A5D-0D03F8ADD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7BD8A7-4969-45A8-B83C-40BE2E78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53D2DE-4AE8-47BF-AFC9-A4A46A7B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82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229BB5-CB25-4C72-A54D-E05BDF1C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FCB9CC-493E-4BFE-A3D5-72EF38046D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5C7D9B-38CA-4483-9AFA-9D3970B38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B2A72C-8F22-4B78-827D-6C2A7B5B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530FD6-816F-4581-9C67-9786A63D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4AD391-CAF2-498E-8CDC-48FAF15A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13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D4C077-EA6D-42A1-BB77-11D88F51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437185-4F17-4C4B-A26A-E6C2624E2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E8A4FF-3835-474A-8C10-7E957FB8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151C2D-0F2D-4B2C-ABBB-F3097F3F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AC4045-0405-4019-AC49-37CC7243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41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90CC70-E087-4026-B533-8512584D4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2438B0-13D3-4305-8618-D2D5C2AC1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10F09D-9C86-4B4E-BFE4-13D00E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FA125B-944E-4AF2-A6A5-717CA516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1BE926-3613-46E0-94B3-BEE943A2F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0175E-F51F-4009-95ED-CB77E22C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DFC692-79B7-4286-8F34-014975EA2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DBE13D-DD5C-4F22-9A41-3425D42A0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CFD20D-D5E6-42D7-A666-B52E70BD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7695E9-1994-4236-BD33-E0299D9C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2A8DDF-7B38-45F8-B940-09E5EF0D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B093A-1A3E-438B-AEA2-6DD3A1BF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15575B-E2D4-40C4-A498-0116257E5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801A5B-E841-425B-9C81-AFB72CE56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244BA8F-FCD8-45D1-925C-48ADE02CF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1642EC-403E-460B-A04B-082C18CB3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9C425B-64C0-42B5-9DC4-1D4AB91E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4D3BB6F-023F-4F8D-862D-ACCFA179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6F9A95-0E2E-4B16-8524-EE511AD6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6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40CF22-90EC-48A8-B223-BB0A6158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D1B0AF2-4481-4275-B1BB-5DAEE0FB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794E92-98AB-4CC2-9E51-2532E520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D11153-B2B2-4DCF-A067-A4B507D9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5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394A47-C578-41E6-AAEB-BC86E74A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6667151-E92C-4ECF-BB7D-81537A36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E8EDA6-8B27-4A59-8493-3663D228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27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759EA9-6B0B-4286-B186-93BDC8FE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E23E34-8CB3-49D0-8262-D1361D11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EDBFBD-5BEB-4B80-98F1-75E22E58C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7FD27B-46F1-44A9-85E3-681755783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ABDD6-3258-4197-8F2A-E420E470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26B2F1-1AB2-402B-963E-05DA71F2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3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6B21E-A9B6-465F-9A37-CC2A53C6C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24D08AF-7AF5-4852-B198-54BF64BEF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242760-5883-4BF2-8AA7-7ABA26762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8A9111-8A91-4FA3-8364-8B9AC77D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F3B270-73BF-4627-91BC-86BA57ADE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0AD277-1E7B-4C3B-A1C2-64829748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1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EB90A8E-DCFD-4D8D-891A-063B73B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C1809E-2CD3-426C-A054-CC4A854D6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526329-46BB-4167-8DB6-5A7551A87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E794-FEB5-4871-90D1-FDA9C23AE9F8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4618CF-8DFB-4D9E-B17B-B0827C158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A342E1-B3A7-4961-82A4-2EE28D3EE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CD86-0664-4664-B0C9-832B3A0939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66DB1B-7773-4659-B6BC-112FB24E2D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231" y="4191000"/>
            <a:ext cx="932769" cy="95715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7A33C877-F493-4E6D-AA2B-A21BC067B65D}"/>
              </a:ext>
            </a:extLst>
          </p:cNvPr>
          <p:cNvSpPr txBox="1"/>
          <p:nvPr userDrawn="1"/>
        </p:nvSpPr>
        <p:spPr>
          <a:xfrm>
            <a:off x="1973580" y="7817607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52CD3F-C34E-4E04-9B46-861B353810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42C3B4-9450-4596-BDC5-7F6174D2AA3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8" y="7131143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F7BA4F7-6FBB-4A33-A075-C2E236F7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4F3ECC-1C26-4978-90DA-EDB8270C7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C2CD5C-49CE-434E-8C4D-BC27F0E69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EEDC9-3A35-4319-9DB9-3ED85E11FFEC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64102-58C5-4489-B928-B46B1994D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3DAD0-4E9D-41CE-9388-54B52E98D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08D93-2E81-4947-AFA3-9EAFCEB206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D09AF4C2-395C-4C14-AC09-49A81CDEFD8C}"/>
              </a:ext>
            </a:extLst>
          </p:cNvPr>
          <p:cNvSpPr txBox="1"/>
          <p:nvPr userDrawn="1"/>
        </p:nvSpPr>
        <p:spPr>
          <a:xfrm>
            <a:off x="1973580" y="7817607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48C7C5-6C3C-4112-A292-B4145B7146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305EF4-3C51-42E2-ABFE-20CAD7E687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8" y="7131143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7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0A5F596-D1A4-450D-A929-A10850F4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01A0C6-B341-4ED8-86F4-341363A67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DFAB5-D3F2-4C21-9821-5BA6608BD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70809-3B03-4E83-9F10-FBC5A6C95AF3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3368A-DA72-4561-9B1A-5CF7788EA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CF37DB-B866-4AB5-9799-BC47BDD9D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C1B44-BF85-4751-BDC4-8AAA13B793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CC6EA429-BB85-44D2-BC8D-D2131BFF65E1}"/>
              </a:ext>
            </a:extLst>
          </p:cNvPr>
          <p:cNvSpPr txBox="1"/>
          <p:nvPr userDrawn="1"/>
        </p:nvSpPr>
        <p:spPr>
          <a:xfrm>
            <a:off x="1973580" y="7817607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4A0E84D-71BC-44FF-99A9-F057F43ED6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B6DC183-3E2D-441E-8EB0-1AC593EE19E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8" y="7131143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2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C3391C-21CC-430F-8FA7-9F915C19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04800"/>
            <a:ext cx="846708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4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217344-A1F2-4B80-B8FC-F293270F1882}"/>
              </a:ext>
            </a:extLst>
          </p:cNvPr>
          <p:cNvSpPr txBox="1"/>
          <p:nvPr/>
        </p:nvSpPr>
        <p:spPr>
          <a:xfrm>
            <a:off x="609600" y="413787"/>
            <a:ext cx="1104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Quan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sát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tranh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thầy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mỗi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?</a:t>
            </a:r>
            <a:endParaRPr lang="vi-VN" dirty="0"/>
          </a:p>
        </p:txBody>
      </p:sp>
      <p:sp>
        <p:nvSpPr>
          <p:cNvPr id="3" name="AutoShape 2" descr="Uploaded image">
            <a:extLst>
              <a:ext uri="{FF2B5EF4-FFF2-40B4-BE49-F238E27FC236}">
                <a16:creationId xmlns:a16="http://schemas.microsoft.com/office/drawing/2014/main" xmlns="" id="{4D422B79-66BE-42B2-A3E2-BB1385F434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ac_ban_oi_hay_thao_luan_nhom_4_quan_sat_tranh_44901abe-6dd6-4244-9389-72ef5b3232b2">
            <a:hlinkClick r:id="" action="ppaction://media"/>
            <a:extLst>
              <a:ext uri="{FF2B5EF4-FFF2-40B4-BE49-F238E27FC236}">
                <a16:creationId xmlns:a16="http://schemas.microsoft.com/office/drawing/2014/main" xmlns="" id="{F87D6C38-E55D-4F4A-ACAE-D096DAC48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395" y="-1295400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AB9DB5-47EC-AD63-C3D4-AAD5B2F63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3163" r="2233" b="49389"/>
          <a:stretch/>
        </p:blipFill>
        <p:spPr>
          <a:xfrm>
            <a:off x="762000" y="1781975"/>
            <a:ext cx="4958416" cy="359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7DCB82-5C35-932B-CA0A-1851F1103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220" y="5854637"/>
            <a:ext cx="6492803" cy="920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CEEC5C-E4EE-7B4B-D68B-D4C927164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333" r="-5821"/>
          <a:stretch/>
        </p:blipFill>
        <p:spPr>
          <a:xfrm>
            <a:off x="5925207" y="1768837"/>
            <a:ext cx="5801869" cy="40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8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217344-A1F2-4B80-B8FC-F293270F1882}"/>
              </a:ext>
            </a:extLst>
          </p:cNvPr>
          <p:cNvSpPr txBox="1"/>
          <p:nvPr/>
        </p:nvSpPr>
        <p:spPr>
          <a:xfrm>
            <a:off x="609600" y="2133600"/>
            <a:ext cx="8877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UTM Avo" panose="02040603050506020204" pitchFamily="18" charset="0"/>
              </a:rPr>
              <a:t>Trong </a:t>
            </a:r>
            <a:r>
              <a:rPr lang="en-US" sz="3600" dirty="0" err="1">
                <a:latin typeface="UTM Avo" panose="02040603050506020204" pitchFamily="18" charset="0"/>
              </a:rPr>
              <a:t>lớp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học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</a:rPr>
              <a:t>thầy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cô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dạy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dỗ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hướng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dẫn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sinh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</a:rPr>
              <a:t>Học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sinh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chăm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ngoan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tập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biết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giúp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đỡ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yêu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thương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bạn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bè</a:t>
            </a:r>
            <a:r>
              <a:rPr lang="en-US" sz="3600" dirty="0">
                <a:latin typeface="UTM Avo" panose="02040603050506020204" pitchFamily="18" charset="0"/>
              </a:rPr>
              <a:t>. Ai </a:t>
            </a:r>
            <a:r>
              <a:rPr lang="en-US" sz="3600" dirty="0" err="1">
                <a:latin typeface="UTM Avo" panose="02040603050506020204" pitchFamily="18" charset="0"/>
              </a:rPr>
              <a:t>cũng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nhiệm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vụ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riêng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để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lớp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học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vui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vẻ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tiến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bộ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cac_ban_thay_day_cac_do_dung_duoc_sap_xep_rat_gon_07953ad0-47fe-4d40-9865-ab1e61976d77">
            <a:hlinkClick r:id="" action="ppaction://media"/>
            <a:extLst>
              <a:ext uri="{FF2B5EF4-FFF2-40B4-BE49-F238E27FC236}">
                <a16:creationId xmlns:a16="http://schemas.microsoft.com/office/drawing/2014/main" xmlns="" id="{424AB672-3B86-4704-96FC-8756E527D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1909" y="-190500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566D66-BAC0-82A0-DB43-1182DEE3B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590" y="444500"/>
            <a:ext cx="5473700" cy="1536700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xmlns="" id="{7B9C3163-DBD7-784E-2419-822D347EAD2B}"/>
              </a:ext>
            </a:extLst>
          </p:cNvPr>
          <p:cNvSpPr/>
          <p:nvPr/>
        </p:nvSpPr>
        <p:spPr>
          <a:xfrm>
            <a:off x="9372600" y="1828800"/>
            <a:ext cx="2438400" cy="4625798"/>
          </a:xfrm>
          <a:custGeom>
            <a:avLst/>
            <a:gdLst/>
            <a:ahLst/>
            <a:cxnLst/>
            <a:rect l="l" t="t" r="r" b="b"/>
            <a:pathLst>
              <a:path w="3840150" h="6781722">
                <a:moveTo>
                  <a:pt x="0" y="0"/>
                </a:moveTo>
                <a:lnTo>
                  <a:pt x="3840150" y="0"/>
                </a:lnTo>
                <a:lnTo>
                  <a:pt x="3840150" y="6781722"/>
                </a:lnTo>
                <a:lnTo>
                  <a:pt x="0" y="6781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33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29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217344-A1F2-4B80-B8FC-F293270F1882}"/>
              </a:ext>
            </a:extLst>
          </p:cNvPr>
          <p:cNvSpPr txBox="1"/>
          <p:nvPr/>
        </p:nvSpPr>
        <p:spPr>
          <a:xfrm>
            <a:off x="571500" y="660607"/>
            <a:ext cx="1104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Quan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sát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tranh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tập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? Em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 ?</a:t>
            </a:r>
            <a:endParaRPr lang="vi-VN" dirty="0"/>
          </a:p>
        </p:txBody>
      </p:sp>
      <p:sp>
        <p:nvSpPr>
          <p:cNvPr id="3" name="AutoShape 2" descr="Uploaded image">
            <a:extLst>
              <a:ext uri="{FF2B5EF4-FFF2-40B4-BE49-F238E27FC236}">
                <a16:creationId xmlns:a16="http://schemas.microsoft.com/office/drawing/2014/main" xmlns="" id="{4D422B79-66BE-42B2-A3E2-BB1385F434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ac_ban_oi_hay_thao_luan_nhom_4_quan_sat_tranh_44901abe-6dd6-4244-9389-72ef5b3232b2">
            <a:hlinkClick r:id="" action="ppaction://media"/>
            <a:extLst>
              <a:ext uri="{FF2B5EF4-FFF2-40B4-BE49-F238E27FC236}">
                <a16:creationId xmlns:a16="http://schemas.microsoft.com/office/drawing/2014/main" xmlns="" id="{F87D6C38-E55D-4F4A-ACAE-D096DAC48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3395" y="-1295400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BC625A-A8FC-53F1-B7AC-5B338CA46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t="9975" r="7061" b="41132"/>
          <a:stretch/>
        </p:blipFill>
        <p:spPr>
          <a:xfrm>
            <a:off x="746233" y="2164741"/>
            <a:ext cx="3980135" cy="2833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6E621F-E8B8-1AEB-0248-9D8119B36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0" r="52733"/>
          <a:stretch/>
        </p:blipFill>
        <p:spPr>
          <a:xfrm>
            <a:off x="4953984" y="2164741"/>
            <a:ext cx="2895600" cy="2944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B5B75D-BE02-70FB-B09A-855A26830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t="58300" r="798"/>
          <a:stretch/>
        </p:blipFill>
        <p:spPr>
          <a:xfrm>
            <a:off x="8077200" y="2164741"/>
            <a:ext cx="3061594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FC8F24A-8072-434C-A079-7033422C3FC5}"/>
              </a:ext>
            </a:extLst>
          </p:cNvPr>
          <p:cNvSpPr/>
          <p:nvPr/>
        </p:nvSpPr>
        <p:spPr>
          <a:xfrm>
            <a:off x="1063852" y="609600"/>
            <a:ext cx="10289948" cy="55505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C5EDB38-BC58-4E5C-89C7-570C0106AC14}"/>
              </a:ext>
            </a:extLst>
          </p:cNvPr>
          <p:cNvSpPr txBox="1"/>
          <p:nvPr/>
        </p:nvSpPr>
        <p:spPr>
          <a:xfrm>
            <a:off x="1279298" y="1674673"/>
            <a:ext cx="45119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UTM Avo" panose="02040603050506020204" pitchFamily="18" charset="0"/>
              </a:rPr>
              <a:t>Kể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về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hoạt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động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thích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nhất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của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em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trong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lớp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học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26" name="Picture 2" descr="Parents and children talking | Premium Vector">
            <a:extLst>
              <a:ext uri="{FF2B5EF4-FFF2-40B4-BE49-F238E27FC236}">
                <a16:creationId xmlns:a16="http://schemas.microsoft.com/office/drawing/2014/main" xmlns="" id="{03BE43A2-5274-4AD7-9C00-6E3B12180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98" y="1173836"/>
            <a:ext cx="4511902" cy="47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67F148-3407-EAD9-5233-46B3991AA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687" y="149312"/>
            <a:ext cx="463336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101</Words>
  <Application>Microsoft Office PowerPoint</Application>
  <PresentationFormat>Widescreen</PresentationFormat>
  <Paragraphs>4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Calibri Light</vt:lpstr>
      <vt:lpstr>SVN-Newton</vt:lpstr>
      <vt:lpstr>Times New Roman</vt:lpstr>
      <vt:lpstr>UTM Avo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32</cp:revision>
  <dcterms:created xsi:type="dcterms:W3CDTF">2025-09-02T02:35:28Z</dcterms:created>
  <dcterms:modified xsi:type="dcterms:W3CDTF">2025-10-26T11:42:39Z</dcterms:modified>
</cp:coreProperties>
</file>