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59" r:id="rId3"/>
    <p:sldId id="283" r:id="rId4"/>
    <p:sldId id="284" r:id="rId5"/>
    <p:sldId id="285" r:id="rId6"/>
    <p:sldId id="287" r:id="rId7"/>
    <p:sldId id="286" r:id="rId8"/>
    <p:sldId id="260" r:id="rId9"/>
    <p:sldId id="289" r:id="rId10"/>
    <p:sldId id="293" r:id="rId11"/>
    <p:sldId id="294" r:id="rId12"/>
    <p:sldId id="295" r:id="rId13"/>
  </p:sldIdLst>
  <p:sldSz cx="12192000" cy="6858000"/>
  <p:notesSz cx="6858000" cy="9144000"/>
  <p:embeddedFontLst>
    <p:embeddedFont>
      <p:font typeface="UNI Tap Viet 0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9B3"/>
    <a:srgbClr val="48C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6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7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9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B9F85475-8314-97FB-15A5-B7547EF7486F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C9350B-8D69-6C2D-F88A-3F942685FE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6879" y="-216401"/>
            <a:ext cx="2740716" cy="28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32DA871-6115-41CA-5B36-C9EA8C10840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0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.png"/><Relationship Id="rId18" Type="http://schemas.openxmlformats.org/officeDocument/2006/relationships/image" Target="../media/image19.svg"/><Relationship Id="rId26" Type="http://schemas.openxmlformats.org/officeDocument/2006/relationships/image" Target="../media/image15.png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image" Target="../media/image2.jpe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24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image" Target="../media/image11.svg"/><Relationship Id="rId19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6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21.svg"/><Relationship Id="rId12" Type="http://schemas.openxmlformats.org/officeDocument/2006/relationships/image" Target="../media/image11.svg"/><Relationship Id="rId2" Type="http://schemas.openxmlformats.org/officeDocument/2006/relationships/image" Target="../media/image5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5.svg"/><Relationship Id="rId15" Type="http://schemas.openxmlformats.org/officeDocument/2006/relationships/image" Target="../media/image18.png"/><Relationship Id="rId10" Type="http://schemas.openxmlformats.org/officeDocument/2006/relationships/image" Target="../media/image2.jpeg"/><Relationship Id="rId4" Type="http://schemas.openxmlformats.org/officeDocument/2006/relationships/image" Target="../media/image3.png"/><Relationship Id="rId9" Type="http://schemas.openxmlformats.org/officeDocument/2006/relationships/image" Target="../media/image7.sv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5227436">
            <a:off x="10028232" y="-916667"/>
            <a:ext cx="2906085" cy="2186829"/>
          </a:xfrm>
          <a:custGeom>
            <a:avLst/>
            <a:gdLst/>
            <a:ahLst/>
            <a:cxnLst/>
            <a:rect l="l" t="t" r="r" b="b"/>
            <a:pathLst>
              <a:path w="4359127" h="3280243">
                <a:moveTo>
                  <a:pt x="0" y="0"/>
                </a:moveTo>
                <a:lnTo>
                  <a:pt x="4359126" y="0"/>
                </a:lnTo>
                <a:lnTo>
                  <a:pt x="4359126" y="3280243"/>
                </a:lnTo>
                <a:lnTo>
                  <a:pt x="0" y="328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7981215">
            <a:off x="-1187865" y="-854519"/>
            <a:ext cx="2906085" cy="2186829"/>
          </a:xfrm>
          <a:custGeom>
            <a:avLst/>
            <a:gdLst/>
            <a:ahLst/>
            <a:cxnLst/>
            <a:rect l="l" t="t" r="r" b="b"/>
            <a:pathLst>
              <a:path w="4359127" h="3280243">
                <a:moveTo>
                  <a:pt x="0" y="0"/>
                </a:moveTo>
                <a:lnTo>
                  <a:pt x="4359126" y="0"/>
                </a:lnTo>
                <a:lnTo>
                  <a:pt x="4359126" y="3280243"/>
                </a:lnTo>
                <a:lnTo>
                  <a:pt x="0" y="328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-10800000" flipV="1">
            <a:off x="2055935" y="-1569431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9756759"/>
                </a:moveTo>
                <a:lnTo>
                  <a:pt x="12120198" y="9756759"/>
                </a:lnTo>
                <a:lnTo>
                  <a:pt x="12120198" y="0"/>
                </a:lnTo>
                <a:lnTo>
                  <a:pt x="0" y="0"/>
                </a:lnTo>
                <a:lnTo>
                  <a:pt x="0" y="975675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11153760" y="3079511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2238687" y="0"/>
                </a:moveTo>
                <a:lnTo>
                  <a:pt x="0" y="0"/>
                </a:lnTo>
                <a:lnTo>
                  <a:pt x="0" y="2511851"/>
                </a:lnTo>
                <a:lnTo>
                  <a:pt x="2238687" y="2511851"/>
                </a:lnTo>
                <a:lnTo>
                  <a:pt x="22386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 rot="2700000" flipH="1">
            <a:off x="6923633" y="5944497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2238687" y="0"/>
                </a:moveTo>
                <a:lnTo>
                  <a:pt x="0" y="0"/>
                </a:lnTo>
                <a:lnTo>
                  <a:pt x="0" y="2511851"/>
                </a:lnTo>
                <a:lnTo>
                  <a:pt x="2238687" y="2511851"/>
                </a:lnTo>
                <a:lnTo>
                  <a:pt x="223868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-2351157">
            <a:off x="-544179" y="2532433"/>
            <a:ext cx="1201861" cy="516800"/>
          </a:xfrm>
          <a:custGeom>
            <a:avLst/>
            <a:gdLst/>
            <a:ahLst/>
            <a:cxnLst/>
            <a:rect l="l" t="t" r="r" b="b"/>
            <a:pathLst>
              <a:path w="1802791" h="775200">
                <a:moveTo>
                  <a:pt x="0" y="0"/>
                </a:moveTo>
                <a:lnTo>
                  <a:pt x="1802791" y="0"/>
                </a:lnTo>
                <a:lnTo>
                  <a:pt x="1802791" y="775200"/>
                </a:lnTo>
                <a:lnTo>
                  <a:pt x="0" y="7752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rot="3719898">
            <a:off x="8941446" y="-140005"/>
            <a:ext cx="1490595" cy="633503"/>
          </a:xfrm>
          <a:custGeom>
            <a:avLst/>
            <a:gdLst/>
            <a:ahLst/>
            <a:cxnLst/>
            <a:rect l="l" t="t" r="r" b="b"/>
            <a:pathLst>
              <a:path w="2235892" h="950254">
                <a:moveTo>
                  <a:pt x="0" y="0"/>
                </a:moveTo>
                <a:lnTo>
                  <a:pt x="2235892" y="0"/>
                </a:lnTo>
                <a:lnTo>
                  <a:pt x="2235892" y="950255"/>
                </a:lnTo>
                <a:lnTo>
                  <a:pt x="0" y="9502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rot="701915">
            <a:off x="758956" y="3576047"/>
            <a:ext cx="3141346" cy="5192307"/>
          </a:xfrm>
          <a:custGeom>
            <a:avLst/>
            <a:gdLst/>
            <a:ahLst/>
            <a:cxnLst/>
            <a:rect l="l" t="t" r="r" b="b"/>
            <a:pathLst>
              <a:path w="4712019" h="7788460">
                <a:moveTo>
                  <a:pt x="0" y="0"/>
                </a:moveTo>
                <a:lnTo>
                  <a:pt x="4712018" y="0"/>
                </a:lnTo>
                <a:lnTo>
                  <a:pt x="4712018" y="7788460"/>
                </a:lnTo>
                <a:lnTo>
                  <a:pt x="0" y="77884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565965">
            <a:off x="3059527" y="3940262"/>
            <a:ext cx="610922" cy="705249"/>
          </a:xfrm>
          <a:custGeom>
            <a:avLst/>
            <a:gdLst/>
            <a:ahLst/>
            <a:cxnLst/>
            <a:rect l="l" t="t" r="r" b="b"/>
            <a:pathLst>
              <a:path w="916383" h="1057873">
                <a:moveTo>
                  <a:pt x="0" y="0"/>
                </a:moveTo>
                <a:lnTo>
                  <a:pt x="916383" y="0"/>
                </a:lnTo>
                <a:lnTo>
                  <a:pt x="916383" y="1057873"/>
                </a:lnTo>
                <a:lnTo>
                  <a:pt x="0" y="10578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422286" flipH="1">
            <a:off x="7874403" y="3616447"/>
            <a:ext cx="3352571" cy="4763866"/>
          </a:xfrm>
          <a:custGeom>
            <a:avLst/>
            <a:gdLst/>
            <a:ahLst/>
            <a:cxnLst/>
            <a:rect l="l" t="t" r="r" b="b"/>
            <a:pathLst>
              <a:path w="5028856" h="7145799">
                <a:moveTo>
                  <a:pt x="5028856" y="0"/>
                </a:moveTo>
                <a:lnTo>
                  <a:pt x="0" y="0"/>
                </a:lnTo>
                <a:lnTo>
                  <a:pt x="0" y="7145798"/>
                </a:lnTo>
                <a:lnTo>
                  <a:pt x="5028856" y="7145798"/>
                </a:lnTo>
                <a:lnTo>
                  <a:pt x="5028856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-417133" flipH="1">
            <a:off x="8324619" y="3951175"/>
            <a:ext cx="610922" cy="705249"/>
          </a:xfrm>
          <a:custGeom>
            <a:avLst/>
            <a:gdLst/>
            <a:ahLst/>
            <a:cxnLst/>
            <a:rect l="l" t="t" r="r" b="b"/>
            <a:pathLst>
              <a:path w="916383" h="1057873">
                <a:moveTo>
                  <a:pt x="916383" y="0"/>
                </a:moveTo>
                <a:lnTo>
                  <a:pt x="0" y="0"/>
                </a:lnTo>
                <a:lnTo>
                  <a:pt x="0" y="1057873"/>
                </a:lnTo>
                <a:lnTo>
                  <a:pt x="916383" y="1057873"/>
                </a:lnTo>
                <a:lnTo>
                  <a:pt x="916383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rot="-597512">
            <a:off x="3633404" y="4011376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4" y="0"/>
                </a:lnTo>
                <a:lnTo>
                  <a:pt x="5556324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-681614">
            <a:off x="5811710" y="4093312"/>
            <a:ext cx="775549" cy="602989"/>
          </a:xfrm>
          <a:custGeom>
            <a:avLst/>
            <a:gdLst/>
            <a:ahLst/>
            <a:cxnLst/>
            <a:rect l="l" t="t" r="r" b="b"/>
            <a:pathLst>
              <a:path w="1163324" h="904484">
                <a:moveTo>
                  <a:pt x="0" y="0"/>
                </a:moveTo>
                <a:lnTo>
                  <a:pt x="1163323" y="0"/>
                </a:lnTo>
                <a:lnTo>
                  <a:pt x="1163323" y="904484"/>
                </a:lnTo>
                <a:lnTo>
                  <a:pt x="0" y="90448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 descr="A yellow and blue text&#10;&#10;AI-generated content may be incorrect.">
            <a:extLst>
              <a:ext uri="{FF2B5EF4-FFF2-40B4-BE49-F238E27FC236}">
                <a16:creationId xmlns:a16="http://schemas.microsoft.com/office/drawing/2014/main" xmlns="" id="{302516DE-680B-17F9-918D-413FAAB82B2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709" b="89968" l="7625" r="90323">
                        <a14:foregroundMark x1="9775" y1="33657" x2="7722" y2="75728"/>
                        <a14:foregroundMark x1="90323" y1="22977" x2="89247" y2="73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2" y="270280"/>
            <a:ext cx="9744075" cy="2943225"/>
          </a:xfrm>
          <a:prstGeom prst="rect">
            <a:avLst/>
          </a:prstGeom>
        </p:spPr>
      </p:pic>
      <p:pic>
        <p:nvPicPr>
          <p:cNvPr id="19" name="Picture 18" descr="A green and white logo&#10;&#10;AI-generated content may be incorrect.">
            <a:extLst>
              <a:ext uri="{FF2B5EF4-FFF2-40B4-BE49-F238E27FC236}">
                <a16:creationId xmlns:a16="http://schemas.microsoft.com/office/drawing/2014/main" xmlns="" id="{A87424BB-7A2F-D1D2-3D32-368BC292AD1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68" y="-120631"/>
            <a:ext cx="2026363" cy="2026363"/>
          </a:xfrm>
          <a:prstGeom prst="rect">
            <a:avLst/>
          </a:prstGeom>
        </p:spPr>
      </p:pic>
      <p:pic>
        <p:nvPicPr>
          <p:cNvPr id="21" name="Picture 20" descr="A logo with bamboo stems and a cartoon face&#10;&#10;AI-generated content may be incorrect.">
            <a:extLst>
              <a:ext uri="{FF2B5EF4-FFF2-40B4-BE49-F238E27FC236}">
                <a16:creationId xmlns:a16="http://schemas.microsoft.com/office/drawing/2014/main" xmlns="" id="{B711A9F6-7195-D58C-8AC7-47068E0D263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666" y="-120631"/>
            <a:ext cx="1359174" cy="1401401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A112306-07DC-DFBE-76CC-C01ABD447E16}"/>
              </a:ext>
            </a:extLst>
          </p:cNvPr>
          <p:cNvSpPr/>
          <p:nvPr/>
        </p:nvSpPr>
        <p:spPr>
          <a:xfrm>
            <a:off x="4326461" y="101981"/>
            <a:ext cx="2195549" cy="737815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Toán</a:t>
            </a:r>
            <a:endParaRPr lang="vi-VN" sz="5000" b="1" dirty="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4C03250-B018-1C09-5442-F5D6F5AE260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34239" y="2746319"/>
            <a:ext cx="5181938" cy="1909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3F1531-23D6-D914-6127-9DF088FCA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B72DA207-A283-BB74-8518-4559390924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2C661A9E-B322-5201-E1EE-A1B59507A971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A5DF2B7-0DEC-14B7-E41D-5F91DC03B195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5613893F-F819-5451-8140-57E25C459B79}"/>
              </a:ext>
            </a:extLst>
          </p:cNvPr>
          <p:cNvSpPr/>
          <p:nvPr/>
        </p:nvSpPr>
        <p:spPr>
          <a:xfrm rot="8876045">
            <a:off x="-1322454" y="-121375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CAA10E2F-933D-93BE-5AD4-55787728C96E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0ABEB2B8-DB41-30C2-71E1-3FA3160CD18E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F410986-F2ED-C3D1-DA0E-55D22FA54CCF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9B6DAF1-9EF2-341A-F563-0E9975916161}"/>
              </a:ext>
            </a:extLst>
          </p:cNvPr>
          <p:cNvSpPr/>
          <p:nvPr/>
        </p:nvSpPr>
        <p:spPr>
          <a:xfrm>
            <a:off x="751023" y="702783"/>
            <a:ext cx="8446765" cy="1004047"/>
          </a:xfrm>
          <a:prstGeom prst="roundRect">
            <a:avLst/>
          </a:prstGeom>
          <a:solidFill>
            <a:srgbClr val="FA7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 So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sánh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mẫu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3D5CEF5-C606-5C0A-4D6E-30AFDDAF48FB}"/>
              </a:ext>
            </a:extLst>
          </p:cNvPr>
          <p:cNvGrpSpPr/>
          <p:nvPr/>
        </p:nvGrpSpPr>
        <p:grpSpPr>
          <a:xfrm>
            <a:off x="842682" y="5215995"/>
            <a:ext cx="5099127" cy="1357490"/>
            <a:chOff x="842682" y="5215995"/>
            <a:chExt cx="5099127" cy="13574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D192AED-3E33-8AFE-20FE-64651868F262}"/>
                </a:ext>
              </a:extLst>
            </p:cNvPr>
            <p:cNvGrpSpPr/>
            <p:nvPr/>
          </p:nvGrpSpPr>
          <p:grpSpPr>
            <a:xfrm>
              <a:off x="842682" y="5250046"/>
              <a:ext cx="2464709" cy="1323439"/>
              <a:chOff x="2586680" y="3517392"/>
              <a:chExt cx="2464709" cy="132343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49C18BF1-62DF-A4B4-1FEF-434AB3FD9C9A}"/>
                  </a:ext>
                </a:extLst>
              </p:cNvPr>
              <p:cNvSpPr/>
              <p:nvPr/>
            </p:nvSpPr>
            <p:spPr>
              <a:xfrm>
                <a:off x="2586680" y="3675513"/>
                <a:ext cx="1311732" cy="103429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528EBEE-32E8-1DC7-B94D-F13350D4F929}"/>
                  </a:ext>
                </a:extLst>
              </p:cNvPr>
              <p:cNvSpPr txBox="1"/>
              <p:nvPr/>
            </p:nvSpPr>
            <p:spPr>
              <a:xfrm>
                <a:off x="2810735" y="3517392"/>
                <a:ext cx="22406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7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EE9D8A4E-832D-7D3B-F51B-A09E95F26481}"/>
                </a:ext>
              </a:extLst>
            </p:cNvPr>
            <p:cNvGrpSpPr/>
            <p:nvPr/>
          </p:nvGrpSpPr>
          <p:grpSpPr>
            <a:xfrm>
              <a:off x="3477100" y="5222907"/>
              <a:ext cx="2464709" cy="1323439"/>
              <a:chOff x="2586680" y="3517392"/>
              <a:chExt cx="2464709" cy="1323439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476F92C2-E7FF-8651-5AB7-35A2F2B8E3B3}"/>
                  </a:ext>
                </a:extLst>
              </p:cNvPr>
              <p:cNvSpPr/>
              <p:nvPr/>
            </p:nvSpPr>
            <p:spPr>
              <a:xfrm>
                <a:off x="2586680" y="3675513"/>
                <a:ext cx="1311732" cy="103429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22404B7-E584-67AE-333A-76904C583F23}"/>
                  </a:ext>
                </a:extLst>
              </p:cNvPr>
              <p:cNvSpPr txBox="1"/>
              <p:nvPr/>
            </p:nvSpPr>
            <p:spPr>
              <a:xfrm>
                <a:off x="2810735" y="3517392"/>
                <a:ext cx="22406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2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B950E3-721C-D942-ACEA-4AA16BE5813C}"/>
                </a:ext>
              </a:extLst>
            </p:cNvPr>
            <p:cNvSpPr txBox="1"/>
            <p:nvPr/>
          </p:nvSpPr>
          <p:spPr>
            <a:xfrm>
              <a:off x="2437964" y="5215995"/>
              <a:ext cx="8694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&gt;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FC7CE5F-E553-0059-718C-04D08963A9AD}"/>
              </a:ext>
            </a:extLst>
          </p:cNvPr>
          <p:cNvGrpSpPr/>
          <p:nvPr/>
        </p:nvGrpSpPr>
        <p:grpSpPr>
          <a:xfrm>
            <a:off x="6976668" y="5082075"/>
            <a:ext cx="5099127" cy="1357490"/>
            <a:chOff x="842682" y="5215995"/>
            <a:chExt cx="5099127" cy="135749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618D43D-7CFC-CB3C-FFC3-080535518BBF}"/>
                </a:ext>
              </a:extLst>
            </p:cNvPr>
            <p:cNvGrpSpPr/>
            <p:nvPr/>
          </p:nvGrpSpPr>
          <p:grpSpPr>
            <a:xfrm>
              <a:off x="842682" y="5250046"/>
              <a:ext cx="2464709" cy="1323439"/>
              <a:chOff x="2586680" y="3517392"/>
              <a:chExt cx="2464709" cy="1323439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2DF92FF3-87A5-497B-05BC-29C08CEB02CF}"/>
                  </a:ext>
                </a:extLst>
              </p:cNvPr>
              <p:cNvSpPr/>
              <p:nvPr/>
            </p:nvSpPr>
            <p:spPr>
              <a:xfrm>
                <a:off x="2586680" y="3675513"/>
                <a:ext cx="1311732" cy="103429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8635B677-36C8-1725-CF24-291A49EF4DA9}"/>
                  </a:ext>
                </a:extLst>
              </p:cNvPr>
              <p:cNvSpPr txBox="1"/>
              <p:nvPr/>
            </p:nvSpPr>
            <p:spPr>
              <a:xfrm>
                <a:off x="2810735" y="3517392"/>
                <a:ext cx="22406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80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6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9268591C-1D63-0DEE-15A6-6FE661F5BB10}"/>
                </a:ext>
              </a:extLst>
            </p:cNvPr>
            <p:cNvGrpSpPr/>
            <p:nvPr/>
          </p:nvGrpSpPr>
          <p:grpSpPr>
            <a:xfrm>
              <a:off x="3477100" y="5222907"/>
              <a:ext cx="2464709" cy="1323439"/>
              <a:chOff x="2586680" y="3517392"/>
              <a:chExt cx="2464709" cy="1323439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D5F51638-95FB-AC86-5FCB-F78768AF98D0}"/>
                  </a:ext>
                </a:extLst>
              </p:cNvPr>
              <p:cNvSpPr/>
              <p:nvPr/>
            </p:nvSpPr>
            <p:spPr>
              <a:xfrm>
                <a:off x="2586680" y="3675513"/>
                <a:ext cx="1311732" cy="103429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471285F8-774B-465C-99B9-6E82C19A0B36}"/>
                  </a:ext>
                </a:extLst>
              </p:cNvPr>
              <p:cNvSpPr txBox="1"/>
              <p:nvPr/>
            </p:nvSpPr>
            <p:spPr>
              <a:xfrm>
                <a:off x="2810735" y="3517392"/>
                <a:ext cx="224065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endPara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D19F2A5-A12E-4E3C-95D5-2C4170F10924}"/>
                </a:ext>
              </a:extLst>
            </p:cNvPr>
            <p:cNvSpPr txBox="1"/>
            <p:nvPr/>
          </p:nvSpPr>
          <p:spPr>
            <a:xfrm>
              <a:off x="2437964" y="5215995"/>
              <a:ext cx="8694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&gt;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B325C6-2906-B761-76EB-0BFB640030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36" y="2077183"/>
            <a:ext cx="11150158" cy="30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3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50303C-9882-11C0-551D-0E4D82F5E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9571A27C-61AD-4446-5333-CF1386DF9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113F0067-8A10-0A16-C5B7-63C2FD1BF1E4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C6F69203-C85D-229F-8554-FFCFE3AE30DA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E97B764-3511-5B5D-C992-DC8A9DA30B41}"/>
              </a:ext>
            </a:extLst>
          </p:cNvPr>
          <p:cNvSpPr/>
          <p:nvPr/>
        </p:nvSpPr>
        <p:spPr>
          <a:xfrm rot="8876045">
            <a:off x="-1322454" y="-121375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D71A43D0-88A1-52D0-97AE-5536FA450F8C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08439410-69E1-941E-C15B-7B73A4AC2767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7CAD40E-D702-5077-6C57-384E27AD56B3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875FB93E-937E-2486-C98C-A0F5206EF453}"/>
              </a:ext>
            </a:extLst>
          </p:cNvPr>
          <p:cNvSpPr/>
          <p:nvPr/>
        </p:nvSpPr>
        <p:spPr>
          <a:xfrm>
            <a:off x="734099" y="576597"/>
            <a:ext cx="10740725" cy="1313463"/>
          </a:xfrm>
          <a:prstGeom prst="roundRect">
            <a:avLst/>
          </a:prstGeom>
          <a:solidFill>
            <a:srgbClr val="FA7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4: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Mai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qua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ô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lớn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hơn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4.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đường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Mai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25200B-E3F9-7AB2-9354-AB57EA079F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1281" y="2137663"/>
            <a:ext cx="6497783" cy="4520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DAEE07-CE7E-FDC4-DD40-0849DD8668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4529" y="2932840"/>
            <a:ext cx="3023299" cy="19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1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0EA2DE-D286-8019-ECD6-F98EE2661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1FB89F02-39D4-EAB2-6F7D-ABA0AC6C8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31C6AD6F-D144-16E0-8FBC-7077A9CA859F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958E2316-4676-D5F3-96DE-DB52B2AA267E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3CA71F36-66C9-B405-03A8-ADFE4F4E4417}"/>
              </a:ext>
            </a:extLst>
          </p:cNvPr>
          <p:cNvSpPr/>
          <p:nvPr/>
        </p:nvSpPr>
        <p:spPr>
          <a:xfrm rot="8876045">
            <a:off x="-1322454" y="-121375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ED77FA76-84A4-AD70-966B-574F5DE62003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B4FEECC6-DB45-CABB-2B76-B1B47F97949C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8953C90-CEE3-F8AF-F7D4-AD99BF59940A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90A637D-4297-3E00-4C84-41819D6453E7}"/>
              </a:ext>
            </a:extLst>
          </p:cNvPr>
          <p:cNvSpPr/>
          <p:nvPr/>
        </p:nvSpPr>
        <p:spPr>
          <a:xfrm>
            <a:off x="734099" y="576597"/>
            <a:ext cx="10740725" cy="1313463"/>
          </a:xfrm>
          <a:prstGeom prst="roundRect">
            <a:avLst/>
          </a:prstGeom>
          <a:solidFill>
            <a:srgbClr val="FA7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ô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2BB827-D5FA-4733-A501-99801D6AA8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918" y="2156917"/>
            <a:ext cx="6497783" cy="452019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B330AC2-9394-435A-AEE3-0160854D2C40}"/>
              </a:ext>
            </a:extLst>
          </p:cNvPr>
          <p:cNvCxnSpPr>
            <a:cxnSpLocks/>
          </p:cNvCxnSpPr>
          <p:nvPr/>
        </p:nvCxnSpPr>
        <p:spPr>
          <a:xfrm flipV="1">
            <a:off x="5107020" y="4816593"/>
            <a:ext cx="0" cy="305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F1886DA-4F49-448E-AC19-43B491A911B0}"/>
              </a:ext>
            </a:extLst>
          </p:cNvPr>
          <p:cNvCxnSpPr>
            <a:cxnSpLocks/>
          </p:cNvCxnSpPr>
          <p:nvPr/>
        </p:nvCxnSpPr>
        <p:spPr>
          <a:xfrm>
            <a:off x="5214026" y="4742550"/>
            <a:ext cx="3112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6E31B62-9BEE-419C-8F3E-1470C507DA6F}"/>
              </a:ext>
            </a:extLst>
          </p:cNvPr>
          <p:cNvCxnSpPr>
            <a:cxnSpLocks/>
          </p:cNvCxnSpPr>
          <p:nvPr/>
        </p:nvCxnSpPr>
        <p:spPr>
          <a:xfrm>
            <a:off x="5741469" y="4769892"/>
            <a:ext cx="3112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B17E7F8-6773-44CE-A9B2-C65CBE9BE2E9}"/>
              </a:ext>
            </a:extLst>
          </p:cNvPr>
          <p:cNvCxnSpPr>
            <a:cxnSpLocks/>
          </p:cNvCxnSpPr>
          <p:nvPr/>
        </p:nvCxnSpPr>
        <p:spPr>
          <a:xfrm>
            <a:off x="6251643" y="4769892"/>
            <a:ext cx="3112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F93D5522-D7A8-4E6D-A97C-25ECBFDB8480}"/>
              </a:ext>
            </a:extLst>
          </p:cNvPr>
          <p:cNvCxnSpPr>
            <a:cxnSpLocks/>
          </p:cNvCxnSpPr>
          <p:nvPr/>
        </p:nvCxnSpPr>
        <p:spPr>
          <a:xfrm flipV="1">
            <a:off x="6640747" y="4326967"/>
            <a:ext cx="0" cy="305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835F7C3-ACBA-494A-AF37-F10D6813E716}"/>
              </a:ext>
            </a:extLst>
          </p:cNvPr>
          <p:cNvCxnSpPr>
            <a:cxnSpLocks/>
          </p:cNvCxnSpPr>
          <p:nvPr/>
        </p:nvCxnSpPr>
        <p:spPr>
          <a:xfrm>
            <a:off x="6754239" y="4278424"/>
            <a:ext cx="3112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A8E7E05-9658-4CC8-9BAA-E843234A4FD6}"/>
              </a:ext>
            </a:extLst>
          </p:cNvPr>
          <p:cNvCxnSpPr>
            <a:cxnSpLocks/>
          </p:cNvCxnSpPr>
          <p:nvPr/>
        </p:nvCxnSpPr>
        <p:spPr>
          <a:xfrm flipV="1">
            <a:off x="7191981" y="3856796"/>
            <a:ext cx="0" cy="305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1457FE4F-61D9-495C-8EEB-D67E7064AACA}"/>
              </a:ext>
            </a:extLst>
          </p:cNvPr>
          <p:cNvCxnSpPr>
            <a:cxnSpLocks/>
          </p:cNvCxnSpPr>
          <p:nvPr/>
        </p:nvCxnSpPr>
        <p:spPr>
          <a:xfrm>
            <a:off x="7305473" y="3710977"/>
            <a:ext cx="3112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2B70BF2-9CFE-4214-97C4-470D9799B817}"/>
              </a:ext>
            </a:extLst>
          </p:cNvPr>
          <p:cNvCxnSpPr>
            <a:cxnSpLocks/>
          </p:cNvCxnSpPr>
          <p:nvPr/>
        </p:nvCxnSpPr>
        <p:spPr>
          <a:xfrm flipV="1">
            <a:off x="7665397" y="3276320"/>
            <a:ext cx="0" cy="305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BF48EDC-9407-4108-AE98-E03E2A50E578}"/>
              </a:ext>
            </a:extLst>
          </p:cNvPr>
          <p:cNvCxnSpPr>
            <a:cxnSpLocks/>
          </p:cNvCxnSpPr>
          <p:nvPr/>
        </p:nvCxnSpPr>
        <p:spPr>
          <a:xfrm>
            <a:off x="7846979" y="3143530"/>
            <a:ext cx="31128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C064D8A-DC9C-42FD-A740-D03B52935390}"/>
              </a:ext>
            </a:extLst>
          </p:cNvPr>
          <p:cNvCxnSpPr>
            <a:cxnSpLocks/>
          </p:cNvCxnSpPr>
          <p:nvPr/>
        </p:nvCxnSpPr>
        <p:spPr>
          <a:xfrm flipV="1">
            <a:off x="4996773" y="5426193"/>
            <a:ext cx="0" cy="305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296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8876045">
            <a:off x="-1025698" y="-86072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7568410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5556323" y="0"/>
                </a:moveTo>
                <a:lnTo>
                  <a:pt x="0" y="0"/>
                </a:lnTo>
                <a:lnTo>
                  <a:pt x="0" y="4952073"/>
                </a:lnTo>
                <a:lnTo>
                  <a:pt x="5556323" y="4952073"/>
                </a:lnTo>
                <a:lnTo>
                  <a:pt x="555632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919376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3" y="0"/>
                </a:lnTo>
                <a:lnTo>
                  <a:pt x="5556323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1CDC62B9-5D1B-E06B-A340-6F49FB590B5E}"/>
              </a:ext>
            </a:extLst>
          </p:cNvPr>
          <p:cNvSpPr/>
          <p:nvPr/>
        </p:nvSpPr>
        <p:spPr>
          <a:xfrm>
            <a:off x="232410" y="297180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4"/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45B2FD9-DEDB-038A-6B0F-E724820D66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88" y="598152"/>
            <a:ext cx="3048425" cy="1209844"/>
          </a:xfrm>
          <a:prstGeom prst="rect">
            <a:avLst/>
          </a:prstGeom>
        </p:spPr>
      </p:pic>
      <p:pic>
        <p:nvPicPr>
          <p:cNvPr id="30" name="Picture 29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D0E0F035-316F-A4AC-4C26-3E354BD440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65" b="98019" l="2024" r="99615">
                        <a14:foregroundMark x1="22679" y1="4165" x2="47446" y2="14153"/>
                        <a14:foregroundMark x1="4915" y1="38496" x2="22004" y2="22483"/>
                        <a14:foregroundMark x1="47832" y1="90336" x2="54738" y2="89163"/>
                        <a14:foregroundMark x1="86637" y1="56814" x2="99615" y2="61181"/>
                        <a14:foregroundMark x1="2024" y1="39183" x2="4786" y2="39507"/>
                        <a14:foregroundMark x1="59492" y1="98019" x2="70222" y2="92681"/>
                        <a14:foregroundMark x1="58561" y1="92317" x2="64247" y2="97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49" y="2554284"/>
            <a:ext cx="1779834" cy="1613205"/>
          </a:xfrm>
          <a:prstGeom prst="rect">
            <a:avLst/>
          </a:prstGeom>
        </p:spPr>
      </p:pic>
      <p:pic>
        <p:nvPicPr>
          <p:cNvPr id="31" name="Picture 30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F00C6FAA-481E-2D04-2F4E-B3A3444AD1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5234" y="2601427"/>
            <a:ext cx="1779834" cy="1613205"/>
          </a:xfrm>
          <a:prstGeom prst="rect">
            <a:avLst/>
          </a:prstGeom>
        </p:spPr>
      </p:pic>
      <p:pic>
        <p:nvPicPr>
          <p:cNvPr id="32" name="Picture 31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D394C5FB-0C87-3A1E-82BD-E0B5F4EE49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9581" y="2587208"/>
            <a:ext cx="1779834" cy="1613205"/>
          </a:xfrm>
          <a:prstGeom prst="rect">
            <a:avLst/>
          </a:prstGeom>
        </p:spPr>
      </p:pic>
      <p:pic>
        <p:nvPicPr>
          <p:cNvPr id="33" name="Picture 32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1A96ECCC-E035-7B23-401A-BCEAF89891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3084" y="2540065"/>
            <a:ext cx="1779834" cy="1613205"/>
          </a:xfrm>
          <a:prstGeom prst="rect">
            <a:avLst/>
          </a:prstGeom>
        </p:spPr>
      </p:pic>
      <p:pic>
        <p:nvPicPr>
          <p:cNvPr id="34" name="Picture 33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180B0E5B-BD26-C03C-0BC6-EAF71657671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257" y="2540065"/>
            <a:ext cx="1779834" cy="1613205"/>
          </a:xfrm>
          <a:prstGeom prst="rect">
            <a:avLst/>
          </a:prstGeom>
        </p:spPr>
      </p:pic>
      <p:pic>
        <p:nvPicPr>
          <p:cNvPr id="35" name="Picture 34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A4D31BEB-6E3C-AE9C-80F0-9A6D17E802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6293" y="2540065"/>
            <a:ext cx="1779834" cy="1613205"/>
          </a:xfrm>
          <a:prstGeom prst="rect">
            <a:avLst/>
          </a:prstGeom>
        </p:spPr>
      </p:pic>
      <p:pic>
        <p:nvPicPr>
          <p:cNvPr id="36" name="Picture 35" descr="A yellow duckling with a long beak&#10;&#10;AI-generated content may be incorrect.">
            <a:extLst>
              <a:ext uri="{FF2B5EF4-FFF2-40B4-BE49-F238E27FC236}">
                <a16:creationId xmlns:a16="http://schemas.microsoft.com/office/drawing/2014/main" xmlns="" id="{741A5B8E-E195-6F91-F719-88058F8CBF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9756" y="2540065"/>
            <a:ext cx="1779834" cy="161320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433CD67-AE9D-55E6-6875-C4655C6D6655}"/>
              </a:ext>
            </a:extLst>
          </p:cNvPr>
          <p:cNvGrpSpPr/>
          <p:nvPr/>
        </p:nvGrpSpPr>
        <p:grpSpPr>
          <a:xfrm>
            <a:off x="7727054" y="322969"/>
            <a:ext cx="3931718" cy="2163253"/>
            <a:chOff x="7898639" y="480810"/>
            <a:chExt cx="3931718" cy="2163253"/>
          </a:xfrm>
        </p:grpSpPr>
        <p:sp>
          <p:nvSpPr>
            <p:cNvPr id="38" name="Cloud 37">
              <a:extLst>
                <a:ext uri="{FF2B5EF4-FFF2-40B4-BE49-F238E27FC236}">
                  <a16:creationId xmlns:a16="http://schemas.microsoft.com/office/drawing/2014/main" xmlns="" id="{7708EEA8-C4AC-DC18-72BC-3AE76C5552B7}"/>
                </a:ext>
              </a:extLst>
            </p:cNvPr>
            <p:cNvSpPr/>
            <p:nvPr/>
          </p:nvSpPr>
          <p:spPr>
            <a:xfrm>
              <a:off x="7898639" y="480810"/>
              <a:ext cx="3897412" cy="213937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9C460EC-51B4-A627-16BC-379B94885A53}"/>
                </a:ext>
              </a:extLst>
            </p:cNvPr>
            <p:cNvSpPr txBox="1"/>
            <p:nvPr/>
          </p:nvSpPr>
          <p:spPr>
            <a:xfrm>
              <a:off x="8133539" y="705071"/>
              <a:ext cx="36968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</a:rPr>
                <a:t>Em </a:t>
              </a:r>
              <a:r>
                <a:rPr lang="en-US" sz="4000" dirty="0" err="1">
                  <a:latin typeface="UTM Avo" panose="02040603050506020204" pitchFamily="18" charset="0"/>
                </a:rPr>
                <a:t>hãy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đếm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số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vịt</a:t>
              </a:r>
              <a:r>
                <a:rPr lang="en-US" sz="4000" dirty="0">
                  <a:latin typeface="UTM Avo" panose="02040603050506020204" pitchFamily="18" charset="0"/>
                </a:rPr>
                <a:t> ở </a:t>
              </a:r>
              <a:r>
                <a:rPr lang="en-US" sz="4000" dirty="0" err="1">
                  <a:latin typeface="UTM Avo" panose="02040603050506020204" pitchFamily="18" charset="0"/>
                </a:rPr>
                <a:t>bên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trái</a:t>
              </a:r>
              <a:endParaRPr lang="vi-VN" sz="4000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EB0DF5FC-A0E1-5977-7BD4-EA252471DC00}"/>
              </a:ext>
            </a:extLst>
          </p:cNvPr>
          <p:cNvSpPr/>
          <p:nvPr/>
        </p:nvSpPr>
        <p:spPr>
          <a:xfrm>
            <a:off x="374932" y="2409121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2EA3AC2F-DE67-B871-F010-01E4750243A9}"/>
              </a:ext>
            </a:extLst>
          </p:cNvPr>
          <p:cNvSpPr/>
          <p:nvPr/>
        </p:nvSpPr>
        <p:spPr>
          <a:xfrm>
            <a:off x="1920851" y="2470483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26981EE1-8E00-D9E9-F499-26E0164B97AF}"/>
              </a:ext>
            </a:extLst>
          </p:cNvPr>
          <p:cNvSpPr/>
          <p:nvPr/>
        </p:nvSpPr>
        <p:spPr>
          <a:xfrm>
            <a:off x="3338146" y="2444794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4D2881B1-713E-BA4E-1E6D-0418AA140950}"/>
              </a:ext>
            </a:extLst>
          </p:cNvPr>
          <p:cNvSpPr/>
          <p:nvPr/>
        </p:nvSpPr>
        <p:spPr>
          <a:xfrm>
            <a:off x="4980135" y="2399152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588DBB5E-FDE5-ED55-D3DD-EB464075067A}"/>
              </a:ext>
            </a:extLst>
          </p:cNvPr>
          <p:cNvGrpSpPr/>
          <p:nvPr/>
        </p:nvGrpSpPr>
        <p:grpSpPr>
          <a:xfrm>
            <a:off x="2871648" y="4365451"/>
            <a:ext cx="2496143" cy="1323439"/>
            <a:chOff x="2871648" y="4365451"/>
            <a:chExt cx="2496143" cy="1323439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xmlns="" id="{C2F7C61A-0B1F-98FB-15A8-47DC884E54EC}"/>
                </a:ext>
              </a:extLst>
            </p:cNvPr>
            <p:cNvSpPr/>
            <p:nvPr/>
          </p:nvSpPr>
          <p:spPr>
            <a:xfrm>
              <a:off x="2871648" y="4480560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1380125-7390-67B5-C13E-2EAE9CDF2245}"/>
                </a:ext>
              </a:extLst>
            </p:cNvPr>
            <p:cNvSpPr txBox="1"/>
            <p:nvPr/>
          </p:nvSpPr>
          <p:spPr>
            <a:xfrm>
              <a:off x="3127137" y="4365451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UTM Avo" panose="02040603050506020204" pitchFamily="18" charset="0"/>
                </a:rPr>
                <a:t>4</a:t>
              </a:r>
              <a:endParaRPr lang="vi-VN" sz="8000" dirty="0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C347EBDC-73B0-BA5A-0053-75AFA7E9FDF4}"/>
              </a:ext>
            </a:extLst>
          </p:cNvPr>
          <p:cNvSpPr/>
          <p:nvPr/>
        </p:nvSpPr>
        <p:spPr>
          <a:xfrm>
            <a:off x="6950155" y="2347339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FC1A02D8-E05B-955F-030E-C64F8E365CAA}"/>
              </a:ext>
            </a:extLst>
          </p:cNvPr>
          <p:cNvSpPr/>
          <p:nvPr/>
        </p:nvSpPr>
        <p:spPr>
          <a:xfrm>
            <a:off x="8635685" y="2460533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057C74C8-C8F2-F32F-EFB3-232577FD35DE}"/>
              </a:ext>
            </a:extLst>
          </p:cNvPr>
          <p:cNvSpPr/>
          <p:nvPr/>
        </p:nvSpPr>
        <p:spPr>
          <a:xfrm>
            <a:off x="10232380" y="2436650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85387906-46FB-7783-8E6B-0C23BED75219}"/>
              </a:ext>
            </a:extLst>
          </p:cNvPr>
          <p:cNvGrpSpPr/>
          <p:nvPr/>
        </p:nvGrpSpPr>
        <p:grpSpPr>
          <a:xfrm>
            <a:off x="9239227" y="4275708"/>
            <a:ext cx="2496143" cy="1323439"/>
            <a:chOff x="2871648" y="4365451"/>
            <a:chExt cx="2496143" cy="132343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C96864FF-54D9-FA47-54FC-370855BFE50C}"/>
                </a:ext>
              </a:extLst>
            </p:cNvPr>
            <p:cNvSpPr/>
            <p:nvPr/>
          </p:nvSpPr>
          <p:spPr>
            <a:xfrm>
              <a:off x="2871648" y="4480560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2E336A19-5DC6-C2BD-8FCA-F5D03F017964}"/>
                </a:ext>
              </a:extLst>
            </p:cNvPr>
            <p:cNvSpPr txBox="1"/>
            <p:nvPr/>
          </p:nvSpPr>
          <p:spPr>
            <a:xfrm>
              <a:off x="3127137" y="4365451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UTM Avo" panose="02040603050506020204" pitchFamily="18" charset="0"/>
                </a:rPr>
                <a:t>3</a:t>
              </a:r>
              <a:endParaRPr lang="vi-VN" sz="8000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496C3ABE-9068-D433-A87E-F23A6E9F49B8}"/>
              </a:ext>
            </a:extLst>
          </p:cNvPr>
          <p:cNvGrpSpPr/>
          <p:nvPr/>
        </p:nvGrpSpPr>
        <p:grpSpPr>
          <a:xfrm>
            <a:off x="7684390" y="301439"/>
            <a:ext cx="3931718" cy="2163253"/>
            <a:chOff x="7898639" y="480810"/>
            <a:chExt cx="3931718" cy="2163253"/>
          </a:xfrm>
        </p:grpSpPr>
        <p:sp>
          <p:nvSpPr>
            <p:cNvPr id="66" name="Cloud 65">
              <a:extLst>
                <a:ext uri="{FF2B5EF4-FFF2-40B4-BE49-F238E27FC236}">
                  <a16:creationId xmlns:a16="http://schemas.microsoft.com/office/drawing/2014/main" xmlns="" id="{046091E2-3425-851A-5CF8-56755CE6F834}"/>
                </a:ext>
              </a:extLst>
            </p:cNvPr>
            <p:cNvSpPr/>
            <p:nvPr/>
          </p:nvSpPr>
          <p:spPr>
            <a:xfrm>
              <a:off x="7898639" y="480810"/>
              <a:ext cx="3897412" cy="213937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7B73DBA2-7CDD-D1F1-E72C-21BDCD06931E}"/>
                </a:ext>
              </a:extLst>
            </p:cNvPr>
            <p:cNvSpPr txBox="1"/>
            <p:nvPr/>
          </p:nvSpPr>
          <p:spPr>
            <a:xfrm>
              <a:off x="8133539" y="705071"/>
              <a:ext cx="36968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</a:rPr>
                <a:t>Em </a:t>
              </a:r>
              <a:r>
                <a:rPr lang="en-US" sz="4000" dirty="0" err="1">
                  <a:latin typeface="UTM Avo" panose="02040603050506020204" pitchFamily="18" charset="0"/>
                </a:rPr>
                <a:t>hãy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đếm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số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vịt</a:t>
              </a:r>
              <a:r>
                <a:rPr lang="en-US" sz="4000" dirty="0">
                  <a:latin typeface="UTM Avo" panose="02040603050506020204" pitchFamily="18" charset="0"/>
                </a:rPr>
                <a:t> ở </a:t>
              </a:r>
              <a:r>
                <a:rPr lang="en-US" sz="4000" dirty="0" err="1">
                  <a:latin typeface="UTM Avo" panose="02040603050506020204" pitchFamily="18" charset="0"/>
                </a:rPr>
                <a:t>bên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phải</a:t>
              </a:r>
              <a:endParaRPr lang="vi-VN" sz="40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91E0BE9-F2CE-444B-B5C5-3F35DD7EBE87}"/>
              </a:ext>
            </a:extLst>
          </p:cNvPr>
          <p:cNvCxnSpPr>
            <a:cxnSpLocks/>
          </p:cNvCxnSpPr>
          <p:nvPr/>
        </p:nvCxnSpPr>
        <p:spPr>
          <a:xfrm flipH="1">
            <a:off x="6612878" y="1929102"/>
            <a:ext cx="492876" cy="27513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0F9F1D-5F7E-B17F-00D6-AFFB46A17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45B2DCE9-2D0E-61E7-877A-36AFCEE686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2387A86B-F469-946A-D65C-0E0B2082F3C3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21B0203E-1750-3F6B-6AB6-7DAD46B3E9A1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8E765330-FA04-B3DC-F9CF-A60DFFA8704F}"/>
              </a:ext>
            </a:extLst>
          </p:cNvPr>
          <p:cNvSpPr/>
          <p:nvPr/>
        </p:nvSpPr>
        <p:spPr>
          <a:xfrm rot="8876045">
            <a:off x="-1025698" y="-86072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70910088-75CB-39ED-8081-DF9ACEE7DDB8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1874F13C-9CB0-A799-2672-57A61D8A74B7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C4E69CF9-53FF-8598-4E10-C3113B05B6F6}"/>
              </a:ext>
            </a:extLst>
          </p:cNvPr>
          <p:cNvSpPr/>
          <p:nvPr/>
        </p:nvSpPr>
        <p:spPr>
          <a:xfrm>
            <a:off x="919376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3" y="0"/>
                </a:lnTo>
                <a:lnTo>
                  <a:pt x="5556323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160B69D4-C331-6237-C3B3-C14045E15131}"/>
              </a:ext>
            </a:extLst>
          </p:cNvPr>
          <p:cNvSpPr/>
          <p:nvPr/>
        </p:nvSpPr>
        <p:spPr>
          <a:xfrm flipH="1">
            <a:off x="7568410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5556323" y="0"/>
                </a:moveTo>
                <a:lnTo>
                  <a:pt x="0" y="0"/>
                </a:lnTo>
                <a:lnTo>
                  <a:pt x="0" y="4952073"/>
                </a:lnTo>
                <a:lnTo>
                  <a:pt x="5556323" y="4952073"/>
                </a:lnTo>
                <a:lnTo>
                  <a:pt x="555632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48A694D-FB30-2196-3884-AD2EDC084984}"/>
              </a:ext>
            </a:extLst>
          </p:cNvPr>
          <p:cNvSpPr/>
          <p:nvPr/>
        </p:nvSpPr>
        <p:spPr>
          <a:xfrm>
            <a:off x="232410" y="297180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764D041-5F54-7EDA-9274-4DAF0067AB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88" y="598152"/>
            <a:ext cx="3048425" cy="12098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E06A7A7-FA4B-E031-987A-3CE7D81DECC5}"/>
              </a:ext>
            </a:extLst>
          </p:cNvPr>
          <p:cNvGrpSpPr/>
          <p:nvPr/>
        </p:nvGrpSpPr>
        <p:grpSpPr>
          <a:xfrm>
            <a:off x="463554" y="2472950"/>
            <a:ext cx="11496036" cy="1683928"/>
            <a:chOff x="463554" y="2530704"/>
            <a:chExt cx="11496036" cy="1683928"/>
          </a:xfrm>
        </p:grpSpPr>
        <p:pic>
          <p:nvPicPr>
            <p:cNvPr id="30" name="Picture 29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B3A7A58C-BE71-118B-8B08-4773897D6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554" y="2530704"/>
              <a:ext cx="1779834" cy="1613205"/>
            </a:xfrm>
            <a:prstGeom prst="rect">
              <a:avLst/>
            </a:prstGeom>
          </p:spPr>
        </p:pic>
        <p:pic>
          <p:nvPicPr>
            <p:cNvPr id="31" name="Picture 30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6AF8772B-F0A1-BD9E-C3C0-9A7A9850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5234" y="2601427"/>
              <a:ext cx="1779834" cy="1613205"/>
            </a:xfrm>
            <a:prstGeom prst="rect">
              <a:avLst/>
            </a:prstGeom>
          </p:spPr>
        </p:pic>
        <p:pic>
          <p:nvPicPr>
            <p:cNvPr id="32" name="Picture 31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E9D56D6E-5471-7009-64B3-77231136B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9581" y="2587208"/>
              <a:ext cx="1779834" cy="1613205"/>
            </a:xfrm>
            <a:prstGeom prst="rect">
              <a:avLst/>
            </a:prstGeom>
          </p:spPr>
        </p:pic>
        <p:pic>
          <p:nvPicPr>
            <p:cNvPr id="33" name="Picture 32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40974449-D160-B6B9-D5F7-C765CC8CB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03084" y="2540065"/>
              <a:ext cx="1779834" cy="1613205"/>
            </a:xfrm>
            <a:prstGeom prst="rect">
              <a:avLst/>
            </a:prstGeom>
          </p:spPr>
        </p:pic>
        <p:pic>
          <p:nvPicPr>
            <p:cNvPr id="34" name="Picture 33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55B137BD-C42C-5955-0ACB-2881D22F7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90257" y="2540065"/>
              <a:ext cx="1779834" cy="1613205"/>
            </a:xfrm>
            <a:prstGeom prst="rect">
              <a:avLst/>
            </a:prstGeom>
          </p:spPr>
        </p:pic>
        <p:pic>
          <p:nvPicPr>
            <p:cNvPr id="35" name="Picture 34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E88AC46C-1712-D7F9-CA84-D8750498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6293" y="2540065"/>
              <a:ext cx="1779834" cy="1613205"/>
            </a:xfrm>
            <a:prstGeom prst="rect">
              <a:avLst/>
            </a:prstGeom>
          </p:spPr>
        </p:pic>
        <p:pic>
          <p:nvPicPr>
            <p:cNvPr id="36" name="Picture 35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6B158372-0615-4CBD-20C8-4CD102464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79756" y="2540065"/>
              <a:ext cx="1779834" cy="161320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979C787-B6E9-876B-67D6-F7C1D2C634FB}"/>
              </a:ext>
            </a:extLst>
          </p:cNvPr>
          <p:cNvGrpSpPr/>
          <p:nvPr/>
        </p:nvGrpSpPr>
        <p:grpSpPr>
          <a:xfrm>
            <a:off x="7727054" y="322969"/>
            <a:ext cx="3897412" cy="2139370"/>
            <a:chOff x="7898639" y="480810"/>
            <a:chExt cx="3897412" cy="2139370"/>
          </a:xfrm>
        </p:grpSpPr>
        <p:sp>
          <p:nvSpPr>
            <p:cNvPr id="38" name="Cloud 37">
              <a:extLst>
                <a:ext uri="{FF2B5EF4-FFF2-40B4-BE49-F238E27FC236}">
                  <a16:creationId xmlns:a16="http://schemas.microsoft.com/office/drawing/2014/main" xmlns="" id="{26BF014D-DED2-9616-AD0D-003BDF553C8B}"/>
                </a:ext>
              </a:extLst>
            </p:cNvPr>
            <p:cNvSpPr/>
            <p:nvPr/>
          </p:nvSpPr>
          <p:spPr>
            <a:xfrm>
              <a:off x="7898639" y="480810"/>
              <a:ext cx="3897412" cy="213937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EAA191E-66C3-8C53-AFB5-9A9AD5440FCA}"/>
                </a:ext>
              </a:extLst>
            </p:cNvPr>
            <p:cNvSpPr txBox="1"/>
            <p:nvPr/>
          </p:nvSpPr>
          <p:spPr>
            <a:xfrm>
              <a:off x="8090875" y="577773"/>
              <a:ext cx="36968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UTM Avo" panose="02040603050506020204" pitchFamily="18" charset="0"/>
                </a:rPr>
                <a:t>Em </a:t>
              </a:r>
              <a:r>
                <a:rPr lang="en-US" sz="4000" dirty="0" err="1">
                  <a:latin typeface="UTM Avo" panose="02040603050506020204" pitchFamily="18" charset="0"/>
                </a:rPr>
                <a:t>hãy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ghép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đôi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các</a:t>
              </a:r>
              <a:r>
                <a:rPr lang="en-US" sz="4000" dirty="0">
                  <a:latin typeface="UTM Avo" panose="02040603050506020204" pitchFamily="18" charset="0"/>
                </a:rPr>
                <a:t> con </a:t>
              </a:r>
              <a:r>
                <a:rPr lang="en-US" sz="4000" dirty="0" err="1">
                  <a:latin typeface="UTM Avo" panose="02040603050506020204" pitchFamily="18" charset="0"/>
                </a:rPr>
                <a:t>vịt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với</a:t>
              </a:r>
              <a:r>
                <a:rPr lang="en-US" sz="4000" dirty="0"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latin typeface="UTM Avo" panose="02040603050506020204" pitchFamily="18" charset="0"/>
                </a:rPr>
                <a:t>nhau</a:t>
              </a:r>
              <a:endParaRPr lang="vi-VN" sz="40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5DF2AC7-BCE3-0701-9EAC-D507E3492259}"/>
              </a:ext>
            </a:extLst>
          </p:cNvPr>
          <p:cNvGrpSpPr/>
          <p:nvPr/>
        </p:nvGrpSpPr>
        <p:grpSpPr>
          <a:xfrm>
            <a:off x="1115278" y="4153270"/>
            <a:ext cx="6611776" cy="967370"/>
            <a:chOff x="1115278" y="4153270"/>
            <a:chExt cx="6611776" cy="96737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89EA3E-F291-52BE-D1A1-BCBFD5504509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06D050A-C47F-EBC3-8586-FB931F0A7351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EF43325-E297-2A7C-ACE3-DE5A7BEB54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299B6D-3FDC-D2B7-AEC4-233EF837198C}"/>
              </a:ext>
            </a:extLst>
          </p:cNvPr>
          <p:cNvGrpSpPr/>
          <p:nvPr/>
        </p:nvGrpSpPr>
        <p:grpSpPr>
          <a:xfrm>
            <a:off x="2587113" y="4084544"/>
            <a:ext cx="6611776" cy="1321845"/>
            <a:chOff x="1115278" y="4153270"/>
            <a:chExt cx="6611776" cy="96737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D285BFFF-D1AE-2B80-F086-CC179A346292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D00128C-E758-3FE2-EDA8-A32335C1E58B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7BF2F88-7765-0B66-9671-29C33A939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5E25624-0665-B009-63B8-3078309B28FC}"/>
              </a:ext>
            </a:extLst>
          </p:cNvPr>
          <p:cNvGrpSpPr/>
          <p:nvPr/>
        </p:nvGrpSpPr>
        <p:grpSpPr>
          <a:xfrm>
            <a:off x="4173221" y="4167489"/>
            <a:ext cx="6611776" cy="1321845"/>
            <a:chOff x="1115278" y="4153270"/>
            <a:chExt cx="6611776" cy="96737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28D9A36-D16F-2EAD-1CA5-C153A04D4C12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5FB43FA-D7EC-57FA-4A2E-70646FB8B333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8D52AFBC-23CA-3194-6CB9-7F7A7737C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920871B-1284-8F41-AA4F-EF830AD4ED59}"/>
              </a:ext>
            </a:extLst>
          </p:cNvPr>
          <p:cNvSpPr/>
          <p:nvPr/>
        </p:nvSpPr>
        <p:spPr>
          <a:xfrm>
            <a:off x="5065143" y="2361978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36549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834116-CCB5-DA47-BD3E-4F76D5505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D9A2D56-7B76-ECAD-C44C-AE12646499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27009EB5-603C-4A0F-BE73-FE65CA445133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4B854002-BA2A-7F51-5465-CBC26B3EFE89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3807B676-7F5F-CA39-3708-328032B21F8C}"/>
              </a:ext>
            </a:extLst>
          </p:cNvPr>
          <p:cNvSpPr/>
          <p:nvPr/>
        </p:nvSpPr>
        <p:spPr>
          <a:xfrm rot="8876045">
            <a:off x="-1025698" y="-86072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90D377DE-6E67-0EB8-247E-50B7B9B3CA0D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45F92C04-9501-9EC9-8331-0DB90979FF27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7E3AC152-B95F-ABB5-FF1A-3E31E96D702C}"/>
              </a:ext>
            </a:extLst>
          </p:cNvPr>
          <p:cNvSpPr/>
          <p:nvPr/>
        </p:nvSpPr>
        <p:spPr>
          <a:xfrm>
            <a:off x="919376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3" y="0"/>
                </a:lnTo>
                <a:lnTo>
                  <a:pt x="5556323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3F23840A-A8D7-B778-252B-160D4B78CC69}"/>
              </a:ext>
            </a:extLst>
          </p:cNvPr>
          <p:cNvSpPr/>
          <p:nvPr/>
        </p:nvSpPr>
        <p:spPr>
          <a:xfrm flipH="1">
            <a:off x="7568410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5556323" y="0"/>
                </a:moveTo>
                <a:lnTo>
                  <a:pt x="0" y="0"/>
                </a:lnTo>
                <a:lnTo>
                  <a:pt x="0" y="4952073"/>
                </a:lnTo>
                <a:lnTo>
                  <a:pt x="5556323" y="4952073"/>
                </a:lnTo>
                <a:lnTo>
                  <a:pt x="555632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F79B8CE-F243-D5EB-5838-52F0CAC1DD4D}"/>
              </a:ext>
            </a:extLst>
          </p:cNvPr>
          <p:cNvSpPr/>
          <p:nvPr/>
        </p:nvSpPr>
        <p:spPr>
          <a:xfrm>
            <a:off x="232410" y="297180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41CF442-6D6B-2196-82AF-DD341E0737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88" y="598152"/>
            <a:ext cx="3048425" cy="12098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92CEB4-5645-B053-160F-1F0F42753004}"/>
              </a:ext>
            </a:extLst>
          </p:cNvPr>
          <p:cNvGrpSpPr/>
          <p:nvPr/>
        </p:nvGrpSpPr>
        <p:grpSpPr>
          <a:xfrm>
            <a:off x="347982" y="1909060"/>
            <a:ext cx="11496036" cy="1683928"/>
            <a:chOff x="463554" y="2530704"/>
            <a:chExt cx="11496036" cy="1683928"/>
          </a:xfrm>
        </p:grpSpPr>
        <p:pic>
          <p:nvPicPr>
            <p:cNvPr id="30" name="Picture 29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065035DD-E4CB-967D-6A7A-47AA1BC36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3554" y="2530704"/>
              <a:ext cx="1779834" cy="1613205"/>
            </a:xfrm>
            <a:prstGeom prst="rect">
              <a:avLst/>
            </a:prstGeom>
          </p:spPr>
        </p:pic>
        <p:pic>
          <p:nvPicPr>
            <p:cNvPr id="31" name="Picture 30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7BFAA31C-984D-07C7-BB26-0B615C185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5234" y="2601427"/>
              <a:ext cx="1779834" cy="1613205"/>
            </a:xfrm>
            <a:prstGeom prst="rect">
              <a:avLst/>
            </a:prstGeom>
          </p:spPr>
        </p:pic>
        <p:pic>
          <p:nvPicPr>
            <p:cNvPr id="32" name="Picture 31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AF41FC55-F824-A60D-78BB-994DAC61B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9581" y="2587208"/>
              <a:ext cx="1779834" cy="1613205"/>
            </a:xfrm>
            <a:prstGeom prst="rect">
              <a:avLst/>
            </a:prstGeom>
          </p:spPr>
        </p:pic>
        <p:pic>
          <p:nvPicPr>
            <p:cNvPr id="33" name="Picture 32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BDEA662F-493E-98D1-49CD-042CFB239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03084" y="2540065"/>
              <a:ext cx="1779834" cy="1613205"/>
            </a:xfrm>
            <a:prstGeom prst="rect">
              <a:avLst/>
            </a:prstGeom>
          </p:spPr>
        </p:pic>
        <p:pic>
          <p:nvPicPr>
            <p:cNvPr id="34" name="Picture 33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017D90C5-7923-C688-5DD9-ADB65EEF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90257" y="2540065"/>
              <a:ext cx="1779834" cy="1613205"/>
            </a:xfrm>
            <a:prstGeom prst="rect">
              <a:avLst/>
            </a:prstGeom>
          </p:spPr>
        </p:pic>
        <p:pic>
          <p:nvPicPr>
            <p:cNvPr id="35" name="Picture 34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98F7C7EA-15E5-BBFF-6056-020A2FB8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6293" y="2540065"/>
              <a:ext cx="1779834" cy="1613205"/>
            </a:xfrm>
            <a:prstGeom prst="rect">
              <a:avLst/>
            </a:prstGeom>
          </p:spPr>
        </p:pic>
        <p:pic>
          <p:nvPicPr>
            <p:cNvPr id="36" name="Picture 35" descr="A yellow duckling with a long beak&#10;&#10;AI-generated content may be incorrect.">
              <a:extLst>
                <a:ext uri="{FF2B5EF4-FFF2-40B4-BE49-F238E27FC236}">
                  <a16:creationId xmlns:a16="http://schemas.microsoft.com/office/drawing/2014/main" xmlns="" id="{AC7A70D0-147A-B44B-C6A1-0914FFF7A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79756" y="2540065"/>
              <a:ext cx="1779834" cy="1613205"/>
            </a:xfrm>
            <a:prstGeom prst="rect">
              <a:avLst/>
            </a:prstGeom>
          </p:spPr>
        </p:pic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814944CE-234A-34BF-C407-5C2197EDB7D2}"/>
              </a:ext>
            </a:extLst>
          </p:cNvPr>
          <p:cNvSpPr/>
          <p:nvPr/>
        </p:nvSpPr>
        <p:spPr>
          <a:xfrm>
            <a:off x="2586680" y="3675513"/>
            <a:ext cx="1311732" cy="103429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A0D4FD-B874-E508-CBEC-4C525909C1F1}"/>
              </a:ext>
            </a:extLst>
          </p:cNvPr>
          <p:cNvSpPr txBox="1"/>
          <p:nvPr/>
        </p:nvSpPr>
        <p:spPr>
          <a:xfrm>
            <a:off x="2810735" y="3517392"/>
            <a:ext cx="2240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UTM Avo" panose="02040603050506020204" pitchFamily="18" charset="0"/>
              </a:rPr>
              <a:t>4</a:t>
            </a:r>
            <a:endParaRPr lang="vi-VN" sz="8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AFAD03D-D02A-665D-51E3-FE42B2FCC45C}"/>
              </a:ext>
            </a:extLst>
          </p:cNvPr>
          <p:cNvSpPr txBox="1"/>
          <p:nvPr/>
        </p:nvSpPr>
        <p:spPr>
          <a:xfrm>
            <a:off x="5740971" y="3350014"/>
            <a:ext cx="2240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UTM Avo" panose="02040603050506020204" pitchFamily="18" charset="0"/>
              </a:rPr>
              <a:t>&gt;</a:t>
            </a:r>
            <a:endParaRPr lang="vi-VN" sz="8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966F787-36C0-C552-AFB2-AED7897A25BA}"/>
              </a:ext>
            </a:extLst>
          </p:cNvPr>
          <p:cNvSpPr txBox="1"/>
          <p:nvPr/>
        </p:nvSpPr>
        <p:spPr>
          <a:xfrm>
            <a:off x="2390825" y="4925026"/>
            <a:ext cx="9027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UTM Avo" panose="02040603050506020204" pitchFamily="18" charset="0"/>
              </a:rPr>
              <a:t>Bốn</a:t>
            </a:r>
            <a:r>
              <a:rPr lang="en-US" sz="8000" dirty="0">
                <a:latin typeface="UTM Avo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UTM Avo" panose="02040603050506020204" pitchFamily="18" charset="0"/>
              </a:rPr>
              <a:t>lớn</a:t>
            </a:r>
            <a:r>
              <a:rPr lang="en-US" sz="8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8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000" dirty="0" err="1">
                <a:latin typeface="UTM Avo" panose="02040603050506020204" pitchFamily="18" charset="0"/>
              </a:rPr>
              <a:t>ba</a:t>
            </a:r>
            <a:endParaRPr lang="vi-VN" sz="8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93604DBA-C0D5-1A4E-310E-E1F01DD105C5}"/>
              </a:ext>
            </a:extLst>
          </p:cNvPr>
          <p:cNvGrpSpPr/>
          <p:nvPr/>
        </p:nvGrpSpPr>
        <p:grpSpPr>
          <a:xfrm>
            <a:off x="8776481" y="3505085"/>
            <a:ext cx="2496143" cy="1323439"/>
            <a:chOff x="2871648" y="4365451"/>
            <a:chExt cx="2496143" cy="132343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C0AF104E-2431-C949-EBC4-43ABC0909726}"/>
                </a:ext>
              </a:extLst>
            </p:cNvPr>
            <p:cNvSpPr/>
            <p:nvPr/>
          </p:nvSpPr>
          <p:spPr>
            <a:xfrm>
              <a:off x="2871648" y="4480560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6A18DE1-F96C-E5D3-B7D6-308BA54DE4CD}"/>
                </a:ext>
              </a:extLst>
            </p:cNvPr>
            <p:cNvSpPr txBox="1"/>
            <p:nvPr/>
          </p:nvSpPr>
          <p:spPr>
            <a:xfrm>
              <a:off x="3127137" y="4365451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UTM Avo" panose="02040603050506020204" pitchFamily="18" charset="0"/>
                </a:rPr>
                <a:t>3</a:t>
              </a:r>
              <a:endParaRPr lang="vi-VN" sz="8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71350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D71A72-E700-5ED7-EADA-E6BFCFC4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2C3F61ED-5AB0-8710-0ED1-A0E6867F89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31D10A1F-5114-BBEC-AF6D-CE06FB956DE4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F3F2130F-67C9-6A06-5361-FB4796CC4DFC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3209F6D9-13EE-2076-8298-E67F204A13DF}"/>
              </a:ext>
            </a:extLst>
          </p:cNvPr>
          <p:cNvSpPr/>
          <p:nvPr/>
        </p:nvSpPr>
        <p:spPr>
          <a:xfrm rot="8876045">
            <a:off x="-1025698" y="-86072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F26B115C-B21E-3E9A-BCD7-CDF6FD0B3C9B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55A11A00-8325-0920-FCF7-82897BB2A89C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4D6282A-A3DF-C08C-80E2-0C4C050329CF}"/>
              </a:ext>
            </a:extLst>
          </p:cNvPr>
          <p:cNvSpPr/>
          <p:nvPr/>
        </p:nvSpPr>
        <p:spPr>
          <a:xfrm>
            <a:off x="919376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3" y="0"/>
                </a:lnTo>
                <a:lnTo>
                  <a:pt x="5556323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E14293C9-CCFF-B94A-5758-229784747E16}"/>
              </a:ext>
            </a:extLst>
          </p:cNvPr>
          <p:cNvSpPr/>
          <p:nvPr/>
        </p:nvSpPr>
        <p:spPr>
          <a:xfrm flipH="1">
            <a:off x="7568410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5556323" y="0"/>
                </a:moveTo>
                <a:lnTo>
                  <a:pt x="0" y="0"/>
                </a:lnTo>
                <a:lnTo>
                  <a:pt x="0" y="4952073"/>
                </a:lnTo>
                <a:lnTo>
                  <a:pt x="5556323" y="4952073"/>
                </a:lnTo>
                <a:lnTo>
                  <a:pt x="555632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2D30958-5C83-C847-42B2-0984027516E9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FE2771D-E2CD-B0A7-0112-9327226219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88" y="598152"/>
            <a:ext cx="3048425" cy="1209844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A827CDF-442A-AD3C-44E6-52B84683FC77}"/>
              </a:ext>
            </a:extLst>
          </p:cNvPr>
          <p:cNvGrpSpPr/>
          <p:nvPr/>
        </p:nvGrpSpPr>
        <p:grpSpPr>
          <a:xfrm>
            <a:off x="2617226" y="4071679"/>
            <a:ext cx="2464709" cy="1323439"/>
            <a:chOff x="2586680" y="3517392"/>
            <a:chExt cx="2464709" cy="132343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AE441257-49DA-C3E6-E8D7-A66630C7F2E9}"/>
                </a:ext>
              </a:extLst>
            </p:cNvPr>
            <p:cNvSpPr/>
            <p:nvPr/>
          </p:nvSpPr>
          <p:spPr>
            <a:xfrm>
              <a:off x="2586680" y="3675513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7D5E313-6D77-8DF4-9A1E-1074BBF887F0}"/>
                </a:ext>
              </a:extLst>
            </p:cNvPr>
            <p:cNvSpPr txBox="1"/>
            <p:nvPr/>
          </p:nvSpPr>
          <p:spPr>
            <a:xfrm>
              <a:off x="2810735" y="3517392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prstClr val="black"/>
                  </a:solidFill>
                  <a:latin typeface="UTM Avo" panose="02040603050506020204" pitchFamily="18" charset="0"/>
                </a:rPr>
                <a:t>5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DE2DC46-8DFF-80E2-4404-EC3AADEC3C9F}"/>
              </a:ext>
            </a:extLst>
          </p:cNvPr>
          <p:cNvGrpSpPr/>
          <p:nvPr/>
        </p:nvGrpSpPr>
        <p:grpSpPr>
          <a:xfrm>
            <a:off x="8776481" y="4096620"/>
            <a:ext cx="2496143" cy="1323439"/>
            <a:chOff x="2871648" y="4365451"/>
            <a:chExt cx="2496143" cy="132343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77D0B57D-F4DE-E33C-B66E-D7919BD2240F}"/>
                </a:ext>
              </a:extLst>
            </p:cNvPr>
            <p:cNvSpPr/>
            <p:nvPr/>
          </p:nvSpPr>
          <p:spPr>
            <a:xfrm>
              <a:off x="2871648" y="4480560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6283AD4-1722-BCEE-15F1-10D4D9E999A9}"/>
                </a:ext>
              </a:extLst>
            </p:cNvPr>
            <p:cNvSpPr txBox="1"/>
            <p:nvPr/>
          </p:nvSpPr>
          <p:spPr>
            <a:xfrm>
              <a:off x="3127137" y="4365451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prstClr val="black"/>
                  </a:solidFill>
                  <a:latin typeface="UTM Avo" panose="02040603050506020204" pitchFamily="18" charset="0"/>
                </a:rPr>
                <a:t>4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0CA78B-C347-EEB1-4B50-BC10EA401351}"/>
              </a:ext>
            </a:extLst>
          </p:cNvPr>
          <p:cNvGrpSpPr/>
          <p:nvPr/>
        </p:nvGrpSpPr>
        <p:grpSpPr>
          <a:xfrm>
            <a:off x="301904" y="1812566"/>
            <a:ext cx="11727180" cy="1972274"/>
            <a:chOff x="157078" y="1679647"/>
            <a:chExt cx="16106740" cy="2336613"/>
          </a:xfrm>
        </p:grpSpPr>
        <p:pic>
          <p:nvPicPr>
            <p:cNvPr id="13" name="Picture 12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92423B17-02B5-4D3A-FD07-A0B0BA12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78" y="1704908"/>
              <a:ext cx="2015883" cy="2200827"/>
            </a:xfrm>
            <a:prstGeom prst="rect">
              <a:avLst/>
            </a:prstGeom>
          </p:spPr>
        </p:pic>
        <p:pic>
          <p:nvPicPr>
            <p:cNvPr id="14" name="Picture 13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A2D75FDF-A20E-950A-6326-1CDCFC70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856" y="1761569"/>
              <a:ext cx="2015883" cy="2200827"/>
            </a:xfrm>
            <a:prstGeom prst="rect">
              <a:avLst/>
            </a:prstGeom>
          </p:spPr>
        </p:pic>
        <p:pic>
          <p:nvPicPr>
            <p:cNvPr id="17" name="Picture 16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759FB56F-AF7F-A062-E8A5-67BBFA691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188" y="1761569"/>
              <a:ext cx="2015883" cy="2200827"/>
            </a:xfrm>
            <a:prstGeom prst="rect">
              <a:avLst/>
            </a:prstGeom>
          </p:spPr>
        </p:pic>
        <p:pic>
          <p:nvPicPr>
            <p:cNvPr id="18" name="Picture 17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064943D2-D2A3-A908-6ECF-D995024EA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099" y="1803181"/>
              <a:ext cx="2015883" cy="2200827"/>
            </a:xfrm>
            <a:prstGeom prst="rect">
              <a:avLst/>
            </a:prstGeom>
          </p:spPr>
        </p:pic>
        <p:pic>
          <p:nvPicPr>
            <p:cNvPr id="19" name="Picture 18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E51312B9-CC87-1085-1A3F-BDE0467C8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231" y="1815433"/>
              <a:ext cx="2015883" cy="2200827"/>
            </a:xfrm>
            <a:prstGeom prst="rect">
              <a:avLst/>
            </a:prstGeom>
          </p:spPr>
        </p:pic>
        <p:pic>
          <p:nvPicPr>
            <p:cNvPr id="20" name="Picture 19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D459E22F-50F0-8EA1-044B-3AAD4A27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941" y="1742444"/>
              <a:ext cx="2015883" cy="2200827"/>
            </a:xfrm>
            <a:prstGeom prst="rect">
              <a:avLst/>
            </a:prstGeom>
          </p:spPr>
        </p:pic>
        <p:pic>
          <p:nvPicPr>
            <p:cNvPr id="21" name="Picture 20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690D565C-D91D-87EF-7B35-5C1AB389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245" y="1761568"/>
              <a:ext cx="2015883" cy="2200827"/>
            </a:xfrm>
            <a:prstGeom prst="rect">
              <a:avLst/>
            </a:prstGeom>
          </p:spPr>
        </p:pic>
        <p:pic>
          <p:nvPicPr>
            <p:cNvPr id="22" name="Picture 21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82A73A29-54B8-D41C-7E99-E73F368EE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7364" y="1761568"/>
              <a:ext cx="2015883" cy="2200827"/>
            </a:xfrm>
            <a:prstGeom prst="rect">
              <a:avLst/>
            </a:prstGeom>
          </p:spPr>
        </p:pic>
        <p:pic>
          <p:nvPicPr>
            <p:cNvPr id="23" name="Picture 22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8ADCACE8-AD92-7DCB-11E4-58BACFCB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935" y="1679647"/>
              <a:ext cx="2015883" cy="2200827"/>
            </a:xfrm>
            <a:prstGeom prst="rect">
              <a:avLst/>
            </a:prstGeom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6A14163-70EB-5F18-7408-BB708C534B24}"/>
              </a:ext>
            </a:extLst>
          </p:cNvPr>
          <p:cNvSpPr/>
          <p:nvPr/>
        </p:nvSpPr>
        <p:spPr>
          <a:xfrm>
            <a:off x="230765" y="1906595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B43C432-B345-2731-F030-D10BB4DF6F0E}"/>
              </a:ext>
            </a:extLst>
          </p:cNvPr>
          <p:cNvSpPr/>
          <p:nvPr/>
        </p:nvSpPr>
        <p:spPr>
          <a:xfrm>
            <a:off x="1597591" y="1896289"/>
            <a:ext cx="1377763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253A1FEB-FCF1-5F39-77C9-AB875FCBA8A3}"/>
              </a:ext>
            </a:extLst>
          </p:cNvPr>
          <p:cNvSpPr/>
          <p:nvPr/>
        </p:nvSpPr>
        <p:spPr>
          <a:xfrm>
            <a:off x="2854871" y="1958007"/>
            <a:ext cx="1284310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BF77390E-32AE-0206-3C13-90F4390E0DB3}"/>
              </a:ext>
            </a:extLst>
          </p:cNvPr>
          <p:cNvSpPr/>
          <p:nvPr/>
        </p:nvSpPr>
        <p:spPr>
          <a:xfrm>
            <a:off x="4010094" y="1984929"/>
            <a:ext cx="1359057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24264A-E674-0477-74C8-BA9F9E682957}"/>
              </a:ext>
            </a:extLst>
          </p:cNvPr>
          <p:cNvSpPr/>
          <p:nvPr/>
        </p:nvSpPr>
        <p:spPr>
          <a:xfrm>
            <a:off x="6805988" y="1844813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F0FC24F6-EE3C-94FC-609E-7C201C9A2120}"/>
              </a:ext>
            </a:extLst>
          </p:cNvPr>
          <p:cNvSpPr/>
          <p:nvPr/>
        </p:nvSpPr>
        <p:spPr>
          <a:xfrm>
            <a:off x="7958033" y="1940828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6BBB6E5D-52EC-29D1-2BB3-DDD6EB41948A}"/>
              </a:ext>
            </a:extLst>
          </p:cNvPr>
          <p:cNvSpPr/>
          <p:nvPr/>
        </p:nvSpPr>
        <p:spPr>
          <a:xfrm>
            <a:off x="9211438" y="1988064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A94FFE1D-6628-59C5-BF08-862A2559258F}"/>
              </a:ext>
            </a:extLst>
          </p:cNvPr>
          <p:cNvSpPr/>
          <p:nvPr/>
        </p:nvSpPr>
        <p:spPr>
          <a:xfrm>
            <a:off x="5282097" y="2004201"/>
            <a:ext cx="1359057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E7DD1C2-1F49-DD14-9D06-94AF471A3FDE}"/>
              </a:ext>
            </a:extLst>
          </p:cNvPr>
          <p:cNvSpPr/>
          <p:nvPr/>
        </p:nvSpPr>
        <p:spPr>
          <a:xfrm>
            <a:off x="10432411" y="1862773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D47B1DA-AF90-93CA-6507-9EE0C0E74B0B}"/>
              </a:ext>
            </a:extLst>
          </p:cNvPr>
          <p:cNvGrpSpPr/>
          <p:nvPr/>
        </p:nvGrpSpPr>
        <p:grpSpPr>
          <a:xfrm>
            <a:off x="7848234" y="179591"/>
            <a:ext cx="4041862" cy="1791292"/>
            <a:chOff x="7898639" y="480810"/>
            <a:chExt cx="4041862" cy="2139370"/>
          </a:xfrm>
        </p:grpSpPr>
        <p:sp>
          <p:nvSpPr>
            <p:cNvPr id="50" name="Cloud 49">
              <a:extLst>
                <a:ext uri="{FF2B5EF4-FFF2-40B4-BE49-F238E27FC236}">
                  <a16:creationId xmlns:a16="http://schemas.microsoft.com/office/drawing/2014/main" xmlns="" id="{13E99A8A-DEE7-ABC0-6A11-BB9976AA3B54}"/>
                </a:ext>
              </a:extLst>
            </p:cNvPr>
            <p:cNvSpPr/>
            <p:nvPr/>
          </p:nvSpPr>
          <p:spPr>
            <a:xfrm>
              <a:off x="7898639" y="480810"/>
              <a:ext cx="4041862" cy="213937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7B3BD14B-1715-87C1-CE1D-A30E4B41B2DF}"/>
                </a:ext>
              </a:extLst>
            </p:cNvPr>
            <p:cNvSpPr txBox="1"/>
            <p:nvPr/>
          </p:nvSpPr>
          <p:spPr>
            <a:xfrm>
              <a:off x="8133539" y="705071"/>
              <a:ext cx="3696818" cy="1603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Em </a:t>
              </a:r>
              <a:r>
                <a:rPr lang="en-US" sz="3600" dirty="0" err="1">
                  <a:latin typeface="UTM Avo" panose="02040603050506020204" pitchFamily="18" charset="0"/>
                </a:rPr>
                <a:t>hãy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đếm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số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dưa</a:t>
              </a:r>
              <a:r>
                <a:rPr lang="en-US" sz="3600" dirty="0">
                  <a:latin typeface="UTM Avo" panose="02040603050506020204" pitchFamily="18" charset="0"/>
                </a:rPr>
                <a:t> ở </a:t>
              </a:r>
              <a:r>
                <a:rPr lang="en-US" sz="3600" dirty="0" err="1">
                  <a:latin typeface="UTM Avo" panose="02040603050506020204" pitchFamily="18" charset="0"/>
                </a:rPr>
                <a:t>bên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trái</a:t>
              </a:r>
              <a:endParaRPr lang="vi-VN" sz="36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ED6F0AB-A7AB-07C6-D834-08D3B48F422C}"/>
              </a:ext>
            </a:extLst>
          </p:cNvPr>
          <p:cNvGrpSpPr/>
          <p:nvPr/>
        </p:nvGrpSpPr>
        <p:grpSpPr>
          <a:xfrm>
            <a:off x="7895142" y="48566"/>
            <a:ext cx="3941930" cy="1883374"/>
            <a:chOff x="7898639" y="103978"/>
            <a:chExt cx="3941930" cy="2516202"/>
          </a:xfrm>
        </p:grpSpPr>
        <p:sp>
          <p:nvSpPr>
            <p:cNvPr id="53" name="Cloud 52">
              <a:extLst>
                <a:ext uri="{FF2B5EF4-FFF2-40B4-BE49-F238E27FC236}">
                  <a16:creationId xmlns:a16="http://schemas.microsoft.com/office/drawing/2014/main" xmlns="" id="{E642BB8D-55C8-36AA-2351-CE8DABB54A20}"/>
                </a:ext>
              </a:extLst>
            </p:cNvPr>
            <p:cNvSpPr/>
            <p:nvPr/>
          </p:nvSpPr>
          <p:spPr>
            <a:xfrm>
              <a:off x="7898639" y="103978"/>
              <a:ext cx="3897412" cy="251620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480FAE5-F7BF-7DE9-9815-55CA7D806D99}"/>
                </a:ext>
              </a:extLst>
            </p:cNvPr>
            <p:cNvSpPr txBox="1"/>
            <p:nvPr/>
          </p:nvSpPr>
          <p:spPr>
            <a:xfrm>
              <a:off x="8143751" y="518791"/>
              <a:ext cx="3696818" cy="1603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UTM Avo" panose="02040603050506020204" pitchFamily="18" charset="0"/>
                </a:rPr>
                <a:t>Em </a:t>
              </a:r>
              <a:r>
                <a:rPr lang="en-US" sz="3600" dirty="0" err="1">
                  <a:latin typeface="UTM Avo" panose="02040603050506020204" pitchFamily="18" charset="0"/>
                </a:rPr>
                <a:t>hãy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đếm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số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dưa</a:t>
              </a:r>
              <a:r>
                <a:rPr lang="en-US" sz="3600" dirty="0">
                  <a:latin typeface="UTM Avo" panose="02040603050506020204" pitchFamily="18" charset="0"/>
                </a:rPr>
                <a:t> ở </a:t>
              </a:r>
              <a:r>
                <a:rPr lang="en-US" sz="3600" dirty="0" err="1">
                  <a:latin typeface="UTM Avo" panose="02040603050506020204" pitchFamily="18" charset="0"/>
                </a:rPr>
                <a:t>bên</a:t>
              </a:r>
              <a:r>
                <a:rPr lang="en-US" sz="3600" dirty="0">
                  <a:latin typeface="UTM Avo" panose="02040603050506020204" pitchFamily="18" charset="0"/>
                </a:rPr>
                <a:t> </a:t>
              </a:r>
              <a:r>
                <a:rPr lang="en-US" sz="3600" dirty="0" err="1">
                  <a:latin typeface="UTM Avo" panose="02040603050506020204" pitchFamily="18" charset="0"/>
                </a:rPr>
                <a:t>phải</a:t>
              </a:r>
              <a:endParaRPr lang="vi-VN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398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EFB82D-C740-17CA-01DB-E944D2C9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93281537-B301-97A0-D3E5-1337E79DCB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020D2887-24A7-1F3A-7283-FB142B595612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7EF30987-F085-0970-2DEB-4C11FFBDEE5E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FD0AB20-B1A8-18D3-B668-1242DEE8F7A2}"/>
              </a:ext>
            </a:extLst>
          </p:cNvPr>
          <p:cNvSpPr/>
          <p:nvPr/>
        </p:nvSpPr>
        <p:spPr>
          <a:xfrm rot="8876045">
            <a:off x="-1025698" y="-86072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EA36613C-3D23-A5FF-BEDC-54C5346599E8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20691191-E849-98EE-0DA3-6390D88201D1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FB677A78-731C-7FAA-DEBF-13795074DDE8}"/>
              </a:ext>
            </a:extLst>
          </p:cNvPr>
          <p:cNvSpPr/>
          <p:nvPr/>
        </p:nvSpPr>
        <p:spPr>
          <a:xfrm>
            <a:off x="919376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3" y="0"/>
                </a:lnTo>
                <a:lnTo>
                  <a:pt x="5556323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96A8045F-AD55-DF2B-ADCB-5AEB4BE77B94}"/>
              </a:ext>
            </a:extLst>
          </p:cNvPr>
          <p:cNvSpPr/>
          <p:nvPr/>
        </p:nvSpPr>
        <p:spPr>
          <a:xfrm flipH="1">
            <a:off x="7568410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5556323" y="0"/>
                </a:moveTo>
                <a:lnTo>
                  <a:pt x="0" y="0"/>
                </a:lnTo>
                <a:lnTo>
                  <a:pt x="0" y="4952073"/>
                </a:lnTo>
                <a:lnTo>
                  <a:pt x="5556323" y="4952073"/>
                </a:lnTo>
                <a:lnTo>
                  <a:pt x="555632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27EDFAA-C207-976C-DE82-7EFEECCDC4DD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85D0E42-BFEE-9405-27DC-F0C5ACCFB1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88" y="598152"/>
            <a:ext cx="3048425" cy="120984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3FB3306-AC12-0D69-FF49-6D03E386965C}"/>
              </a:ext>
            </a:extLst>
          </p:cNvPr>
          <p:cNvGrpSpPr/>
          <p:nvPr/>
        </p:nvGrpSpPr>
        <p:grpSpPr>
          <a:xfrm>
            <a:off x="253101" y="1881413"/>
            <a:ext cx="11727180" cy="1972274"/>
            <a:chOff x="157078" y="1679647"/>
            <a:chExt cx="16106740" cy="2336613"/>
          </a:xfrm>
        </p:grpSpPr>
        <p:pic>
          <p:nvPicPr>
            <p:cNvPr id="13" name="Picture 12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CED3D0FE-9070-2112-46B9-569DE2779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78" y="1704908"/>
              <a:ext cx="2015883" cy="2200827"/>
            </a:xfrm>
            <a:prstGeom prst="rect">
              <a:avLst/>
            </a:prstGeom>
          </p:spPr>
        </p:pic>
        <p:pic>
          <p:nvPicPr>
            <p:cNvPr id="14" name="Picture 13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524B5B8C-8250-1178-611F-C80194CBB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856" y="1761569"/>
              <a:ext cx="2015883" cy="2200827"/>
            </a:xfrm>
            <a:prstGeom prst="rect">
              <a:avLst/>
            </a:prstGeom>
          </p:spPr>
        </p:pic>
        <p:pic>
          <p:nvPicPr>
            <p:cNvPr id="17" name="Picture 16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7CE5EAEC-0C88-E8FA-5C8D-9F301E534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188" y="1761569"/>
              <a:ext cx="2015883" cy="2200827"/>
            </a:xfrm>
            <a:prstGeom prst="rect">
              <a:avLst/>
            </a:prstGeom>
          </p:spPr>
        </p:pic>
        <p:pic>
          <p:nvPicPr>
            <p:cNvPr id="18" name="Picture 17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1E54C94F-BC88-88C6-DDDD-CE9F20AEA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099" y="1803181"/>
              <a:ext cx="2015883" cy="2200827"/>
            </a:xfrm>
            <a:prstGeom prst="rect">
              <a:avLst/>
            </a:prstGeom>
          </p:spPr>
        </p:pic>
        <p:pic>
          <p:nvPicPr>
            <p:cNvPr id="19" name="Picture 18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2ECAFC36-AC33-A9C5-4FBE-12C4C40B2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231" y="1815433"/>
              <a:ext cx="2015883" cy="2200827"/>
            </a:xfrm>
            <a:prstGeom prst="rect">
              <a:avLst/>
            </a:prstGeom>
          </p:spPr>
        </p:pic>
        <p:pic>
          <p:nvPicPr>
            <p:cNvPr id="20" name="Picture 19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14EFE5BD-1270-B726-D11B-4E5C28E63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941" y="1742444"/>
              <a:ext cx="2015883" cy="2200827"/>
            </a:xfrm>
            <a:prstGeom prst="rect">
              <a:avLst/>
            </a:prstGeom>
          </p:spPr>
        </p:pic>
        <p:pic>
          <p:nvPicPr>
            <p:cNvPr id="21" name="Picture 20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67DEAB7E-5A67-1F52-52FF-207F4E9A5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245" y="1761568"/>
              <a:ext cx="2015883" cy="2200827"/>
            </a:xfrm>
            <a:prstGeom prst="rect">
              <a:avLst/>
            </a:prstGeom>
          </p:spPr>
        </p:pic>
        <p:pic>
          <p:nvPicPr>
            <p:cNvPr id="22" name="Picture 21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F6E24AF3-FE53-AB3A-3D2B-A629E6C84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7364" y="1761568"/>
              <a:ext cx="2015883" cy="2200827"/>
            </a:xfrm>
            <a:prstGeom prst="rect">
              <a:avLst/>
            </a:prstGeom>
          </p:spPr>
        </p:pic>
        <p:pic>
          <p:nvPicPr>
            <p:cNvPr id="23" name="Picture 22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C4AD5C01-5868-4785-EFEA-9ECE1719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935" y="1679647"/>
              <a:ext cx="2015883" cy="220082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9DD52B6-72AB-658B-AD91-92DCC546D663}"/>
              </a:ext>
            </a:extLst>
          </p:cNvPr>
          <p:cNvGrpSpPr/>
          <p:nvPr/>
        </p:nvGrpSpPr>
        <p:grpSpPr>
          <a:xfrm>
            <a:off x="7675311" y="242849"/>
            <a:ext cx="4325660" cy="1761777"/>
            <a:chOff x="7898639" y="103978"/>
            <a:chExt cx="3897412" cy="2516202"/>
          </a:xfrm>
        </p:grpSpPr>
        <p:sp>
          <p:nvSpPr>
            <p:cNvPr id="53" name="Cloud 52">
              <a:extLst>
                <a:ext uri="{FF2B5EF4-FFF2-40B4-BE49-F238E27FC236}">
                  <a16:creationId xmlns:a16="http://schemas.microsoft.com/office/drawing/2014/main" xmlns="" id="{F8C9DFB5-0E58-770B-F083-16813ED0B73A}"/>
                </a:ext>
              </a:extLst>
            </p:cNvPr>
            <p:cNvSpPr/>
            <p:nvPr/>
          </p:nvSpPr>
          <p:spPr>
            <a:xfrm>
              <a:off x="7898639" y="103978"/>
              <a:ext cx="3897412" cy="251620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FDA9819-1B06-EC06-F444-2A1EFA366150}"/>
                </a:ext>
              </a:extLst>
            </p:cNvPr>
            <p:cNvSpPr txBox="1"/>
            <p:nvPr/>
          </p:nvSpPr>
          <p:spPr>
            <a:xfrm>
              <a:off x="8099233" y="349644"/>
              <a:ext cx="3696818" cy="179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UTM Avo" panose="02040603050506020204" pitchFamily="18" charset="0"/>
                </a:rPr>
                <a:t>Em </a:t>
              </a:r>
              <a:r>
                <a:rPr lang="en-US" sz="3000" dirty="0" err="1">
                  <a:latin typeface="UTM Avo" panose="02040603050506020204" pitchFamily="18" charset="0"/>
                </a:rPr>
                <a:t>hãy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ghép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đôi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các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quả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dưa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với</a:t>
              </a:r>
              <a:r>
                <a:rPr lang="en-US" sz="3000" dirty="0">
                  <a:latin typeface="UTM Avo" panose="02040603050506020204" pitchFamily="18" charset="0"/>
                </a:rPr>
                <a:t> </a:t>
              </a:r>
              <a:r>
                <a:rPr lang="en-US" sz="3000" dirty="0" err="1">
                  <a:latin typeface="UTM Avo" panose="02040603050506020204" pitchFamily="18" charset="0"/>
                </a:rPr>
                <a:t>nhau</a:t>
              </a:r>
              <a:endParaRPr lang="vi-VN" sz="3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6432B2C-3BDA-21EA-D8C9-4424633F91FE}"/>
              </a:ext>
            </a:extLst>
          </p:cNvPr>
          <p:cNvGrpSpPr/>
          <p:nvPr/>
        </p:nvGrpSpPr>
        <p:grpSpPr>
          <a:xfrm>
            <a:off x="604305" y="3703884"/>
            <a:ext cx="7230690" cy="967370"/>
            <a:chOff x="1115278" y="4153270"/>
            <a:chExt cx="6611776" cy="96737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B2480FC-D491-26D6-B55B-32F14264EAB4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C61A7B7-9571-21B0-67B3-EDF95B38DEC6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4266C53-4193-B485-D53F-396AC095D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5864582-CBC3-2626-FD69-635B3EB722B0}"/>
              </a:ext>
            </a:extLst>
          </p:cNvPr>
          <p:cNvGrpSpPr/>
          <p:nvPr/>
        </p:nvGrpSpPr>
        <p:grpSpPr>
          <a:xfrm>
            <a:off x="2199152" y="3740379"/>
            <a:ext cx="6615274" cy="591413"/>
            <a:chOff x="1115278" y="4153270"/>
            <a:chExt cx="6611776" cy="96737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D067323-0A15-5567-5282-3BBA11B06C63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E957023-2750-8E97-6830-131F092E1720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A8D4CA6-56BA-1D8B-6AB0-ACCAC1003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711B8D6-6E92-DB0E-8B7D-1FEFA69085E4}"/>
              </a:ext>
            </a:extLst>
          </p:cNvPr>
          <p:cNvGrpSpPr/>
          <p:nvPr/>
        </p:nvGrpSpPr>
        <p:grpSpPr>
          <a:xfrm>
            <a:off x="3380957" y="3756730"/>
            <a:ext cx="6615274" cy="1244317"/>
            <a:chOff x="1115278" y="4153270"/>
            <a:chExt cx="6611776" cy="96737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26393BD-8A62-6E51-48CC-3A18836DD25D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C9A07C9-569A-1339-55F2-B6B55D386AF3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80409EE-DBB3-90F6-DCC8-B9C303FA3A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FCFA8EA6-67E6-8505-F3DE-6F6EC3196380}"/>
              </a:ext>
            </a:extLst>
          </p:cNvPr>
          <p:cNvGrpSpPr/>
          <p:nvPr/>
        </p:nvGrpSpPr>
        <p:grpSpPr>
          <a:xfrm>
            <a:off x="4733011" y="3956821"/>
            <a:ext cx="6615274" cy="1244317"/>
            <a:chOff x="1115278" y="4153270"/>
            <a:chExt cx="6611776" cy="96737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B46DA28-6B9D-959F-DEA7-DF2766EC2247}"/>
                </a:ext>
              </a:extLst>
            </p:cNvPr>
            <p:cNvCxnSpPr/>
            <p:nvPr/>
          </p:nvCxnSpPr>
          <p:spPr>
            <a:xfrm>
              <a:off x="1115278" y="4214632"/>
              <a:ext cx="0" cy="9060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671F4D9-00BA-3D98-4065-6A0E2D45C2EB}"/>
                </a:ext>
              </a:extLst>
            </p:cNvPr>
            <p:cNvCxnSpPr/>
            <p:nvPr/>
          </p:nvCxnSpPr>
          <p:spPr>
            <a:xfrm>
              <a:off x="7727054" y="4153270"/>
              <a:ext cx="0" cy="90600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6DE4D521-A56C-04F8-EFE4-8B3404AF3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5278" y="5059278"/>
              <a:ext cx="6611776" cy="5476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67DFD3A-D1F5-57A5-650B-57549BF13E63}"/>
              </a:ext>
            </a:extLst>
          </p:cNvPr>
          <p:cNvSpPr/>
          <p:nvPr/>
        </p:nvSpPr>
        <p:spPr>
          <a:xfrm>
            <a:off x="5090219" y="2064410"/>
            <a:ext cx="1819936" cy="17912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578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D573FD9-8716-92AD-0069-796A6134B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960F5B5A-2F06-F432-160A-B6BED8A23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329FBFF4-D069-F676-B85D-A246D878E788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204F5475-E1A3-6F9A-E304-F5377E3FE797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E8AC05A5-D7F7-6CDE-F440-B8481AEEDB17}"/>
              </a:ext>
            </a:extLst>
          </p:cNvPr>
          <p:cNvSpPr/>
          <p:nvPr/>
        </p:nvSpPr>
        <p:spPr>
          <a:xfrm rot="8876045">
            <a:off x="-1025698" y="-86072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6DF3BD61-6477-E03C-4CAE-EF43869D3A13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B9439338-EAC8-38DB-4A73-1CAA89469F45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A9B7003C-7A89-1DF6-F53A-208EB8113330}"/>
              </a:ext>
            </a:extLst>
          </p:cNvPr>
          <p:cNvSpPr/>
          <p:nvPr/>
        </p:nvSpPr>
        <p:spPr>
          <a:xfrm>
            <a:off x="919376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0" y="0"/>
                </a:moveTo>
                <a:lnTo>
                  <a:pt x="5556323" y="0"/>
                </a:lnTo>
                <a:lnTo>
                  <a:pt x="5556323" y="4952073"/>
                </a:lnTo>
                <a:lnTo>
                  <a:pt x="0" y="4952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966DA0B8-E20C-125B-425A-7BF54B6E3B41}"/>
              </a:ext>
            </a:extLst>
          </p:cNvPr>
          <p:cNvSpPr/>
          <p:nvPr/>
        </p:nvSpPr>
        <p:spPr>
          <a:xfrm flipH="1">
            <a:off x="7568410" y="1576675"/>
            <a:ext cx="3704215" cy="3301382"/>
          </a:xfrm>
          <a:custGeom>
            <a:avLst/>
            <a:gdLst/>
            <a:ahLst/>
            <a:cxnLst/>
            <a:rect l="l" t="t" r="r" b="b"/>
            <a:pathLst>
              <a:path w="5556323" h="4952073">
                <a:moveTo>
                  <a:pt x="5556323" y="0"/>
                </a:moveTo>
                <a:lnTo>
                  <a:pt x="0" y="0"/>
                </a:lnTo>
                <a:lnTo>
                  <a:pt x="0" y="4952073"/>
                </a:lnTo>
                <a:lnTo>
                  <a:pt x="5556323" y="4952073"/>
                </a:lnTo>
                <a:lnTo>
                  <a:pt x="555632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86798A6-836A-0399-ECC1-7D519E77972F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4D3B3F2-572C-7CDC-A29F-C65F9E6B1A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388" y="598152"/>
            <a:ext cx="3048425" cy="120984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C28D518-65E9-DD3C-98F9-0A3AB34BEAA3}"/>
              </a:ext>
            </a:extLst>
          </p:cNvPr>
          <p:cNvGrpSpPr/>
          <p:nvPr/>
        </p:nvGrpSpPr>
        <p:grpSpPr>
          <a:xfrm>
            <a:off x="253101" y="1881413"/>
            <a:ext cx="11727180" cy="1972274"/>
            <a:chOff x="157078" y="1679647"/>
            <a:chExt cx="16106740" cy="2336613"/>
          </a:xfrm>
        </p:grpSpPr>
        <p:pic>
          <p:nvPicPr>
            <p:cNvPr id="13" name="Picture 12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E3368CEC-D244-3D82-8F5E-2E436B40D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78" y="1704908"/>
              <a:ext cx="2015883" cy="2200827"/>
            </a:xfrm>
            <a:prstGeom prst="rect">
              <a:avLst/>
            </a:prstGeom>
          </p:spPr>
        </p:pic>
        <p:pic>
          <p:nvPicPr>
            <p:cNvPr id="14" name="Picture 13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161764E2-60EB-FBE5-979E-1831B4374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856" y="1761569"/>
              <a:ext cx="2015883" cy="2200827"/>
            </a:xfrm>
            <a:prstGeom prst="rect">
              <a:avLst/>
            </a:prstGeom>
          </p:spPr>
        </p:pic>
        <p:pic>
          <p:nvPicPr>
            <p:cNvPr id="17" name="Picture 16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23EA9273-F561-8A60-570D-6151A6D7D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188" y="1761569"/>
              <a:ext cx="2015883" cy="2200827"/>
            </a:xfrm>
            <a:prstGeom prst="rect">
              <a:avLst/>
            </a:prstGeom>
          </p:spPr>
        </p:pic>
        <p:pic>
          <p:nvPicPr>
            <p:cNvPr id="18" name="Picture 17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B42CFCD8-1AD1-22BF-B2B5-60C5A3DBF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099" y="1803181"/>
              <a:ext cx="2015883" cy="2200827"/>
            </a:xfrm>
            <a:prstGeom prst="rect">
              <a:avLst/>
            </a:prstGeom>
          </p:spPr>
        </p:pic>
        <p:pic>
          <p:nvPicPr>
            <p:cNvPr id="19" name="Picture 18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D3649DAF-55D9-E446-C9F6-A510FE656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231" y="1815433"/>
              <a:ext cx="2015883" cy="2200827"/>
            </a:xfrm>
            <a:prstGeom prst="rect">
              <a:avLst/>
            </a:prstGeom>
          </p:spPr>
        </p:pic>
        <p:pic>
          <p:nvPicPr>
            <p:cNvPr id="20" name="Picture 19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0F18287F-DA8E-45C4-04F2-38B14A9D2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941" y="1742444"/>
              <a:ext cx="2015883" cy="2200827"/>
            </a:xfrm>
            <a:prstGeom prst="rect">
              <a:avLst/>
            </a:prstGeom>
          </p:spPr>
        </p:pic>
        <p:pic>
          <p:nvPicPr>
            <p:cNvPr id="21" name="Picture 20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9BE7E10B-56C3-FBBA-B9C8-B5DAD9889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1245" y="1761568"/>
              <a:ext cx="2015883" cy="2200827"/>
            </a:xfrm>
            <a:prstGeom prst="rect">
              <a:avLst/>
            </a:prstGeom>
          </p:spPr>
        </p:pic>
        <p:pic>
          <p:nvPicPr>
            <p:cNvPr id="22" name="Picture 21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0471D5C2-CBF7-8F17-61F7-5460AD91E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7364" y="1761568"/>
              <a:ext cx="2015883" cy="2200827"/>
            </a:xfrm>
            <a:prstGeom prst="rect">
              <a:avLst/>
            </a:prstGeom>
          </p:spPr>
        </p:pic>
        <p:pic>
          <p:nvPicPr>
            <p:cNvPr id="23" name="Picture 22" descr="A watermelon with stripes&#10;&#10;AI-generated content may be incorrect.">
              <a:extLst>
                <a:ext uri="{FF2B5EF4-FFF2-40B4-BE49-F238E27FC236}">
                  <a16:creationId xmlns:a16="http://schemas.microsoft.com/office/drawing/2014/main" xmlns="" id="{D5FC89E8-7525-7126-352D-46F589042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935" y="1679647"/>
              <a:ext cx="2015883" cy="2200827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62B49E8-A726-8AE5-79D2-DA211764E362}"/>
              </a:ext>
            </a:extLst>
          </p:cNvPr>
          <p:cNvGrpSpPr/>
          <p:nvPr/>
        </p:nvGrpSpPr>
        <p:grpSpPr>
          <a:xfrm>
            <a:off x="2630512" y="3928504"/>
            <a:ext cx="2464709" cy="1323439"/>
            <a:chOff x="2586680" y="3517392"/>
            <a:chExt cx="2464709" cy="132343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F1309201-E2F9-4120-2686-383074E400CA}"/>
                </a:ext>
              </a:extLst>
            </p:cNvPr>
            <p:cNvSpPr/>
            <p:nvPr/>
          </p:nvSpPr>
          <p:spPr>
            <a:xfrm>
              <a:off x="2586680" y="3675513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2F0DAC5F-AAAD-0924-3256-252F87CD454E}"/>
                </a:ext>
              </a:extLst>
            </p:cNvPr>
            <p:cNvSpPr txBox="1"/>
            <p:nvPr/>
          </p:nvSpPr>
          <p:spPr>
            <a:xfrm>
              <a:off x="2810735" y="3517392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prstClr val="black"/>
                  </a:solidFill>
                  <a:latin typeface="UTM Avo" panose="02040603050506020204" pitchFamily="18" charset="0"/>
                </a:rPr>
                <a:t>5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1D05EEAD-9AC7-C3A5-E3FA-DB8FB57D8820}"/>
              </a:ext>
            </a:extLst>
          </p:cNvPr>
          <p:cNvGrpSpPr/>
          <p:nvPr/>
        </p:nvGrpSpPr>
        <p:grpSpPr>
          <a:xfrm>
            <a:off x="8650788" y="3910942"/>
            <a:ext cx="2464709" cy="1323439"/>
            <a:chOff x="2586680" y="3517392"/>
            <a:chExt cx="2464709" cy="132343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EAD9E6BB-1DD4-07E8-56B1-0B812DF5EF3D}"/>
                </a:ext>
              </a:extLst>
            </p:cNvPr>
            <p:cNvSpPr/>
            <p:nvPr/>
          </p:nvSpPr>
          <p:spPr>
            <a:xfrm>
              <a:off x="2586680" y="3675513"/>
              <a:ext cx="1311732" cy="10342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CEB7344-0FC8-0E72-6DFC-F5430A4850FE}"/>
                </a:ext>
              </a:extLst>
            </p:cNvPr>
            <p:cNvSpPr txBox="1"/>
            <p:nvPr/>
          </p:nvSpPr>
          <p:spPr>
            <a:xfrm>
              <a:off x="2810735" y="3517392"/>
              <a:ext cx="22406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A642E59-85CC-273F-A19E-15A18D827270}"/>
              </a:ext>
            </a:extLst>
          </p:cNvPr>
          <p:cNvSpPr txBox="1"/>
          <p:nvPr/>
        </p:nvSpPr>
        <p:spPr>
          <a:xfrm>
            <a:off x="6065821" y="3888131"/>
            <a:ext cx="2203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UTM Avo" panose="02040603050506020204" pitchFamily="18" charset="0"/>
              </a:rPr>
              <a:t>&gt;</a:t>
            </a:r>
            <a:endParaRPr lang="vi-VN" sz="8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75BBBC6A-CD48-0EB8-CDFE-4E8237FE67E1}"/>
              </a:ext>
            </a:extLst>
          </p:cNvPr>
          <p:cNvSpPr txBox="1"/>
          <p:nvPr/>
        </p:nvSpPr>
        <p:spPr>
          <a:xfrm>
            <a:off x="1796387" y="5194860"/>
            <a:ext cx="14156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UTM Avo" panose="02040603050506020204" pitchFamily="18" charset="0"/>
              </a:rPr>
              <a:t>Năm</a:t>
            </a:r>
            <a:r>
              <a:rPr lang="en-US" sz="8000" dirty="0">
                <a:latin typeface="UTM Avo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UTM Avo" panose="02040603050506020204" pitchFamily="18" charset="0"/>
              </a:rPr>
              <a:t>lớn</a:t>
            </a:r>
            <a:r>
              <a:rPr lang="en-US" sz="8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UTM Avo" panose="02040603050506020204" pitchFamily="18" charset="0"/>
              </a:rPr>
              <a:t>hơn</a:t>
            </a:r>
            <a:r>
              <a:rPr lang="en-US" sz="8000" dirty="0">
                <a:latin typeface="UTM Avo" panose="02040603050506020204" pitchFamily="18" charset="0"/>
              </a:rPr>
              <a:t> </a:t>
            </a:r>
            <a:r>
              <a:rPr lang="en-US" sz="8000" dirty="0" err="1">
                <a:latin typeface="UTM Avo" panose="02040603050506020204" pitchFamily="18" charset="0"/>
              </a:rPr>
              <a:t>bốn</a:t>
            </a:r>
            <a:endParaRPr lang="vi-VN" sz="8000" dirty="0"/>
          </a:p>
        </p:txBody>
      </p:sp>
    </p:spTree>
    <p:extLst>
      <p:ext uri="{BB962C8B-B14F-4D97-AF65-F5344CB8AC3E}">
        <p14:creationId xmlns:p14="http://schemas.microsoft.com/office/powerpoint/2010/main" val="1815230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 rot="8876045">
            <a:off x="-1322454" y="-121375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58A74D42-F19A-BF8D-4803-536525E0351C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0A39106-8ECF-6275-D7AF-9B0CC9C11DC8}"/>
              </a:ext>
            </a:extLst>
          </p:cNvPr>
          <p:cNvSpPr/>
          <p:nvPr/>
        </p:nvSpPr>
        <p:spPr>
          <a:xfrm>
            <a:off x="751024" y="702783"/>
            <a:ext cx="7294786" cy="1004047"/>
          </a:xfrm>
          <a:prstGeom prst="roundRect">
            <a:avLst/>
          </a:prstGeom>
          <a:solidFill>
            <a:srgbClr val="FA7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Bài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1: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dấu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&gt;</a:t>
            </a:r>
            <a:endParaRPr lang="vi-VN" sz="5000" b="1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8ADDD70-E7B4-6C36-BA83-8A0A1244E7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491" y="1860752"/>
            <a:ext cx="10857017" cy="2664411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xmlns="" id="{FBE563CD-0A03-2AD3-D522-F0A99C03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433" y="2234353"/>
            <a:ext cx="94769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0" dirty="0">
                <a:latin typeface="UNI Tap Viet 0" panose="030306020405070D0405" pitchFamily="66" charset="-93"/>
              </a:rPr>
              <a:t>&gt;</a:t>
            </a:r>
            <a:endParaRPr lang="vi-VN" sz="20000" dirty="0">
              <a:latin typeface="UNI Tap Viet 0" panose="030306020405070D0405" pitchFamily="66" charset="-93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xmlns="" id="{5C663C0B-8219-76BE-6320-581A885D2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092" y="2289652"/>
            <a:ext cx="94769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0" dirty="0">
                <a:latin typeface="UNI Tap Viet 0" panose="030306020405070D0405" pitchFamily="66" charset="-93"/>
              </a:rPr>
              <a:t>&gt;</a:t>
            </a:r>
            <a:endParaRPr lang="vi-VN" sz="20000" dirty="0">
              <a:latin typeface="UNI Tap Viet 0" panose="030306020405070D0405" pitchFamily="66" charset="-93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41D9322A-4ACB-2A08-2935-128C4013190C}"/>
              </a:ext>
            </a:extLst>
          </p:cNvPr>
          <p:cNvCxnSpPr/>
          <p:nvPr/>
        </p:nvCxnSpPr>
        <p:spPr>
          <a:xfrm>
            <a:off x="751024" y="3657600"/>
            <a:ext cx="364254" cy="25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F6FABC6B-52D9-813C-ACF6-DA8FA4FC1785}"/>
              </a:ext>
            </a:extLst>
          </p:cNvPr>
          <p:cNvCxnSpPr>
            <a:cxnSpLocks/>
          </p:cNvCxnSpPr>
          <p:nvPr/>
        </p:nvCxnSpPr>
        <p:spPr>
          <a:xfrm flipH="1">
            <a:off x="811686" y="4313669"/>
            <a:ext cx="338841" cy="234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E672E8-EEC9-3D54-E607-3E7AADAE8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07B99E6F-5ACB-AFEC-FE22-94B03CB9B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3DDEA7C1-02EC-6EA9-A738-817A57E12AE7}"/>
              </a:ext>
            </a:extLst>
          </p:cNvPr>
          <p:cNvSpPr/>
          <p:nvPr/>
        </p:nvSpPr>
        <p:spPr>
          <a:xfrm>
            <a:off x="2055935" y="-1572606"/>
            <a:ext cx="8080131" cy="6504506"/>
          </a:xfrm>
          <a:custGeom>
            <a:avLst/>
            <a:gdLst/>
            <a:ahLst/>
            <a:cxnLst/>
            <a:rect l="l" t="t" r="r" b="b"/>
            <a:pathLst>
              <a:path w="12120197" h="9756759">
                <a:moveTo>
                  <a:pt x="0" y="0"/>
                </a:moveTo>
                <a:lnTo>
                  <a:pt x="12120198" y="0"/>
                </a:lnTo>
                <a:lnTo>
                  <a:pt x="12120198" y="9756758"/>
                </a:lnTo>
                <a:lnTo>
                  <a:pt x="0" y="9756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0E638F69-BA5E-5862-01B0-5B5E2ABAB86A}"/>
              </a:ext>
            </a:extLst>
          </p:cNvPr>
          <p:cNvSpPr/>
          <p:nvPr/>
        </p:nvSpPr>
        <p:spPr>
          <a:xfrm rot="-2409796">
            <a:off x="10485248" y="5534878"/>
            <a:ext cx="2419513" cy="1820683"/>
          </a:xfrm>
          <a:custGeom>
            <a:avLst/>
            <a:gdLst/>
            <a:ahLst/>
            <a:cxnLst/>
            <a:rect l="l" t="t" r="r" b="b"/>
            <a:pathLst>
              <a:path w="3629269" h="2731025">
                <a:moveTo>
                  <a:pt x="0" y="0"/>
                </a:moveTo>
                <a:lnTo>
                  <a:pt x="3629268" y="0"/>
                </a:lnTo>
                <a:lnTo>
                  <a:pt x="3629268" y="2731025"/>
                </a:lnTo>
                <a:lnTo>
                  <a:pt x="0" y="2731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C148E6A-6106-9E59-2DE8-9C67E4930157}"/>
              </a:ext>
            </a:extLst>
          </p:cNvPr>
          <p:cNvSpPr/>
          <p:nvPr/>
        </p:nvSpPr>
        <p:spPr>
          <a:xfrm rot="8876045">
            <a:off x="-1322454" y="-1213754"/>
            <a:ext cx="3469031" cy="2610446"/>
          </a:xfrm>
          <a:custGeom>
            <a:avLst/>
            <a:gdLst/>
            <a:ahLst/>
            <a:cxnLst/>
            <a:rect l="l" t="t" r="r" b="b"/>
            <a:pathLst>
              <a:path w="5203546" h="3915669">
                <a:moveTo>
                  <a:pt x="0" y="0"/>
                </a:moveTo>
                <a:lnTo>
                  <a:pt x="5203546" y="0"/>
                </a:lnTo>
                <a:lnTo>
                  <a:pt x="5203546" y="3915668"/>
                </a:lnTo>
                <a:lnTo>
                  <a:pt x="0" y="3915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670A67B2-167A-9D02-6EE7-99CB021ACC6A}"/>
              </a:ext>
            </a:extLst>
          </p:cNvPr>
          <p:cNvSpPr/>
          <p:nvPr/>
        </p:nvSpPr>
        <p:spPr>
          <a:xfrm rot="-1598851">
            <a:off x="-632106" y="6174089"/>
            <a:ext cx="1674832" cy="720178"/>
          </a:xfrm>
          <a:custGeom>
            <a:avLst/>
            <a:gdLst/>
            <a:ahLst/>
            <a:cxnLst/>
            <a:rect l="l" t="t" r="r" b="b"/>
            <a:pathLst>
              <a:path w="2512248" h="1080267">
                <a:moveTo>
                  <a:pt x="0" y="0"/>
                </a:moveTo>
                <a:lnTo>
                  <a:pt x="2512248" y="0"/>
                </a:lnTo>
                <a:lnTo>
                  <a:pt x="2512248" y="1080267"/>
                </a:lnTo>
                <a:lnTo>
                  <a:pt x="0" y="10802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F7032B6E-0C8E-8C16-3BB1-1E7B36DFC60C}"/>
              </a:ext>
            </a:extLst>
          </p:cNvPr>
          <p:cNvSpPr/>
          <p:nvPr/>
        </p:nvSpPr>
        <p:spPr>
          <a:xfrm>
            <a:off x="10838530" y="-333882"/>
            <a:ext cx="1492458" cy="1674567"/>
          </a:xfrm>
          <a:custGeom>
            <a:avLst/>
            <a:gdLst/>
            <a:ahLst/>
            <a:cxnLst/>
            <a:rect l="l" t="t" r="r" b="b"/>
            <a:pathLst>
              <a:path w="2238687" h="2511851">
                <a:moveTo>
                  <a:pt x="0" y="0"/>
                </a:moveTo>
                <a:lnTo>
                  <a:pt x="2238688" y="0"/>
                </a:lnTo>
                <a:lnTo>
                  <a:pt x="2238688" y="2511851"/>
                </a:lnTo>
                <a:lnTo>
                  <a:pt x="0" y="25118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C39F9F8-B3EE-E9D1-13F2-71824804ED9C}"/>
              </a:ext>
            </a:extLst>
          </p:cNvPr>
          <p:cNvSpPr/>
          <p:nvPr/>
        </p:nvSpPr>
        <p:spPr>
          <a:xfrm>
            <a:off x="232410" y="356324"/>
            <a:ext cx="11727180" cy="63207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1BA682DD-041E-B9E2-0882-C08CB9B1FB26}"/>
              </a:ext>
            </a:extLst>
          </p:cNvPr>
          <p:cNvSpPr/>
          <p:nvPr/>
        </p:nvSpPr>
        <p:spPr>
          <a:xfrm>
            <a:off x="751023" y="702783"/>
            <a:ext cx="7855095" cy="1004047"/>
          </a:xfrm>
          <a:prstGeom prst="roundRect">
            <a:avLst/>
          </a:prstGeom>
          <a:solidFill>
            <a:srgbClr val="FA7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Bài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2: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Tìm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số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thích</a:t>
            </a:r>
            <a:r>
              <a:rPr lang="en-US" sz="50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hợp</a:t>
            </a:r>
            <a:endParaRPr lang="vi-VN" sz="5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687895-60DC-3A9D-66DB-C40D40780B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199" y="1817196"/>
            <a:ext cx="11547529" cy="462802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838AF4-F27E-60F6-0E09-D28217E48724}"/>
              </a:ext>
            </a:extLst>
          </p:cNvPr>
          <p:cNvSpPr/>
          <p:nvPr/>
        </p:nvSpPr>
        <p:spPr>
          <a:xfrm>
            <a:off x="5038165" y="3642302"/>
            <a:ext cx="1525807" cy="1347587"/>
          </a:xfrm>
          <a:custGeom>
            <a:avLst/>
            <a:gdLst>
              <a:gd name="connsiteX0" fmla="*/ 0 w 1418231"/>
              <a:gd name="connsiteY0" fmla="*/ 0 h 812336"/>
              <a:gd name="connsiteX1" fmla="*/ 932330 w 1418231"/>
              <a:gd name="connsiteY1" fmla="*/ 358588 h 812336"/>
              <a:gd name="connsiteX2" fmla="*/ 1380565 w 1418231"/>
              <a:gd name="connsiteY2" fmla="*/ 788894 h 812336"/>
              <a:gd name="connsiteX3" fmla="*/ 1362635 w 1418231"/>
              <a:gd name="connsiteY3" fmla="*/ 717176 h 8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31" h="812336">
                <a:moveTo>
                  <a:pt x="0" y="0"/>
                </a:moveTo>
                <a:cubicBezTo>
                  <a:pt x="351118" y="113553"/>
                  <a:pt x="702236" y="227106"/>
                  <a:pt x="932330" y="358588"/>
                </a:cubicBezTo>
                <a:cubicBezTo>
                  <a:pt x="1162424" y="490070"/>
                  <a:pt x="1308848" y="729129"/>
                  <a:pt x="1380565" y="788894"/>
                </a:cubicBezTo>
                <a:cubicBezTo>
                  <a:pt x="1452282" y="848659"/>
                  <a:pt x="1407458" y="782917"/>
                  <a:pt x="1362635" y="71717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E46830CD-4B89-1C24-C60F-3FFFB9E2628F}"/>
              </a:ext>
            </a:extLst>
          </p:cNvPr>
          <p:cNvSpPr/>
          <p:nvPr/>
        </p:nvSpPr>
        <p:spPr>
          <a:xfrm>
            <a:off x="8767482" y="3429000"/>
            <a:ext cx="886297" cy="1613265"/>
          </a:xfrm>
          <a:custGeom>
            <a:avLst/>
            <a:gdLst>
              <a:gd name="connsiteX0" fmla="*/ 0 w 1418231"/>
              <a:gd name="connsiteY0" fmla="*/ 0 h 812336"/>
              <a:gd name="connsiteX1" fmla="*/ 932330 w 1418231"/>
              <a:gd name="connsiteY1" fmla="*/ 358588 h 812336"/>
              <a:gd name="connsiteX2" fmla="*/ 1380565 w 1418231"/>
              <a:gd name="connsiteY2" fmla="*/ 788894 h 812336"/>
              <a:gd name="connsiteX3" fmla="*/ 1362635 w 1418231"/>
              <a:gd name="connsiteY3" fmla="*/ 717176 h 8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31" h="812336">
                <a:moveTo>
                  <a:pt x="0" y="0"/>
                </a:moveTo>
                <a:cubicBezTo>
                  <a:pt x="351118" y="113553"/>
                  <a:pt x="702236" y="227106"/>
                  <a:pt x="932330" y="358588"/>
                </a:cubicBezTo>
                <a:cubicBezTo>
                  <a:pt x="1162424" y="490070"/>
                  <a:pt x="1308848" y="729129"/>
                  <a:pt x="1380565" y="788894"/>
                </a:cubicBezTo>
                <a:cubicBezTo>
                  <a:pt x="1452282" y="848659"/>
                  <a:pt x="1407458" y="782917"/>
                  <a:pt x="1362635" y="717176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768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140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SVN-Newton</vt:lpstr>
      <vt:lpstr>UNI Tap Viet 0</vt:lpstr>
      <vt:lpstr>UTM Avo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</cp:lastModifiedBy>
  <cp:revision>19</cp:revision>
  <dcterms:created xsi:type="dcterms:W3CDTF">2025-07-20T05:59:33Z</dcterms:created>
  <dcterms:modified xsi:type="dcterms:W3CDTF">2025-10-01T13:36:33Z</dcterms:modified>
</cp:coreProperties>
</file>