
<file path=[Content_Types].xml><?xml version="1.0" encoding="utf-8"?>
<Types xmlns="http://schemas.openxmlformats.org/package/2006/content-types">
  <Default Extension="png" ContentType="image/png"/>
  <Default Extension="jfif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64" r:id="rId3"/>
  </p:sldMasterIdLst>
  <p:sldIdLst>
    <p:sldId id="257" r:id="rId4"/>
    <p:sldId id="270" r:id="rId5"/>
    <p:sldId id="263" r:id="rId6"/>
    <p:sldId id="274" r:id="rId7"/>
    <p:sldId id="283" r:id="rId8"/>
    <p:sldId id="361" r:id="rId9"/>
  </p:sldIdLst>
  <p:sldSz cx="18288000" cy="10287000"/>
  <p:notesSz cx="6858000" cy="9144000"/>
  <p:embeddedFontLst>
    <p:embeddedFont>
      <p:font typeface="Twinkl" panose="020B0604020202020204" charset="0"/>
      <p:regular r:id="rId10"/>
      <p:bold r:id="rId11"/>
    </p:embeddedFont>
    <p:embeddedFont>
      <p:font typeface="UTM Avo Bold" panose="020B0604020202020204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Twinkl SemiBold" charset="0"/>
      <p:bold r:id="rId17"/>
    </p:embeddedFont>
    <p:embeddedFont>
      <p:font typeface="#9Slide05 SVNCookie" panose="020B0606040200020203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0F01"/>
    <a:srgbClr val="3F0D03"/>
    <a:srgbClr val="FB500E"/>
    <a:srgbClr val="F6460D"/>
    <a:srgbClr val="E3586F"/>
    <a:srgbClr val="FFD046"/>
    <a:srgbClr val="14B4EF"/>
    <a:srgbClr val="40CD2B"/>
    <a:srgbClr val="405B9B"/>
    <a:srgbClr val="FED1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font" Target="fonts/font2.fntdata"/><Relationship Id="rId5" Type="http://schemas.openxmlformats.org/officeDocument/2006/relationships/slide" Target="slides/slide2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planit-maths-primary-teaching-resources-year-1/planit-maths-primary-teaching-resources-year-1-number-number-and-place-value/planit-maths-primary-teaching-resources-year-1-number-number-and-place-value-identify-and-represent-numbers" TargetMode="External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twinkl.co.uk/resources/planit-maths-primary-teaching-resources-year-1/planit-maths-primary-teaching-resources-year-1-number-number-and-place-value/planit-maths-primary-teaching-resources-year-1-number-number-and-place-value-identify-and-represent-numbers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78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7BE3AC8D-F86A-42D2-83A9-ACCCE706E0D7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33451" y="1683545"/>
            <a:ext cx="16402050" cy="3581400"/>
          </a:xfrm>
          <a:prstGeom prst="roundRect">
            <a:avLst>
              <a:gd name="adj" fmla="val 9639"/>
            </a:avLst>
          </a:prstGeom>
        </p:spPr>
        <p:txBody>
          <a:bodyPr>
            <a:normAutofit/>
          </a:bodyPr>
          <a:lstStyle>
            <a:lvl1pPr algn="ctr">
              <a:defRPr sz="6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33451" y="5403057"/>
            <a:ext cx="16402050" cy="2483643"/>
          </a:xfrm>
          <a:prstGeom prst="roundRect">
            <a:avLst>
              <a:gd name="adj" fmla="val 2583"/>
            </a:avLst>
          </a:prstGeom>
        </p:spPr>
        <p:txBody>
          <a:bodyPr/>
          <a:lstStyle>
            <a:lvl1pPr marL="0" indent="0" algn="ctr">
              <a:buNone/>
              <a:defRPr sz="3600">
                <a:latin typeface="Twinkl" pitchFamily="2" charset="0"/>
                <a:ea typeface="Sassoon Infant Rg" panose="02000503030000020003" pitchFamily="50" charset="0"/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014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B245B87C-981F-4417-A5B8-4F5D0858D0AC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048471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6FD68C7C-4094-49E7-9644-F2861FA4FAC8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Whole Class">
            <a:extLst>
              <a:ext uri="{FF2B5EF4-FFF2-40B4-BE49-F238E27FC236}">
                <a16:creationId xmlns:a16="http://schemas.microsoft.com/office/drawing/2014/main" xmlns="" id="{A280C418-A771-4544-91C5-03886D03CD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0600" y="919163"/>
            <a:ext cx="2476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65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5524EF88-D09B-41B8-948E-757A1EC04CD1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Individual Work">
            <a:extLst>
              <a:ext uri="{FF2B5EF4-FFF2-40B4-BE49-F238E27FC236}">
                <a16:creationId xmlns:a16="http://schemas.microsoft.com/office/drawing/2014/main" xmlns="" id="{200EEEAD-63FF-4DBD-A79A-AE205B2E51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919163"/>
            <a:ext cx="173037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220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4203151A-8025-496E-878E-DE995972032B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airs">
            <a:extLst>
              <a:ext uri="{FF2B5EF4-FFF2-40B4-BE49-F238E27FC236}">
                <a16:creationId xmlns:a16="http://schemas.microsoft.com/office/drawing/2014/main" xmlns="" id="{B7A440C7-0B99-4A44-873D-D001D8D19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919163"/>
            <a:ext cx="173037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6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CE103843-0FD5-4152-BF1B-D5E296C08622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Talking Partners">
            <a:extLst>
              <a:ext uri="{FF2B5EF4-FFF2-40B4-BE49-F238E27FC236}">
                <a16:creationId xmlns:a16="http://schemas.microsoft.com/office/drawing/2014/main" xmlns="" id="{EEAB8733-B785-4D85-9F73-97E1CE5B07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919163"/>
            <a:ext cx="173037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629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E38501C1-D036-4121-AFF4-6B3AC12BEEB7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Group Work">
            <a:extLst>
              <a:ext uri="{FF2B5EF4-FFF2-40B4-BE49-F238E27FC236}">
                <a16:creationId xmlns:a16="http://schemas.microsoft.com/office/drawing/2014/main" xmlns="" id="{B975D841-B167-43E6-90E9-9127198FF5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919163"/>
            <a:ext cx="173037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0073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xmlns="" id="{5563616C-B419-419C-B895-79C8EE97EA6C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3" name="Picture 12">
            <a:extLst>
              <a:ext uri="{FF2B5EF4-FFF2-40B4-BE49-F238E27FC236}">
                <a16:creationId xmlns:a16="http://schemas.microsoft.com/office/drawing/2014/main" xmlns="" id="{C37F71D0-A238-4FD0-AFC8-C62BD28F2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919163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35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B02E1477-933A-4A8D-9994-C9C8110403BB}"/>
              </a:ext>
            </a:extLst>
          </p:cNvPr>
          <p:cNvSpPr/>
          <p:nvPr userDrawn="1"/>
        </p:nvSpPr>
        <p:spPr bwMode="auto">
          <a:xfrm>
            <a:off x="914401" y="657225"/>
            <a:ext cx="16440150" cy="8936832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2025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07341B-FD91-4E66-A429-88071198A1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2400" y="919163"/>
            <a:ext cx="1730376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914395" y="3230032"/>
            <a:ext cx="16440150" cy="6364025"/>
          </a:xfrm>
          <a:prstGeom prst="roundRect">
            <a:avLst>
              <a:gd name="adj" fmla="val 2583"/>
            </a:avLst>
          </a:prstGeom>
        </p:spPr>
        <p:txBody>
          <a:bodyPr/>
          <a:lstStyle>
            <a:lvl1pPr>
              <a:defRPr sz="27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24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21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21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21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14397" y="728660"/>
            <a:ext cx="16440150" cy="2393372"/>
          </a:xfrm>
          <a:prstGeom prst="roundRect">
            <a:avLst>
              <a:gd name="adj" fmla="val 9639"/>
            </a:avLst>
          </a:prstGeom>
        </p:spPr>
        <p:txBody>
          <a:bodyPr>
            <a:normAutofit/>
          </a:bodyPr>
          <a:lstStyle>
            <a:lvl1pPr>
              <a:defRPr sz="54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1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499" y="823913"/>
            <a:ext cx="16363950" cy="1988345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>
            <a:normAutofit/>
          </a:bodyPr>
          <a:lstStyle>
            <a:lvl1pPr>
              <a:defRPr sz="6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025" y="3021806"/>
            <a:ext cx="16363950" cy="6527007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/>
          <a:lstStyle>
            <a:lvl1pPr>
              <a:defRPr sz="27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24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21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21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21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97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0" y="3538551"/>
            <a:ext cx="16129000" cy="982941"/>
          </a:xfrm>
          <a:prstGeom prst="roundRect">
            <a:avLst>
              <a:gd name="adj" fmla="val 9639"/>
            </a:avLst>
          </a:prstGeom>
          <a:noFill/>
          <a:ln>
            <a:noFill/>
          </a:ln>
        </p:spPr>
        <p:txBody>
          <a:bodyPr>
            <a:noAutofit/>
          </a:bodyPr>
          <a:lstStyle>
            <a:lvl1pPr algn="ctr">
              <a:defRPr sz="99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3309938" y="4799926"/>
            <a:ext cx="11668124" cy="815984"/>
          </a:xfrm>
          <a:prstGeom prst="roundRect">
            <a:avLst>
              <a:gd name="adj" fmla="val 2583"/>
            </a:avLst>
          </a:prstGeo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42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3554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xmlns="" id="{CA20818E-D8E4-4382-917E-F167B50115A5}"/>
              </a:ext>
            </a:extLst>
          </p:cNvPr>
          <p:cNvSpPr/>
          <p:nvPr userDrawn="1"/>
        </p:nvSpPr>
        <p:spPr>
          <a:xfrm>
            <a:off x="8325395" y="8373292"/>
            <a:ext cx="1672046" cy="796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4EF16D89-F639-467E-9679-4A52767155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576" y="9294020"/>
            <a:ext cx="115252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41126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266F8CDA-2A6A-427A-829E-7F16C254EE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6576" y="9294020"/>
            <a:ext cx="1152524" cy="87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  <a:extLst>
              <a:ext uri="{FF2B5EF4-FFF2-40B4-BE49-F238E27FC236}">
                <a16:creationId xmlns:a16="http://schemas.microsoft.com/office/drawing/2014/main" xmlns="" id="{DEDF0F05-4C34-4941-B489-D246FDA66234}"/>
              </a:ext>
            </a:extLst>
          </p:cNvPr>
          <p:cNvSpPr/>
          <p:nvPr userDrawn="1"/>
        </p:nvSpPr>
        <p:spPr>
          <a:xfrm>
            <a:off x="8220892" y="4715691"/>
            <a:ext cx="1811384" cy="862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700"/>
          </a:p>
        </p:txBody>
      </p:sp>
    </p:spTree>
    <p:extLst>
      <p:ext uri="{BB962C8B-B14F-4D97-AF65-F5344CB8AC3E}">
        <p14:creationId xmlns:p14="http://schemas.microsoft.com/office/powerpoint/2010/main" val="4072866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3C8E46-F74A-4632-A18D-564160DD833B}"/>
              </a:ext>
            </a:extLst>
          </p:cNvPr>
          <p:cNvSpPr txBox="1"/>
          <p:nvPr userDrawn="1"/>
        </p:nvSpPr>
        <p:spPr>
          <a:xfrm>
            <a:off x="2960370" y="1172640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D45B01E-AD81-4CFE-BCB4-BC4823EED3D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B03BA17-2146-4270-A30E-B529148ACEF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3" y="10696715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56FD7E0-61DF-4EE1-9606-40033B0B30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45005A-5864-45EE-AFAB-0FB05A82A20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E58A206-369E-40DB-9F33-B72C54D71E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943DCD3-673D-4FC6-8801-C70E3C1CD05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C39E8A6D-9E5C-44DF-A6A6-2B7FEBFC0180}"/>
              </a:ext>
            </a:extLst>
          </p:cNvPr>
          <p:cNvSpPr txBox="1"/>
          <p:nvPr userDrawn="1"/>
        </p:nvSpPr>
        <p:spPr>
          <a:xfrm>
            <a:off x="9144000" y="-1068861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323B68D2-4DD0-4795-961C-F0040AC8950B}"/>
              </a:ext>
            </a:extLst>
          </p:cNvPr>
          <p:cNvSpPr txBox="1"/>
          <p:nvPr userDrawn="1"/>
        </p:nvSpPr>
        <p:spPr>
          <a:xfrm>
            <a:off x="-6183630" y="9459347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10/1/2025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D671516-CD09-454B-A184-4C6AED221522}"/>
              </a:ext>
            </a:extLst>
          </p:cNvPr>
          <p:cNvSpPr txBox="1">
            <a:spLocks/>
          </p:cNvSpPr>
          <p:nvPr userDrawn="1"/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z="1800" smtClean="0"/>
              <a:pPr/>
              <a:t>10/1/2025</a:t>
            </a:fld>
            <a:endParaRPr lang="en-US" sz="180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xmlns="" id="{47E6D180-6E19-47F4-A97C-F91BABE260AD}"/>
              </a:ext>
            </a:extLst>
          </p:cNvPr>
          <p:cNvSpPr txBox="1">
            <a:spLocks/>
          </p:cNvSpPr>
          <p:nvPr userDrawn="1"/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z="1800" smtClean="0"/>
              <a:pPr/>
              <a:t>‹#›</a:t>
            </a:fld>
            <a:endParaRPr lang="en-US" sz="180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5BB9EBE4-88C9-4B44-B55B-38A925EAB1BE}"/>
              </a:ext>
            </a:extLst>
          </p:cNvPr>
          <p:cNvSpPr txBox="1"/>
          <p:nvPr userDrawn="1"/>
        </p:nvSpPr>
        <p:spPr>
          <a:xfrm>
            <a:off x="2960370" y="1172640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8CA3B49-D7CE-4FD0-B761-151A0E2008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8CA310D-B745-45A9-883B-105B970207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3" y="10696715"/>
            <a:ext cx="3731495" cy="3829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D825E05-DE02-4C85-BFE6-76532E3DE5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E368DEC-DBBE-4CDB-9158-28C4F09FF1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A2139BE-D804-4BA3-8D25-3D20D873A6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870444D-FC74-4071-A2E5-766C1F4499B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5CF996D-E923-4A3E-B574-B468E2D05777}"/>
              </a:ext>
            </a:extLst>
          </p:cNvPr>
          <p:cNvSpPr txBox="1"/>
          <p:nvPr userDrawn="1"/>
        </p:nvSpPr>
        <p:spPr>
          <a:xfrm>
            <a:off x="2960370" y="1172640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07C1A6F-6D23-42CC-A0E1-84A788E015D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37B8A7D-0FC1-4CCA-B66D-8C89CE71916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3" y="10696715"/>
            <a:ext cx="3731495" cy="38290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7245C101-49EB-4E39-B048-86B29FB6428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BD826BE-C857-47D6-BCE3-DCA561C511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63723D4-A758-4F17-85B4-47084E179D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DCF2310-8C0C-40CB-9476-8206212D842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xmlns="" id="{0BA6C53E-6AC6-49B8-8BBB-9EC0860AB9C9}"/>
              </a:ext>
            </a:extLst>
          </p:cNvPr>
          <p:cNvSpPr txBox="1"/>
          <p:nvPr userDrawn="1"/>
        </p:nvSpPr>
        <p:spPr>
          <a:xfrm>
            <a:off x="9144000" y="-1068861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xmlns="" id="{7C380281-7D47-45F7-BD7E-CF419DC12668}"/>
              </a:ext>
            </a:extLst>
          </p:cNvPr>
          <p:cNvSpPr txBox="1"/>
          <p:nvPr userDrawn="1"/>
        </p:nvSpPr>
        <p:spPr>
          <a:xfrm>
            <a:off x="-6183630" y="9459347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3607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B01CB5-5484-4F3A-AA51-1E08FA7CB193}"/>
              </a:ext>
            </a:extLst>
          </p:cNvPr>
          <p:cNvSpPr txBox="1"/>
          <p:nvPr userDrawn="1"/>
        </p:nvSpPr>
        <p:spPr>
          <a:xfrm>
            <a:off x="2960370" y="11726408"/>
            <a:ext cx="1532763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45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45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9E07B2-D74B-43F6-AEFD-E21B7C9FFC65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5319" y="-324601"/>
            <a:ext cx="4111074" cy="4218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C764FD6-D7D5-4357-AB85-26741D4F6E2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6793" y="10696715"/>
            <a:ext cx="3731495" cy="3829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B5DB8D6-0A73-4EFB-B14E-1F1C3FA78C6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-27113594"/>
            <a:ext cx="3731495" cy="3829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8A8AF9-AB32-4A9C-9E24-3A049E879DE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-27113594"/>
            <a:ext cx="3731495" cy="3829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721822A-33BC-4DD5-BE09-335FF954F8A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77772" y="30460950"/>
            <a:ext cx="3731495" cy="38290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554214D-B21F-4E9E-AFE7-C9E0B07709CA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3201" y="30460950"/>
            <a:ext cx="3731495" cy="3829050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xmlns="" id="{B025A22D-840C-4B57-A557-EC06DF428AFE}"/>
              </a:ext>
            </a:extLst>
          </p:cNvPr>
          <p:cNvSpPr txBox="1"/>
          <p:nvPr userDrawn="1"/>
        </p:nvSpPr>
        <p:spPr>
          <a:xfrm>
            <a:off x="9144000" y="-1068861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EC5264DE-65D6-4052-B41B-34B5BD41FBB0}"/>
              </a:ext>
            </a:extLst>
          </p:cNvPr>
          <p:cNvSpPr txBox="1"/>
          <p:nvPr userDrawn="1"/>
        </p:nvSpPr>
        <p:spPr>
          <a:xfrm>
            <a:off x="-6183630" y="9459347"/>
            <a:ext cx="1532763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490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Măng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20128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1C1C1C"/>
          </a:solidFill>
          <a:latin typeface="Twinkl SemiBold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1C1C1C"/>
          </a:solidFill>
          <a:latin typeface="Twinkl SemiBold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1C1C1C"/>
          </a:solidFill>
          <a:latin typeface="Twinkl SemiBold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5400">
          <a:solidFill>
            <a:srgbClr val="1C1C1C"/>
          </a:solidFill>
          <a:latin typeface="Twinkl SemiBold" pitchFamily="2" charset="0"/>
        </a:defRPr>
      </a:lvl5pPr>
      <a:lvl6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rgbClr val="1C1C1C"/>
          </a:solidFill>
          <a:latin typeface="Sassoon Infant Md" panose="02000603050000020003" pitchFamily="50" charset="0"/>
        </a:defRPr>
      </a:lvl6pPr>
      <a:lvl7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rgbClr val="1C1C1C"/>
          </a:solidFill>
          <a:latin typeface="Sassoon Infant Md" panose="02000603050000020003" pitchFamily="50" charset="0"/>
        </a:defRPr>
      </a:lvl7pPr>
      <a:lvl8pPr marL="2057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rgbClr val="1C1C1C"/>
          </a:solidFill>
          <a:latin typeface="Sassoon Infant Md" panose="02000603050000020003" pitchFamily="50" charset="0"/>
        </a:defRPr>
      </a:lvl8pPr>
      <a:lvl9pPr marL="2743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6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10287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7145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24003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3086100" indent="-34290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svg"/><Relationship Id="rId11" Type="http://schemas.openxmlformats.org/officeDocument/2006/relationships/image" Target="../media/image21.gif"/><Relationship Id="rId5" Type="http://schemas.openxmlformats.org/officeDocument/2006/relationships/image" Target="../media/image17.png"/><Relationship Id="rId10" Type="http://schemas.openxmlformats.org/officeDocument/2006/relationships/image" Target="../media/image20.gif"/><Relationship Id="rId4" Type="http://schemas.openxmlformats.org/officeDocument/2006/relationships/image" Target="../media/image16.jpe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5.svg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61.sv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69330"/>
          </a:xfrm>
          <a:custGeom>
            <a:avLst/>
            <a:gdLst/>
            <a:ahLst/>
            <a:cxnLst/>
            <a:rect l="l" t="t" r="r" b="b"/>
            <a:pathLst>
              <a:path w="19460612" h="14082407">
                <a:moveTo>
                  <a:pt x="0" y="0"/>
                </a:moveTo>
                <a:lnTo>
                  <a:pt x="19460612" y="0"/>
                </a:lnTo>
                <a:lnTo>
                  <a:pt x="19460612" y="14082407"/>
                </a:lnTo>
                <a:lnTo>
                  <a:pt x="0" y="140824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C210AB8-1161-498E-8060-C3D4460F6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342900"/>
            <a:ext cx="14351228" cy="8772904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14300" y="3436286"/>
            <a:ext cx="5867400" cy="6751282"/>
          </a:xfrm>
          <a:custGeom>
            <a:avLst/>
            <a:gdLst/>
            <a:ahLst/>
            <a:cxnLst/>
            <a:rect l="l" t="t" r="r" b="b"/>
            <a:pathLst>
              <a:path w="7005447" h="8229600">
                <a:moveTo>
                  <a:pt x="0" y="0"/>
                </a:moveTo>
                <a:lnTo>
                  <a:pt x="7005447" y="0"/>
                </a:lnTo>
                <a:lnTo>
                  <a:pt x="70054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71" t="-27691" r="-2371" b="-5859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1169" y="226832"/>
            <a:ext cx="17454059" cy="9801474"/>
          </a:xfrm>
          <a:custGeom>
            <a:avLst/>
            <a:gdLst/>
            <a:ahLst/>
            <a:cxnLst/>
            <a:rect l="l" t="t" r="r" b="b"/>
            <a:pathLst>
              <a:path w="17454059" h="9801474">
                <a:moveTo>
                  <a:pt x="0" y="0"/>
                </a:moveTo>
                <a:lnTo>
                  <a:pt x="17454058" y="0"/>
                </a:lnTo>
                <a:lnTo>
                  <a:pt x="17454058" y="9801474"/>
                </a:lnTo>
                <a:lnTo>
                  <a:pt x="0" y="9801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Rounded Rectangle 15"/>
          <p:cNvSpPr/>
          <p:nvPr/>
        </p:nvSpPr>
        <p:spPr>
          <a:xfrm>
            <a:off x="5445866" y="987884"/>
            <a:ext cx="7467600" cy="29718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733800" y="2383137"/>
            <a:ext cx="11236452" cy="868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5600"/>
              </a:lnSpc>
              <a:defRPr/>
            </a:pPr>
            <a:r>
              <a:rPr lang="en-US" sz="13200" dirty="0">
                <a:solidFill>
                  <a:srgbClr val="000000"/>
                </a:solidFill>
                <a:latin typeface="UTM Avo" panose="02040603050506020204" pitchFamily="18" charset="0"/>
              </a:rPr>
              <a:t>7 &gt; 5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626909" y="1518303"/>
            <a:ext cx="1450235" cy="1554186"/>
          </a:xfrm>
          <a:prstGeom prst="roundRect">
            <a:avLst/>
          </a:prstGeom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45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6" name="&gt;" descr="Greater Than and Less Than Educational Resources K12 Learning, Whole  Numbers and Operations, Math Lesson Plans, Activities, Experiments,  Homeschool Help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00" b="90000" l="0" r="49369">
                        <a14:foregroundMark x1="17251" y1="15400" x2="17111" y2="26800"/>
                        <a14:foregroundMark x1="39972" y1="27800" x2="35624" y2="36800"/>
                        <a14:foregroundMark x1="35624" y1="28800" x2="41795" y2="35800"/>
                        <a14:foregroundMark x1="38850" y1="28200" x2="33240" y2="31600"/>
                        <a14:foregroundMark x1="35905" y1="27400" x2="39271" y2="27400"/>
                        <a14:foregroundMark x1="17952" y1="17000" x2="22020" y2="25600"/>
                        <a14:foregroundMark x1="21038" y1="16600" x2="19355" y2="14600"/>
                        <a14:foregroundMark x1="21739" y1="6000" x2="21739" y2="6000"/>
                        <a14:foregroundMark x1="44180" y1="18600" x2="44180" y2="18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021"/>
          <a:stretch/>
        </p:blipFill>
        <p:spPr bwMode="auto">
          <a:xfrm>
            <a:off x="4656692" y="4407592"/>
            <a:ext cx="3733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&lt;" descr="Greater Than and Less Than Educational Resources K12 Learning, Whole  Numbers and Operations, Math Lesson Plans, Activities, Experiments,  Homeschool Hel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000" l="45442" r="98878">
                        <a14:foregroundMark x1="54979" y1="43400" x2="57223" y2="48400"/>
                        <a14:foregroundMark x1="79383" y1="30200" x2="74474" y2="37800"/>
                        <a14:foregroundMark x1="74053" y1="28000" x2="81627" y2="32200"/>
                        <a14:foregroundMark x1="74895" y1="27000" x2="78962" y2="26000"/>
                        <a14:foregroundMark x1="53156" y1="44200" x2="56381" y2="49800"/>
                        <a14:foregroundMark x1="56942" y1="41800" x2="59046" y2="47400"/>
                        <a14:foregroundMark x1="59467" y1="47200" x2="55400" y2="51400"/>
                        <a14:foregroundMark x1="53156" y1="43400" x2="53576" y2="48800"/>
                        <a14:foregroundMark x1="72651" y1="15400" x2="72651" y2="15400"/>
                        <a14:foregroundMark x1="49369" y1="30600" x2="49369" y2="30600"/>
                        <a14:foregroundMark x1="70687" y1="17400" x2="70687" y2="17400"/>
                        <a14:foregroundMark x1="74334" y1="15400" x2="74334" y2="15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99"/>
          <a:stretch/>
        </p:blipFill>
        <p:spPr bwMode="auto">
          <a:xfrm>
            <a:off x="9340656" y="4186516"/>
            <a:ext cx="372852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estion Mark Gif - Ice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07" y="226833"/>
            <a:ext cx="4753053" cy="385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ĐÚNG" descr="Mobile Girl, MiM | Cute gif, Animated gift, Love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1926" y="163064"/>
            <a:ext cx="6387017" cy="466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SAI" descr="Mobile Girl, MiM Pop-Up Stickers | Mèo kitty, Chibi, Hình vui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0103" y="3977965"/>
            <a:ext cx="7054304" cy="717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68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 flipV="1">
            <a:off x="-354331" y="-104775"/>
            <a:ext cx="18996661" cy="1511818"/>
          </a:xfrm>
          <a:custGeom>
            <a:avLst/>
            <a:gdLst/>
            <a:ahLst/>
            <a:cxnLst/>
            <a:rect l="l" t="t" r="r" b="b"/>
            <a:pathLst>
              <a:path w="18996661" h="1511818">
                <a:moveTo>
                  <a:pt x="18996662" y="1511818"/>
                </a:moveTo>
                <a:lnTo>
                  <a:pt x="0" y="1511818"/>
                </a:lnTo>
                <a:lnTo>
                  <a:pt x="0" y="0"/>
                </a:lnTo>
                <a:lnTo>
                  <a:pt x="18996662" y="0"/>
                </a:lnTo>
                <a:lnTo>
                  <a:pt x="18996662" y="1511818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259254" y="230504"/>
            <a:ext cx="1260138" cy="1277167"/>
          </a:xfrm>
          <a:custGeom>
            <a:avLst/>
            <a:gdLst/>
            <a:ahLst/>
            <a:cxnLst/>
            <a:rect l="l" t="t" r="r" b="b"/>
            <a:pathLst>
              <a:path w="1260138" h="1277167">
                <a:moveTo>
                  <a:pt x="0" y="0"/>
                </a:moveTo>
                <a:lnTo>
                  <a:pt x="1260138" y="0"/>
                </a:lnTo>
                <a:lnTo>
                  <a:pt x="1260138" y="1277167"/>
                </a:lnTo>
                <a:lnTo>
                  <a:pt x="0" y="12771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053FD5FE-6730-4C29-9E24-DF24756C285C}"/>
              </a:ext>
            </a:extLst>
          </p:cNvPr>
          <p:cNvGrpSpPr/>
          <p:nvPr/>
        </p:nvGrpSpPr>
        <p:grpSpPr>
          <a:xfrm>
            <a:off x="457200" y="2744604"/>
            <a:ext cx="7830139" cy="1813075"/>
            <a:chOff x="412039" y="2409326"/>
            <a:chExt cx="7830139" cy="1813075"/>
          </a:xfrm>
        </p:grpSpPr>
        <p:grpSp>
          <p:nvGrpSpPr>
            <p:cNvPr id="4" name="Group 4"/>
            <p:cNvGrpSpPr/>
            <p:nvPr/>
          </p:nvGrpSpPr>
          <p:grpSpPr>
            <a:xfrm>
              <a:off x="412039" y="2409326"/>
              <a:ext cx="7830139" cy="1813075"/>
              <a:chOff x="0" y="0"/>
              <a:chExt cx="10440185" cy="2417433"/>
            </a:xfrm>
          </p:grpSpPr>
          <p:grpSp>
            <p:nvGrpSpPr>
              <p:cNvPr id="5" name="Group 5"/>
              <p:cNvGrpSpPr/>
              <p:nvPr/>
            </p:nvGrpSpPr>
            <p:grpSpPr>
              <a:xfrm>
                <a:off x="121648" y="86573"/>
                <a:ext cx="10318538" cy="2330861"/>
                <a:chOff x="0" y="0"/>
                <a:chExt cx="3414783" cy="771367"/>
              </a:xfrm>
            </p:grpSpPr>
            <p:sp>
              <p:nvSpPr>
                <p:cNvPr id="6" name="Freeform 6"/>
                <p:cNvSpPr/>
                <p:nvPr/>
              </p:nvSpPr>
              <p:spPr>
                <a:xfrm>
                  <a:off x="0" y="0"/>
                  <a:ext cx="3414783" cy="771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4783" h="771367">
                      <a:moveTo>
                        <a:pt x="30453" y="0"/>
                      </a:moveTo>
                      <a:lnTo>
                        <a:pt x="3384330" y="0"/>
                      </a:lnTo>
                      <a:cubicBezTo>
                        <a:pt x="3392407" y="0"/>
                        <a:pt x="3400153" y="3208"/>
                        <a:pt x="3405863" y="8919"/>
                      </a:cubicBezTo>
                      <a:cubicBezTo>
                        <a:pt x="3411575" y="14631"/>
                        <a:pt x="3414783" y="22376"/>
                        <a:pt x="3414783" y="30453"/>
                      </a:cubicBezTo>
                      <a:lnTo>
                        <a:pt x="3414783" y="740914"/>
                      </a:lnTo>
                      <a:cubicBezTo>
                        <a:pt x="3414783" y="748991"/>
                        <a:pt x="3411575" y="756737"/>
                        <a:pt x="3405863" y="762448"/>
                      </a:cubicBezTo>
                      <a:cubicBezTo>
                        <a:pt x="3400153" y="768159"/>
                        <a:pt x="3392407" y="771367"/>
                        <a:pt x="3384330" y="771367"/>
                      </a:cubicBezTo>
                      <a:lnTo>
                        <a:pt x="30453" y="771367"/>
                      </a:lnTo>
                      <a:cubicBezTo>
                        <a:pt x="22376" y="771367"/>
                        <a:pt x="14631" y="768159"/>
                        <a:pt x="8919" y="762448"/>
                      </a:cubicBezTo>
                      <a:cubicBezTo>
                        <a:pt x="3208" y="756737"/>
                        <a:pt x="0" y="748991"/>
                        <a:pt x="0" y="740914"/>
                      </a:cubicBezTo>
                      <a:lnTo>
                        <a:pt x="0" y="30453"/>
                      </a:lnTo>
                      <a:cubicBezTo>
                        <a:pt x="0" y="22376"/>
                        <a:pt x="3208" y="14631"/>
                        <a:pt x="8919" y="8919"/>
                      </a:cubicBezTo>
                      <a:cubicBezTo>
                        <a:pt x="14631" y="3208"/>
                        <a:pt x="22376" y="0"/>
                        <a:pt x="30453" y="0"/>
                      </a:cubicBezTo>
                      <a:close/>
                    </a:path>
                  </a:pathLst>
                </a:custGeom>
                <a:solidFill>
                  <a:srgbClr val="95AD5C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7" name="TextBox 7"/>
                <p:cNvSpPr txBox="1"/>
                <p:nvPr/>
              </p:nvSpPr>
              <p:spPr>
                <a:xfrm>
                  <a:off x="0" y="-38100"/>
                  <a:ext cx="3414783" cy="8094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8" name="Group 8"/>
              <p:cNvGrpSpPr/>
              <p:nvPr/>
            </p:nvGrpSpPr>
            <p:grpSpPr>
              <a:xfrm>
                <a:off x="0" y="0"/>
                <a:ext cx="10298693" cy="2330861"/>
                <a:chOff x="0" y="0"/>
                <a:chExt cx="3408215" cy="771367"/>
              </a:xfrm>
            </p:grpSpPr>
            <p:sp>
              <p:nvSpPr>
                <p:cNvPr id="9" name="Freeform 9"/>
                <p:cNvSpPr/>
                <p:nvPr/>
              </p:nvSpPr>
              <p:spPr>
                <a:xfrm>
                  <a:off x="0" y="0"/>
                  <a:ext cx="3408216" cy="771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8216" h="771367">
                      <a:moveTo>
                        <a:pt x="30512" y="0"/>
                      </a:moveTo>
                      <a:lnTo>
                        <a:pt x="3377704" y="0"/>
                      </a:lnTo>
                      <a:cubicBezTo>
                        <a:pt x="3394555" y="0"/>
                        <a:pt x="3408216" y="13661"/>
                        <a:pt x="3408216" y="30512"/>
                      </a:cubicBezTo>
                      <a:lnTo>
                        <a:pt x="3408216" y="740856"/>
                      </a:lnTo>
                      <a:cubicBezTo>
                        <a:pt x="3408216" y="757707"/>
                        <a:pt x="3394555" y="771367"/>
                        <a:pt x="3377704" y="771367"/>
                      </a:cubicBezTo>
                      <a:lnTo>
                        <a:pt x="30512" y="771367"/>
                      </a:lnTo>
                      <a:cubicBezTo>
                        <a:pt x="13661" y="771367"/>
                        <a:pt x="0" y="757707"/>
                        <a:pt x="0" y="740856"/>
                      </a:cubicBezTo>
                      <a:lnTo>
                        <a:pt x="0" y="30512"/>
                      </a:lnTo>
                      <a:cubicBezTo>
                        <a:pt x="0" y="13661"/>
                        <a:pt x="13661" y="0"/>
                        <a:pt x="305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0" name="TextBox 10"/>
                <p:cNvSpPr txBox="1"/>
                <p:nvPr/>
              </p:nvSpPr>
              <p:spPr>
                <a:xfrm>
                  <a:off x="0" y="-38100"/>
                  <a:ext cx="3408215" cy="8094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18" name="Freeform 18"/>
            <p:cNvSpPr/>
            <p:nvPr/>
          </p:nvSpPr>
          <p:spPr>
            <a:xfrm>
              <a:off x="805174" y="2646039"/>
              <a:ext cx="1415757" cy="1306036"/>
            </a:xfrm>
            <a:custGeom>
              <a:avLst/>
              <a:gdLst/>
              <a:ahLst/>
              <a:cxnLst/>
              <a:rect l="l" t="t" r="r" b="b"/>
              <a:pathLst>
                <a:path w="1415757" h="1306036">
                  <a:moveTo>
                    <a:pt x="0" y="0"/>
                  </a:moveTo>
                  <a:lnTo>
                    <a:pt x="1415757" y="0"/>
                  </a:lnTo>
                  <a:lnTo>
                    <a:pt x="1415757" y="1306036"/>
                  </a:lnTo>
                  <a:lnTo>
                    <a:pt x="0" y="130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20931" y="2646039"/>
              <a:ext cx="1415757" cy="1306036"/>
            </a:xfrm>
            <a:custGeom>
              <a:avLst/>
              <a:gdLst/>
              <a:ahLst/>
              <a:cxnLst/>
              <a:rect l="l" t="t" r="r" b="b"/>
              <a:pathLst>
                <a:path w="1415757" h="1306036">
                  <a:moveTo>
                    <a:pt x="0" y="0"/>
                  </a:moveTo>
                  <a:lnTo>
                    <a:pt x="1415758" y="0"/>
                  </a:lnTo>
                  <a:lnTo>
                    <a:pt x="1415758" y="1306036"/>
                  </a:lnTo>
                  <a:lnTo>
                    <a:pt x="0" y="130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636689" y="2662845"/>
              <a:ext cx="1415757" cy="1306036"/>
            </a:xfrm>
            <a:custGeom>
              <a:avLst/>
              <a:gdLst/>
              <a:ahLst/>
              <a:cxnLst/>
              <a:rect l="l" t="t" r="r" b="b"/>
              <a:pathLst>
                <a:path w="1415757" h="1306036">
                  <a:moveTo>
                    <a:pt x="0" y="0"/>
                  </a:moveTo>
                  <a:lnTo>
                    <a:pt x="1415757" y="0"/>
                  </a:lnTo>
                  <a:lnTo>
                    <a:pt x="1415757" y="1306036"/>
                  </a:lnTo>
                  <a:lnTo>
                    <a:pt x="0" y="130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5052446" y="2662845"/>
              <a:ext cx="1415757" cy="1306036"/>
            </a:xfrm>
            <a:custGeom>
              <a:avLst/>
              <a:gdLst/>
              <a:ahLst/>
              <a:cxnLst/>
              <a:rect l="l" t="t" r="r" b="b"/>
              <a:pathLst>
                <a:path w="1415757" h="1306036">
                  <a:moveTo>
                    <a:pt x="0" y="0"/>
                  </a:moveTo>
                  <a:lnTo>
                    <a:pt x="1415758" y="0"/>
                  </a:lnTo>
                  <a:lnTo>
                    <a:pt x="1415758" y="1306036"/>
                  </a:lnTo>
                  <a:lnTo>
                    <a:pt x="0" y="130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6468204" y="2646039"/>
              <a:ext cx="1415757" cy="1306036"/>
            </a:xfrm>
            <a:custGeom>
              <a:avLst/>
              <a:gdLst/>
              <a:ahLst/>
              <a:cxnLst/>
              <a:rect l="l" t="t" r="r" b="b"/>
              <a:pathLst>
                <a:path w="1415757" h="1306036">
                  <a:moveTo>
                    <a:pt x="0" y="0"/>
                  </a:moveTo>
                  <a:lnTo>
                    <a:pt x="1415757" y="0"/>
                  </a:lnTo>
                  <a:lnTo>
                    <a:pt x="1415757" y="1306036"/>
                  </a:lnTo>
                  <a:lnTo>
                    <a:pt x="0" y="13060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62DDBA7E-70B8-4AF5-B92C-DA99E4748255}"/>
              </a:ext>
            </a:extLst>
          </p:cNvPr>
          <p:cNvGrpSpPr/>
          <p:nvPr/>
        </p:nvGrpSpPr>
        <p:grpSpPr>
          <a:xfrm>
            <a:off x="9887539" y="2744604"/>
            <a:ext cx="7416922" cy="1813075"/>
            <a:chOff x="9842378" y="2409326"/>
            <a:chExt cx="7416922" cy="1813075"/>
          </a:xfrm>
        </p:grpSpPr>
        <p:grpSp>
          <p:nvGrpSpPr>
            <p:cNvPr id="11" name="Group 11"/>
            <p:cNvGrpSpPr/>
            <p:nvPr/>
          </p:nvGrpSpPr>
          <p:grpSpPr>
            <a:xfrm>
              <a:off x="9842378" y="2409326"/>
              <a:ext cx="7416922" cy="1813075"/>
              <a:chOff x="0" y="0"/>
              <a:chExt cx="9889229" cy="2417433"/>
            </a:xfrm>
          </p:grpSpPr>
          <p:grpSp>
            <p:nvGrpSpPr>
              <p:cNvPr id="12" name="Group 12"/>
              <p:cNvGrpSpPr/>
              <p:nvPr/>
            </p:nvGrpSpPr>
            <p:grpSpPr>
              <a:xfrm>
                <a:off x="115228" y="86573"/>
                <a:ext cx="9774001" cy="2330861"/>
                <a:chOff x="0" y="0"/>
                <a:chExt cx="3234576" cy="771367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3234576" cy="771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4576" h="771367">
                      <a:moveTo>
                        <a:pt x="32150" y="0"/>
                      </a:moveTo>
                      <a:lnTo>
                        <a:pt x="3202426" y="0"/>
                      </a:lnTo>
                      <a:cubicBezTo>
                        <a:pt x="3220182" y="0"/>
                        <a:pt x="3234576" y="14394"/>
                        <a:pt x="3234576" y="32150"/>
                      </a:cubicBezTo>
                      <a:lnTo>
                        <a:pt x="3234576" y="739218"/>
                      </a:lnTo>
                      <a:cubicBezTo>
                        <a:pt x="3234576" y="747744"/>
                        <a:pt x="3231189" y="755922"/>
                        <a:pt x="3225159" y="761951"/>
                      </a:cubicBezTo>
                      <a:cubicBezTo>
                        <a:pt x="3219130" y="767980"/>
                        <a:pt x="3210953" y="771367"/>
                        <a:pt x="3202426" y="771367"/>
                      </a:cubicBezTo>
                      <a:lnTo>
                        <a:pt x="32150" y="771367"/>
                      </a:lnTo>
                      <a:cubicBezTo>
                        <a:pt x="23623" y="771367"/>
                        <a:pt x="15446" y="767980"/>
                        <a:pt x="9416" y="761951"/>
                      </a:cubicBezTo>
                      <a:cubicBezTo>
                        <a:pt x="3387" y="755922"/>
                        <a:pt x="0" y="747744"/>
                        <a:pt x="0" y="739218"/>
                      </a:cubicBezTo>
                      <a:lnTo>
                        <a:pt x="0" y="32150"/>
                      </a:lnTo>
                      <a:cubicBezTo>
                        <a:pt x="0" y="23623"/>
                        <a:pt x="3387" y="15446"/>
                        <a:pt x="9416" y="9416"/>
                      </a:cubicBezTo>
                      <a:cubicBezTo>
                        <a:pt x="15446" y="3387"/>
                        <a:pt x="23623" y="0"/>
                        <a:pt x="32150" y="0"/>
                      </a:cubicBezTo>
                      <a:close/>
                    </a:path>
                  </a:pathLst>
                </a:custGeom>
                <a:solidFill>
                  <a:srgbClr val="95AD5C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4" name="TextBox 14"/>
                <p:cNvSpPr txBox="1"/>
                <p:nvPr/>
              </p:nvSpPr>
              <p:spPr>
                <a:xfrm>
                  <a:off x="0" y="-38100"/>
                  <a:ext cx="3234576" cy="8094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grpSp>
            <p:nvGrpSpPr>
              <p:cNvPr id="15" name="Group 15"/>
              <p:cNvGrpSpPr/>
              <p:nvPr/>
            </p:nvGrpSpPr>
            <p:grpSpPr>
              <a:xfrm>
                <a:off x="0" y="0"/>
                <a:ext cx="9755203" cy="2330861"/>
                <a:chOff x="0" y="0"/>
                <a:chExt cx="3228355" cy="771367"/>
              </a:xfrm>
            </p:grpSpPr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3228355" cy="771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8355" h="771367">
                      <a:moveTo>
                        <a:pt x="32212" y="0"/>
                      </a:moveTo>
                      <a:lnTo>
                        <a:pt x="3196143" y="0"/>
                      </a:lnTo>
                      <a:cubicBezTo>
                        <a:pt x="3204686" y="0"/>
                        <a:pt x="3212879" y="3394"/>
                        <a:pt x="3218920" y="9435"/>
                      </a:cubicBezTo>
                      <a:cubicBezTo>
                        <a:pt x="3224961" y="15475"/>
                        <a:pt x="3228355" y="23668"/>
                        <a:pt x="3228355" y="32212"/>
                      </a:cubicBezTo>
                      <a:lnTo>
                        <a:pt x="3228355" y="739156"/>
                      </a:lnTo>
                      <a:cubicBezTo>
                        <a:pt x="3228355" y="747699"/>
                        <a:pt x="3224961" y="755892"/>
                        <a:pt x="3218920" y="761933"/>
                      </a:cubicBezTo>
                      <a:cubicBezTo>
                        <a:pt x="3212879" y="767974"/>
                        <a:pt x="3204686" y="771367"/>
                        <a:pt x="3196143" y="771367"/>
                      </a:cubicBezTo>
                      <a:lnTo>
                        <a:pt x="32212" y="771367"/>
                      </a:lnTo>
                      <a:cubicBezTo>
                        <a:pt x="23668" y="771367"/>
                        <a:pt x="15475" y="767974"/>
                        <a:pt x="9435" y="761933"/>
                      </a:cubicBezTo>
                      <a:cubicBezTo>
                        <a:pt x="3394" y="755892"/>
                        <a:pt x="0" y="747699"/>
                        <a:pt x="0" y="739156"/>
                      </a:cubicBezTo>
                      <a:lnTo>
                        <a:pt x="0" y="32212"/>
                      </a:lnTo>
                      <a:cubicBezTo>
                        <a:pt x="0" y="23668"/>
                        <a:pt x="3394" y="15475"/>
                        <a:pt x="9435" y="9435"/>
                      </a:cubicBezTo>
                      <a:cubicBezTo>
                        <a:pt x="15475" y="3394"/>
                        <a:pt x="23668" y="0"/>
                        <a:pt x="32212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38100" cap="rnd">
                  <a:solidFill>
                    <a:srgbClr val="000000"/>
                  </a:solidFill>
                  <a:prstDash val="solid"/>
                  <a:round/>
                </a:ln>
              </p:spPr>
            </p:sp>
            <p:sp>
              <p:nvSpPr>
                <p:cNvPr id="17" name="TextBox 17"/>
                <p:cNvSpPr txBox="1"/>
                <p:nvPr/>
              </p:nvSpPr>
              <p:spPr>
                <a:xfrm>
                  <a:off x="0" y="-38100"/>
                  <a:ext cx="3228355" cy="809467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</p:grpSp>
        <p:sp>
          <p:nvSpPr>
            <p:cNvPr id="23" name="Freeform 23"/>
            <p:cNvSpPr/>
            <p:nvPr/>
          </p:nvSpPr>
          <p:spPr>
            <a:xfrm>
              <a:off x="10122342" y="2734827"/>
              <a:ext cx="1178548" cy="1128460"/>
            </a:xfrm>
            <a:custGeom>
              <a:avLst/>
              <a:gdLst/>
              <a:ahLst/>
              <a:cxnLst/>
              <a:rect l="l" t="t" r="r" b="b"/>
              <a:pathLst>
                <a:path w="1178548" h="1128460">
                  <a:moveTo>
                    <a:pt x="0" y="0"/>
                  </a:moveTo>
                  <a:lnTo>
                    <a:pt x="1178548" y="0"/>
                  </a:lnTo>
                  <a:lnTo>
                    <a:pt x="1178548" y="1128460"/>
                  </a:lnTo>
                  <a:lnTo>
                    <a:pt x="0" y="112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11508063" y="2734827"/>
              <a:ext cx="1178548" cy="1128460"/>
            </a:xfrm>
            <a:custGeom>
              <a:avLst/>
              <a:gdLst/>
              <a:ahLst/>
              <a:cxnLst/>
              <a:rect l="l" t="t" r="r" b="b"/>
              <a:pathLst>
                <a:path w="1178548" h="1128460">
                  <a:moveTo>
                    <a:pt x="0" y="0"/>
                  </a:moveTo>
                  <a:lnTo>
                    <a:pt x="1178548" y="0"/>
                  </a:lnTo>
                  <a:lnTo>
                    <a:pt x="1178548" y="1128460"/>
                  </a:lnTo>
                  <a:lnTo>
                    <a:pt x="0" y="112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2896161" y="2751633"/>
              <a:ext cx="1178548" cy="1128460"/>
            </a:xfrm>
            <a:custGeom>
              <a:avLst/>
              <a:gdLst/>
              <a:ahLst/>
              <a:cxnLst/>
              <a:rect l="l" t="t" r="r" b="b"/>
              <a:pathLst>
                <a:path w="1178548" h="1128460">
                  <a:moveTo>
                    <a:pt x="0" y="0"/>
                  </a:moveTo>
                  <a:lnTo>
                    <a:pt x="1178548" y="0"/>
                  </a:lnTo>
                  <a:lnTo>
                    <a:pt x="1178548" y="1128460"/>
                  </a:lnTo>
                  <a:lnTo>
                    <a:pt x="0" y="112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14281882" y="2751633"/>
              <a:ext cx="1178548" cy="1128460"/>
            </a:xfrm>
            <a:custGeom>
              <a:avLst/>
              <a:gdLst/>
              <a:ahLst/>
              <a:cxnLst/>
              <a:rect l="l" t="t" r="r" b="b"/>
              <a:pathLst>
                <a:path w="1178548" h="1128460">
                  <a:moveTo>
                    <a:pt x="0" y="0"/>
                  </a:moveTo>
                  <a:lnTo>
                    <a:pt x="1178548" y="0"/>
                  </a:lnTo>
                  <a:lnTo>
                    <a:pt x="1178548" y="1128460"/>
                  </a:lnTo>
                  <a:lnTo>
                    <a:pt x="0" y="112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15669980" y="2751633"/>
              <a:ext cx="1178548" cy="1128460"/>
            </a:xfrm>
            <a:custGeom>
              <a:avLst/>
              <a:gdLst/>
              <a:ahLst/>
              <a:cxnLst/>
              <a:rect l="l" t="t" r="r" b="b"/>
              <a:pathLst>
                <a:path w="1178548" h="1128460">
                  <a:moveTo>
                    <a:pt x="0" y="0"/>
                  </a:moveTo>
                  <a:lnTo>
                    <a:pt x="1178548" y="0"/>
                  </a:lnTo>
                  <a:lnTo>
                    <a:pt x="1178548" y="1128460"/>
                  </a:lnTo>
                  <a:lnTo>
                    <a:pt x="0" y="11284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0" y="7633627"/>
            <a:ext cx="2570455" cy="2653373"/>
          </a:xfrm>
          <a:custGeom>
            <a:avLst/>
            <a:gdLst/>
            <a:ahLst/>
            <a:cxnLst/>
            <a:rect l="l" t="t" r="r" b="b"/>
            <a:pathLst>
              <a:path w="2570455" h="2653373">
                <a:moveTo>
                  <a:pt x="0" y="0"/>
                </a:moveTo>
                <a:lnTo>
                  <a:pt x="2570455" y="0"/>
                </a:lnTo>
                <a:lnTo>
                  <a:pt x="2570455" y="2653373"/>
                </a:lnTo>
                <a:lnTo>
                  <a:pt x="0" y="265337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5769796" y="6669904"/>
            <a:ext cx="2157464" cy="3760286"/>
          </a:xfrm>
          <a:custGeom>
            <a:avLst/>
            <a:gdLst/>
            <a:ahLst/>
            <a:cxnLst/>
            <a:rect l="l" t="t" r="r" b="b"/>
            <a:pathLst>
              <a:path w="2157464" h="3760286">
                <a:moveTo>
                  <a:pt x="0" y="0"/>
                </a:moveTo>
                <a:lnTo>
                  <a:pt x="2157464" y="0"/>
                </a:lnTo>
                <a:lnTo>
                  <a:pt x="2157464" y="3760285"/>
                </a:lnTo>
                <a:lnTo>
                  <a:pt x="0" y="376028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76" y="230504"/>
            <a:ext cx="2220455" cy="2178821"/>
          </a:xfrm>
          <a:custGeom>
            <a:avLst/>
            <a:gdLst/>
            <a:ahLst/>
            <a:cxnLst/>
            <a:rect l="l" t="t" r="r" b="b"/>
            <a:pathLst>
              <a:path w="2220455" h="2178821">
                <a:moveTo>
                  <a:pt x="0" y="0"/>
                </a:moveTo>
                <a:lnTo>
                  <a:pt x="2220455" y="0"/>
                </a:lnTo>
                <a:lnTo>
                  <a:pt x="2220455" y="2178822"/>
                </a:lnTo>
                <a:lnTo>
                  <a:pt x="0" y="217882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5334000" y="5323314"/>
            <a:ext cx="6621666" cy="1782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903"/>
              </a:lnSpc>
              <a:spcBef>
                <a:spcPct val="0"/>
              </a:spcBef>
            </a:pPr>
            <a:r>
              <a:rPr lang="en-US" sz="14300" b="1" spc="3098" dirty="0">
                <a:ln>
                  <a:solidFill>
                    <a:schemeClr val="tx1"/>
                  </a:solidFill>
                </a:ln>
                <a:solidFill>
                  <a:srgbClr val="6995E0"/>
                </a:solidFill>
                <a:latin typeface="UTM Avo Bold"/>
                <a:ea typeface="UTM Avo Bold"/>
                <a:cs typeface="UTM Avo Bold"/>
                <a:sym typeface="UTM Avo Bold"/>
              </a:rPr>
              <a:t>5 = 5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918241" y="7478173"/>
            <a:ext cx="9259473" cy="1278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760"/>
              </a:lnSpc>
              <a:spcBef>
                <a:spcPct val="0"/>
              </a:spcBef>
            </a:pPr>
            <a:r>
              <a:rPr lang="en-US" sz="8800" spc="84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Năm</a:t>
            </a:r>
            <a:r>
              <a:rPr lang="en-US" sz="8800" b="1" spc="84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8800" b="1" spc="84" dirty="0" err="1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bằng</a:t>
            </a:r>
            <a:r>
              <a:rPr lang="en-US" sz="8800" b="1" spc="84" dirty="0">
                <a:solidFill>
                  <a:srgbClr val="000000"/>
                </a:solidFill>
                <a:latin typeface="UTM Avo Bold"/>
                <a:ea typeface="UTM Avo Bold"/>
                <a:cs typeface="UTM Avo Bold"/>
                <a:sym typeface="UTM Avo Bold"/>
              </a:rPr>
              <a:t> </a:t>
            </a:r>
            <a:r>
              <a:rPr lang="en-US" sz="8800" spc="84" dirty="0" err="1">
                <a:solidFill>
                  <a:srgbClr val="000000"/>
                </a:solidFill>
                <a:latin typeface="UTM Avo"/>
                <a:ea typeface="UTM Avo"/>
                <a:cs typeface="UTM Avo"/>
                <a:sym typeface="UTM Avo"/>
              </a:rPr>
              <a:t>năm</a:t>
            </a:r>
            <a:endParaRPr lang="en-US" sz="8800" spc="84" dirty="0">
              <a:solidFill>
                <a:srgbClr val="000000"/>
              </a:solidFill>
              <a:latin typeface="UTM Avo"/>
              <a:ea typeface="UTM Avo"/>
              <a:cs typeface="UTM Avo"/>
              <a:sym typeface="UTM Av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8C300E-2F42-4E4A-A917-2E84DAB4CAB8}"/>
              </a:ext>
            </a:extLst>
          </p:cNvPr>
          <p:cNvSpPr txBox="1"/>
          <p:nvPr/>
        </p:nvSpPr>
        <p:spPr>
          <a:xfrm>
            <a:off x="457200" y="266700"/>
            <a:ext cx="11814453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7200" b="1" dirty="0">
                <a:solidFill>
                  <a:schemeClr val="accent4">
                    <a:lumMod val="75000"/>
                  </a:schemeClr>
                </a:solidFill>
                <a:latin typeface="UTM Avo" panose="02040603050506020204" pitchFamily="18" charset="0"/>
              </a:rPr>
              <a:t> 2: </a:t>
            </a:r>
            <a:r>
              <a:rPr lang="en-US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Tìm</a:t>
            </a:r>
            <a:r>
              <a: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hình</a:t>
            </a:r>
            <a:r>
              <a: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thích</a:t>
            </a:r>
            <a:r>
              <a:rPr lang="en-US" sz="7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7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Avo" panose="02040603050506020204" pitchFamily="18" charset="0"/>
              </a:rPr>
              <a:t>hợp</a:t>
            </a:r>
            <a:endParaRPr lang="en-US" sz="7200" b="1" dirty="0">
              <a:solidFill>
                <a:schemeClr val="tx1">
                  <a:lumMod val="75000"/>
                  <a:lumOff val="2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B90C825-B17F-45C2-93CC-1EF3533C0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38300"/>
            <a:ext cx="12573000" cy="8382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59326A9-2243-4A45-93CF-3252B7510AA7}"/>
              </a:ext>
            </a:extLst>
          </p:cNvPr>
          <p:cNvSpPr/>
          <p:nvPr/>
        </p:nvSpPr>
        <p:spPr>
          <a:xfrm>
            <a:off x="12877800" y="1866900"/>
            <a:ext cx="5181600" cy="2133601"/>
          </a:xfrm>
          <a:prstGeom prst="roundRect">
            <a:avLst>
              <a:gd name="adj" fmla="val 10381"/>
            </a:avLst>
          </a:prstGeom>
          <a:solidFill>
            <a:srgbClr val="FED1CB"/>
          </a:solidFill>
          <a:ln>
            <a:solidFill>
              <a:srgbClr val="E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ED1CB"/>
                </a:solidFill>
              </a:ln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88A4CD01-7A44-48BB-BDD4-093BF29FCB58}"/>
              </a:ext>
            </a:extLst>
          </p:cNvPr>
          <p:cNvSpPr/>
          <p:nvPr/>
        </p:nvSpPr>
        <p:spPr>
          <a:xfrm>
            <a:off x="12877800" y="4152899"/>
            <a:ext cx="5181600" cy="1981201"/>
          </a:xfrm>
          <a:prstGeom prst="roundRect">
            <a:avLst>
              <a:gd name="adj" fmla="val 10381"/>
            </a:avLst>
          </a:prstGeom>
          <a:solidFill>
            <a:srgbClr val="FED1CB"/>
          </a:solidFill>
          <a:ln>
            <a:solidFill>
              <a:srgbClr val="E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ED1CB"/>
                </a:solidFill>
              </a:ln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E1EA2AE-26BC-4592-BF7B-BBAF6770F42D}"/>
              </a:ext>
            </a:extLst>
          </p:cNvPr>
          <p:cNvSpPr/>
          <p:nvPr/>
        </p:nvSpPr>
        <p:spPr>
          <a:xfrm>
            <a:off x="12877800" y="6305371"/>
            <a:ext cx="5181600" cy="1752601"/>
          </a:xfrm>
          <a:prstGeom prst="roundRect">
            <a:avLst>
              <a:gd name="adj" fmla="val 10381"/>
            </a:avLst>
          </a:prstGeom>
          <a:solidFill>
            <a:srgbClr val="FED1CB"/>
          </a:solidFill>
          <a:ln>
            <a:solidFill>
              <a:srgbClr val="E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ED1CB"/>
                </a:solidFill>
              </a:ln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385A1C47-5B93-44EF-AEA9-643C0DA58B6B}"/>
              </a:ext>
            </a:extLst>
          </p:cNvPr>
          <p:cNvSpPr/>
          <p:nvPr/>
        </p:nvSpPr>
        <p:spPr>
          <a:xfrm>
            <a:off x="12862560" y="8267699"/>
            <a:ext cx="5181600" cy="1752601"/>
          </a:xfrm>
          <a:prstGeom prst="roundRect">
            <a:avLst>
              <a:gd name="adj" fmla="val 10381"/>
            </a:avLst>
          </a:prstGeom>
          <a:solidFill>
            <a:srgbClr val="FED1CB"/>
          </a:solidFill>
          <a:ln>
            <a:solidFill>
              <a:srgbClr val="E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ED1CB"/>
                </a:solidFill>
              </a:ln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72EBFCDF-ACB5-43D7-AF51-C49CEED0FF7B}"/>
              </a:ext>
            </a:extLst>
          </p:cNvPr>
          <p:cNvSpPr/>
          <p:nvPr/>
        </p:nvSpPr>
        <p:spPr>
          <a:xfrm>
            <a:off x="13335000" y="2229028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6D525FC-1AB4-4342-8459-A1F1FE550782}"/>
              </a:ext>
            </a:extLst>
          </p:cNvPr>
          <p:cNvSpPr/>
          <p:nvPr/>
        </p:nvSpPr>
        <p:spPr>
          <a:xfrm>
            <a:off x="16535400" y="2223224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19BDE15-9C91-4326-9E0A-905F6F76819E}"/>
              </a:ext>
            </a:extLst>
          </p:cNvPr>
          <p:cNvSpPr/>
          <p:nvPr/>
        </p:nvSpPr>
        <p:spPr>
          <a:xfrm>
            <a:off x="14935200" y="2316480"/>
            <a:ext cx="1295400" cy="12133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C9AF84ED-BEC6-4EF1-84CA-90F07075C201}"/>
              </a:ext>
            </a:extLst>
          </p:cNvPr>
          <p:cNvSpPr/>
          <p:nvPr/>
        </p:nvSpPr>
        <p:spPr>
          <a:xfrm>
            <a:off x="13335000" y="4492168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737DDCF-1010-4D75-B3E4-B02E98F58928}"/>
              </a:ext>
            </a:extLst>
          </p:cNvPr>
          <p:cNvSpPr/>
          <p:nvPr/>
        </p:nvSpPr>
        <p:spPr>
          <a:xfrm>
            <a:off x="16535400" y="4486364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3D1D2B6-10EC-4C28-A9B6-C22ED69E7BBE}"/>
              </a:ext>
            </a:extLst>
          </p:cNvPr>
          <p:cNvSpPr/>
          <p:nvPr/>
        </p:nvSpPr>
        <p:spPr>
          <a:xfrm>
            <a:off x="14935200" y="4579620"/>
            <a:ext cx="1295400" cy="12133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9DDCBD26-590B-48E3-ADD5-5BE77FFFB3CD}"/>
              </a:ext>
            </a:extLst>
          </p:cNvPr>
          <p:cNvSpPr/>
          <p:nvPr/>
        </p:nvSpPr>
        <p:spPr>
          <a:xfrm>
            <a:off x="13335000" y="6496226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DF5736FF-8314-472F-B9BD-FE5051857B67}"/>
              </a:ext>
            </a:extLst>
          </p:cNvPr>
          <p:cNvSpPr/>
          <p:nvPr/>
        </p:nvSpPr>
        <p:spPr>
          <a:xfrm>
            <a:off x="16535400" y="6490422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E553C82D-AD4F-46D6-8D0E-76600C58FA91}"/>
              </a:ext>
            </a:extLst>
          </p:cNvPr>
          <p:cNvSpPr/>
          <p:nvPr/>
        </p:nvSpPr>
        <p:spPr>
          <a:xfrm>
            <a:off x="14935200" y="6583678"/>
            <a:ext cx="1295400" cy="12133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85A3F6A4-DAA1-4F2C-84A3-89D04ABA8A42}"/>
              </a:ext>
            </a:extLst>
          </p:cNvPr>
          <p:cNvSpPr/>
          <p:nvPr/>
        </p:nvSpPr>
        <p:spPr>
          <a:xfrm>
            <a:off x="13319760" y="8445862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F1E4BF3-8A85-46D0-9093-63F65430FBFC}"/>
              </a:ext>
            </a:extLst>
          </p:cNvPr>
          <p:cNvSpPr/>
          <p:nvPr/>
        </p:nvSpPr>
        <p:spPr>
          <a:xfrm>
            <a:off x="16520160" y="8440058"/>
            <a:ext cx="1295400" cy="13142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3359A729-9A9B-4901-8B1B-94C4603100BD}"/>
              </a:ext>
            </a:extLst>
          </p:cNvPr>
          <p:cNvSpPr/>
          <p:nvPr/>
        </p:nvSpPr>
        <p:spPr>
          <a:xfrm>
            <a:off x="14919960" y="8533314"/>
            <a:ext cx="1295400" cy="121339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xmlns="" id="{683149D5-FFF6-406C-BA82-58B10D56FB8A}"/>
              </a:ext>
            </a:extLst>
          </p:cNvPr>
          <p:cNvSpPr/>
          <p:nvPr/>
        </p:nvSpPr>
        <p:spPr>
          <a:xfrm>
            <a:off x="5861538" y="5650523"/>
            <a:ext cx="1547447" cy="3352800"/>
          </a:xfrm>
          <a:custGeom>
            <a:avLst/>
            <a:gdLst>
              <a:gd name="connsiteX0" fmla="*/ 0 w 1547447"/>
              <a:gd name="connsiteY0" fmla="*/ 0 h 3352800"/>
              <a:gd name="connsiteX1" fmla="*/ 1547447 w 1547447"/>
              <a:gd name="connsiteY1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7447" h="3352800">
                <a:moveTo>
                  <a:pt x="0" y="0"/>
                </a:moveTo>
                <a:lnTo>
                  <a:pt x="1547447" y="3352800"/>
                </a:lnTo>
              </a:path>
            </a:pathLst>
          </a:custGeom>
          <a:noFill/>
          <a:ln w="57150">
            <a:solidFill>
              <a:srgbClr val="E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xmlns="" id="{9F3A89C8-545E-4F11-B9B8-F4E897C476F0}"/>
              </a:ext>
            </a:extLst>
          </p:cNvPr>
          <p:cNvSpPr/>
          <p:nvPr/>
        </p:nvSpPr>
        <p:spPr>
          <a:xfrm flipV="1">
            <a:off x="5861538" y="3009900"/>
            <a:ext cx="1547447" cy="4410894"/>
          </a:xfrm>
          <a:custGeom>
            <a:avLst/>
            <a:gdLst>
              <a:gd name="connsiteX0" fmla="*/ 0 w 1547447"/>
              <a:gd name="connsiteY0" fmla="*/ 0 h 3352800"/>
              <a:gd name="connsiteX1" fmla="*/ 1547447 w 1547447"/>
              <a:gd name="connsiteY1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7447" h="3352800">
                <a:moveTo>
                  <a:pt x="0" y="0"/>
                </a:moveTo>
                <a:lnTo>
                  <a:pt x="1547447" y="3352800"/>
                </a:lnTo>
              </a:path>
            </a:pathLst>
          </a:custGeom>
          <a:noFill/>
          <a:ln w="57150">
            <a:solidFill>
              <a:srgbClr val="E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xmlns="" id="{6ECB1902-2C81-4C07-BEB2-2EC422A520D5}"/>
              </a:ext>
            </a:extLst>
          </p:cNvPr>
          <p:cNvSpPr/>
          <p:nvPr/>
        </p:nvSpPr>
        <p:spPr>
          <a:xfrm flipV="1">
            <a:off x="6040314" y="4942111"/>
            <a:ext cx="1547447" cy="4410894"/>
          </a:xfrm>
          <a:custGeom>
            <a:avLst/>
            <a:gdLst>
              <a:gd name="connsiteX0" fmla="*/ 0 w 1547447"/>
              <a:gd name="connsiteY0" fmla="*/ 0 h 3352800"/>
              <a:gd name="connsiteX1" fmla="*/ 1547447 w 1547447"/>
              <a:gd name="connsiteY1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547447" h="3352800">
                <a:moveTo>
                  <a:pt x="0" y="0"/>
                </a:moveTo>
                <a:lnTo>
                  <a:pt x="1547447" y="3352800"/>
                </a:lnTo>
              </a:path>
            </a:pathLst>
          </a:custGeom>
          <a:noFill/>
          <a:ln w="57150">
            <a:solidFill>
              <a:srgbClr val="E358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8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F47CFC4-536C-4885-B84E-3A1134B6B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756" y="1972272"/>
            <a:ext cx="12186960" cy="83705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503864E1-AE20-4EFC-A280-EFF32C32B940}"/>
              </a:ext>
            </a:extLst>
          </p:cNvPr>
          <p:cNvGrpSpPr/>
          <p:nvPr/>
        </p:nvGrpSpPr>
        <p:grpSpPr>
          <a:xfrm>
            <a:off x="595443" y="196210"/>
            <a:ext cx="9480997" cy="1250787"/>
            <a:chOff x="595443" y="196210"/>
            <a:chExt cx="9480997" cy="125078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52391F91-69C0-4422-AC11-8E5EF7DDF3A2}"/>
                </a:ext>
              </a:extLst>
            </p:cNvPr>
            <p:cNvSpPr/>
            <p:nvPr/>
          </p:nvSpPr>
          <p:spPr>
            <a:xfrm>
              <a:off x="3310915" y="196210"/>
              <a:ext cx="3470885" cy="1250787"/>
            </a:xfrm>
            <a:prstGeom prst="roundRect">
              <a:avLst/>
            </a:prstGeom>
            <a:solidFill>
              <a:srgbClr val="FED1C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595443" y="344297"/>
              <a:ext cx="9480997" cy="96218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141"/>
                </a:lnSpc>
              </a:pPr>
              <a:r>
                <a:rPr lang="en-US" sz="6600" b="1" spc="5" dirty="0" err="1">
                  <a:solidFill>
                    <a:srgbClr val="E3586F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Bài</a:t>
              </a:r>
              <a:r>
                <a:rPr lang="en-US" sz="6600" b="1" spc="5" dirty="0">
                  <a:solidFill>
                    <a:srgbClr val="E3586F"/>
                  </a:solidFill>
                  <a:latin typeface="UTM Avo Bold"/>
                  <a:ea typeface="UTM Avo Bold"/>
                  <a:cs typeface="UTM Avo Bold"/>
                  <a:sym typeface="UTM Avo Bold"/>
                </a:rPr>
                <a:t> 4.   &lt;; &gt;; =   ?</a:t>
              </a:r>
            </a:p>
          </p:txBody>
        </p:sp>
      </p:grpSp>
      <p:sp>
        <p:nvSpPr>
          <p:cNvPr id="40" name="Freeform 2">
            <a:extLst>
              <a:ext uri="{FF2B5EF4-FFF2-40B4-BE49-F238E27FC236}">
                <a16:creationId xmlns:a16="http://schemas.microsoft.com/office/drawing/2014/main" xmlns="" id="{B749E959-1C82-4D3B-9C2D-A9ACDF1A0BB2}"/>
              </a:ext>
            </a:extLst>
          </p:cNvPr>
          <p:cNvSpPr/>
          <p:nvPr/>
        </p:nvSpPr>
        <p:spPr>
          <a:xfrm flipH="1" flipV="1">
            <a:off x="15550020" y="40391"/>
            <a:ext cx="2151697" cy="4114800"/>
          </a:xfrm>
          <a:custGeom>
            <a:avLst/>
            <a:gdLst/>
            <a:ahLst/>
            <a:cxnLst/>
            <a:rect l="l" t="t" r="r" b="b"/>
            <a:pathLst>
              <a:path w="2151697" h="4114800">
                <a:moveTo>
                  <a:pt x="2151697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2151697" y="0"/>
                </a:lnTo>
                <a:lnTo>
                  <a:pt x="2151697" y="411480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">
            <a:extLst>
              <a:ext uri="{FF2B5EF4-FFF2-40B4-BE49-F238E27FC236}">
                <a16:creationId xmlns:a16="http://schemas.microsoft.com/office/drawing/2014/main" xmlns="" id="{4723067F-C229-4A28-8D0B-821ABB92299E}"/>
              </a:ext>
            </a:extLst>
          </p:cNvPr>
          <p:cNvSpPr/>
          <p:nvPr/>
        </p:nvSpPr>
        <p:spPr>
          <a:xfrm>
            <a:off x="78066" y="5827903"/>
            <a:ext cx="2151698" cy="4114800"/>
          </a:xfrm>
          <a:custGeom>
            <a:avLst/>
            <a:gdLst/>
            <a:ahLst/>
            <a:cxnLst/>
            <a:rect l="l" t="t" r="r" b="b"/>
            <a:pathLst>
              <a:path w="2151698" h="4114800">
                <a:moveTo>
                  <a:pt x="0" y="0"/>
                </a:moveTo>
                <a:lnTo>
                  <a:pt x="2151697" y="0"/>
                </a:lnTo>
                <a:lnTo>
                  <a:pt x="21516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xmlns="" id="{31095009-4179-4148-A082-8357D491D492}"/>
              </a:ext>
            </a:extLst>
          </p:cNvPr>
          <p:cNvSpPr/>
          <p:nvPr/>
        </p:nvSpPr>
        <p:spPr>
          <a:xfrm>
            <a:off x="520191" y="1688875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xmlns="" id="{F6145C0E-351D-4C6F-B346-CED66716442E}"/>
              </a:ext>
            </a:extLst>
          </p:cNvPr>
          <p:cNvSpPr/>
          <p:nvPr/>
        </p:nvSpPr>
        <p:spPr>
          <a:xfrm>
            <a:off x="16255333" y="8511540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7" y="0"/>
                </a:lnTo>
                <a:lnTo>
                  <a:pt x="1751787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xmlns="" id="{541D3408-6C73-4541-9EAF-1A76C7A70EFB}"/>
              </a:ext>
            </a:extLst>
          </p:cNvPr>
          <p:cNvSpPr/>
          <p:nvPr/>
        </p:nvSpPr>
        <p:spPr>
          <a:xfrm>
            <a:off x="152806" y="2970276"/>
            <a:ext cx="1751787" cy="1775460"/>
          </a:xfrm>
          <a:custGeom>
            <a:avLst/>
            <a:gdLst/>
            <a:ahLst/>
            <a:cxnLst/>
            <a:rect l="l" t="t" r="r" b="b"/>
            <a:pathLst>
              <a:path w="1751787" h="1775460">
                <a:moveTo>
                  <a:pt x="0" y="0"/>
                </a:moveTo>
                <a:lnTo>
                  <a:pt x="1751788" y="0"/>
                </a:lnTo>
                <a:lnTo>
                  <a:pt x="1751788" y="1775460"/>
                </a:lnTo>
                <a:lnTo>
                  <a:pt x="0" y="177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4C03ABB-1275-4BA0-A71D-ECD2D8EFC77F}"/>
              </a:ext>
            </a:extLst>
          </p:cNvPr>
          <p:cNvSpPr/>
          <p:nvPr/>
        </p:nvSpPr>
        <p:spPr>
          <a:xfrm>
            <a:off x="11049000" y="5295900"/>
            <a:ext cx="990600" cy="8616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E3586F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6E2B3204-BA82-434F-9F82-3405A6445E5D}"/>
              </a:ext>
            </a:extLst>
          </p:cNvPr>
          <p:cNvSpPr/>
          <p:nvPr/>
        </p:nvSpPr>
        <p:spPr>
          <a:xfrm>
            <a:off x="4800600" y="9253733"/>
            <a:ext cx="990600" cy="8616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E3586F"/>
                </a:solidFill>
                <a:latin typeface="UTM Avo" panose="02040603050506020204" pitchFamily="18" charset="0"/>
              </a:rPr>
              <a:t>&lt;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28A8DF87-8816-472E-BB59-9B016FA8D085}"/>
              </a:ext>
            </a:extLst>
          </p:cNvPr>
          <p:cNvSpPr/>
          <p:nvPr/>
        </p:nvSpPr>
        <p:spPr>
          <a:xfrm>
            <a:off x="11044162" y="9247953"/>
            <a:ext cx="990600" cy="861639"/>
          </a:xfrm>
          <a:prstGeom prst="ellipse">
            <a:avLst/>
          </a:prstGeom>
          <a:solidFill>
            <a:schemeClr val="bg1"/>
          </a:solidFill>
          <a:ln w="38100">
            <a:solidFill>
              <a:srgbClr val="405B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E3586F"/>
                </a:solidFill>
                <a:latin typeface="UTM Avo" panose="020406030505060202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384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>
            <a:extLst>
              <a:ext uri="{FF2B5EF4-FFF2-40B4-BE49-F238E27FC236}">
                <a16:creationId xmlns:a16="http://schemas.microsoft.com/office/drawing/2014/main" xmlns="" id="{01893E03-732E-4218-8055-4D1CBB42650E}"/>
              </a:ext>
            </a:extLst>
          </p:cNvPr>
          <p:cNvSpPr/>
          <p:nvPr/>
        </p:nvSpPr>
        <p:spPr bwMode="auto">
          <a:xfrm>
            <a:off x="10849695" y="2912269"/>
            <a:ext cx="5486400" cy="4281488"/>
          </a:xfrm>
          <a:prstGeom prst="roundRect">
            <a:avLst>
              <a:gd name="adj" fmla="val 7384"/>
            </a:avLst>
          </a:prstGeom>
          <a:solidFill>
            <a:schemeClr val="bg1">
              <a:alpha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GB" sz="2700">
              <a:solidFill>
                <a:srgbClr val="FFFFFF"/>
              </a:solidFill>
              <a:latin typeface="Twinkl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6E9B2EE5-C923-46D8-8C8E-5756F98544DD}"/>
              </a:ext>
            </a:extLst>
          </p:cNvPr>
          <p:cNvSpPr/>
          <p:nvPr/>
        </p:nvSpPr>
        <p:spPr bwMode="auto">
          <a:xfrm>
            <a:off x="1971874" y="2912269"/>
            <a:ext cx="5484018" cy="4281488"/>
          </a:xfrm>
          <a:prstGeom prst="roundRect">
            <a:avLst>
              <a:gd name="adj" fmla="val 7384"/>
            </a:avLst>
          </a:prstGeom>
          <a:solidFill>
            <a:schemeClr val="bg1">
              <a:alpha val="9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371600">
              <a:defRPr/>
            </a:pPr>
            <a:endParaRPr lang="en-GB" sz="2700">
              <a:solidFill>
                <a:srgbClr val="EE7918"/>
              </a:solidFill>
              <a:latin typeface="Twink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94433B2B-1DE4-40DE-9F02-72D580E8E04A}"/>
              </a:ext>
            </a:extLst>
          </p:cNvPr>
          <p:cNvSpPr/>
          <p:nvPr/>
        </p:nvSpPr>
        <p:spPr>
          <a:xfrm>
            <a:off x="3527734" y="986067"/>
            <a:ext cx="11449050" cy="15878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000" tIns="162000" rIns="162000" bIns="162000" anchor="ctr">
            <a:spAutoFit/>
          </a:bodyPr>
          <a:lstStyle/>
          <a:p>
            <a:pPr algn="ctr" defTabSz="1371600">
              <a:spcAft>
                <a:spcPts val="900"/>
              </a:spcAft>
              <a:defRPr/>
            </a:pPr>
            <a:r>
              <a:rPr lang="en-GB" sz="7200" b="1" dirty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</a:rPr>
              <a:t>CÂU 5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93DBE52-187D-4DBB-9B85-C94EF5B8844E}"/>
              </a:ext>
            </a:extLst>
          </p:cNvPr>
          <p:cNvSpPr/>
          <p:nvPr/>
        </p:nvSpPr>
        <p:spPr>
          <a:xfrm>
            <a:off x="7915273" y="3969545"/>
            <a:ext cx="2362922" cy="25146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UTM Avo" panose="02040603050506020204" pitchFamily="18" charset="0"/>
              </a:rPr>
              <a:t>&lt;</a:t>
            </a:r>
            <a:endParaRPr lang="en-US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E3D4903-02D1-4013-A4A4-26C533E01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7026" y="7901586"/>
            <a:ext cx="4450466" cy="1329043"/>
          </a:xfrm>
          <a:prstGeom prst="rect">
            <a:avLst/>
          </a:prstGeom>
        </p:spPr>
      </p:pic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xmlns="" id="{AF18D15E-EA2B-42B1-BF35-742A0D4D310C}"/>
              </a:ext>
            </a:extLst>
          </p:cNvPr>
          <p:cNvSpPr/>
          <p:nvPr/>
        </p:nvSpPr>
        <p:spPr>
          <a:xfrm>
            <a:off x="7915273" y="3991344"/>
            <a:ext cx="2362922" cy="254555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 dirty="0">
                <a:ln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?</a:t>
            </a:r>
            <a:endParaRPr lang="en-US" b="1" dirty="0">
              <a:ln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DC297D0-3E8A-4195-9893-53ED21B73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209843" y="2589196"/>
            <a:ext cx="2766102" cy="508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7CC218-5794-4259-A365-05A9C1A2128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48" r="-2948"/>
          <a:stretch/>
        </p:blipFill>
        <p:spPr>
          <a:xfrm>
            <a:off x="2081192" y="3440032"/>
            <a:ext cx="5432224" cy="322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64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9EAF7601-D4AA-488C-886E-A74EB165D862}" vid="{4FBA0018-CAF8-4EF1-890E-3E338F9F541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42</Words>
  <Application>Microsoft Office PowerPoint</Application>
  <PresentationFormat>Custom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21" baseType="lpstr">
      <vt:lpstr>Twinkl</vt:lpstr>
      <vt:lpstr>Arial</vt:lpstr>
      <vt:lpstr>SVN-Newton</vt:lpstr>
      <vt:lpstr>Tuffy</vt:lpstr>
      <vt:lpstr>UTM Avo Bold</vt:lpstr>
      <vt:lpstr>Sassoon Infant Md</vt:lpstr>
      <vt:lpstr>Calibri</vt:lpstr>
      <vt:lpstr>Twinkl SemiBold</vt:lpstr>
      <vt:lpstr>Sassoon Infant Rg</vt:lpstr>
      <vt:lpstr>UTM Avo</vt:lpstr>
      <vt:lpstr>Times New Roman</vt:lpstr>
      <vt:lpstr>#9Slide05 SVNCookie</vt:lpstr>
      <vt:lpstr>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Illustrated Firefighters Presentation</dc:title>
  <dc:creator>ADMIN</dc:creator>
  <cp:lastModifiedBy>admin</cp:lastModifiedBy>
  <cp:revision>18</cp:revision>
  <dcterms:created xsi:type="dcterms:W3CDTF">2006-08-16T00:00:00Z</dcterms:created>
  <dcterms:modified xsi:type="dcterms:W3CDTF">2025-10-01T15:22:07Z</dcterms:modified>
  <dc:identifier>DAGwN8ntmU0</dc:identifier>
</cp:coreProperties>
</file>