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8"/>
  </p:notesMasterIdLst>
  <p:handoutMasterIdLst>
    <p:handoutMasterId r:id="rId9"/>
  </p:handoutMasterIdLst>
  <p:sldIdLst>
    <p:sldId id="256" r:id="rId3"/>
    <p:sldId id="283" r:id="rId4"/>
    <p:sldId id="286" r:id="rId5"/>
    <p:sldId id="287" r:id="rId6"/>
    <p:sldId id="288" r:id="rId7"/>
  </p:sldIdLst>
  <p:sldSz cx="18288000" cy="10287000"/>
  <p:notesSz cx="6858000" cy="9144000"/>
  <p:embeddedFontLst>
    <p:embeddedFont>
      <p:font typeface="Cambria" panose="02040503050406030204" pitchFamily="18" charset="0"/>
      <p:regular r:id="rId10"/>
      <p:bold r:id="rId11"/>
      <p:italic r:id="rId12"/>
      <p:boldItalic r:id="rId13"/>
    </p:embeddedFont>
    <p:embeddedFont>
      <p:font typeface="Calibri" panose="020F0502020204030204" pitchFamily="34" charset="0"/>
      <p:regular r:id="rId14"/>
      <p:bold r:id="rId15"/>
      <p:italic r:id="rId16"/>
      <p:boldItalic r:id="rId17"/>
    </p:embeddedFont>
    <p:embeddedFont>
      <p:font typeface="UVF Barmbrack" panose="02000000000000000000"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8F54"/>
    <a:srgbClr val="6AC077"/>
    <a:srgbClr val="FFFBCB"/>
    <a:srgbClr val="436BAB"/>
    <a:srgbClr val="FAB677"/>
    <a:srgbClr val="FBC291"/>
    <a:srgbClr val="E5AB79"/>
    <a:srgbClr val="FBB778"/>
    <a:srgbClr val="FEF1BA"/>
    <a:srgbClr val="FDCB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6" autoAdjust="0"/>
    <p:restoredTop sz="94622" autoAdjust="0"/>
  </p:normalViewPr>
  <p:slideViewPr>
    <p:cSldViewPr>
      <p:cViewPr varScale="1">
        <p:scale>
          <a:sx n="43" d="100"/>
          <a:sy n="43" d="100"/>
        </p:scale>
        <p:origin x="87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7" d="100"/>
          <a:sy n="67" d="100"/>
        </p:scale>
        <p:origin x="274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1C193D-D9D2-4BA4-91AB-D4E3A6B99A82}" type="datetimeFigureOut">
              <a:rPr lang="en-GB" smtClean="0"/>
              <a:t>01/10/2025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4FE0FD-6649-4DEC-886E-12E3700FFCF5}" type="slidenum">
              <a:rPr lang="en-GB" smtClean="0"/>
              <a:t>‹#›</a:t>
            </a:fld>
            <a:endParaRPr lang="en-GB"/>
          </a:p>
        </p:txBody>
      </p:sp>
    </p:spTree>
    <p:extLst>
      <p:ext uri="{BB962C8B-B14F-4D97-AF65-F5344CB8AC3E}">
        <p14:creationId xmlns:p14="http://schemas.microsoft.com/office/powerpoint/2010/main" val="2018685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A18E3-A20C-4252-ADA1-BF15F249C8E9}" type="datetimeFigureOut">
              <a:rPr lang="en-GB" smtClean="0"/>
              <a:t>01/10/2025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FE5FF-D15E-4F2B-AC87-8E8AB19244D3}" type="slidenum">
              <a:rPr lang="en-GB" smtClean="0"/>
              <a:t>‹#›</a:t>
            </a:fld>
            <a:endParaRPr lang="en-GB"/>
          </a:p>
        </p:txBody>
      </p:sp>
    </p:spTree>
    <p:extLst>
      <p:ext uri="{BB962C8B-B14F-4D97-AF65-F5344CB8AC3E}">
        <p14:creationId xmlns:p14="http://schemas.microsoft.com/office/powerpoint/2010/main" val="259908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6FE5FF-D15E-4F2B-AC87-8E8AB19244D3}" type="slidenum">
              <a:rPr lang="en-GB" smtClean="0"/>
              <a:t>3</a:t>
            </a:fld>
            <a:endParaRPr lang="en-GB"/>
          </a:p>
        </p:txBody>
      </p:sp>
    </p:spTree>
    <p:extLst>
      <p:ext uri="{BB962C8B-B14F-4D97-AF65-F5344CB8AC3E}">
        <p14:creationId xmlns:p14="http://schemas.microsoft.com/office/powerpoint/2010/main" val="19002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6FE5FF-D15E-4F2B-AC87-8E8AB19244D3}" type="slidenum">
              <a:rPr lang="en-GB" smtClean="0"/>
              <a:t>4</a:t>
            </a:fld>
            <a:endParaRPr lang="en-GB"/>
          </a:p>
        </p:txBody>
      </p:sp>
    </p:spTree>
    <p:extLst>
      <p:ext uri="{BB962C8B-B14F-4D97-AF65-F5344CB8AC3E}">
        <p14:creationId xmlns:p14="http://schemas.microsoft.com/office/powerpoint/2010/main" val="426298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6FE5FF-D15E-4F2B-AC87-8E8AB19244D3}" type="slidenum">
              <a:rPr lang="en-GB" smtClean="0"/>
              <a:t>5</a:t>
            </a:fld>
            <a:endParaRPr lang="en-GB"/>
          </a:p>
        </p:txBody>
      </p:sp>
    </p:spTree>
    <p:extLst>
      <p:ext uri="{BB962C8B-B14F-4D97-AF65-F5344CB8AC3E}">
        <p14:creationId xmlns:p14="http://schemas.microsoft.com/office/powerpoint/2010/main" val="1126031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975689"/>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891786"/>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5058134"/>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5965083"/>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5933861"/>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7124919"/>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8016542"/>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1080648"/>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3548294"/>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8117876"/>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4980036"/>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EBC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xmlns="" id="{3E16D0C4-C6F9-E4DE-3F35-D615874CE5E6}"/>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xmlns="" id="{373343AC-CBF4-920C-BCF1-1F30E192ED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9" name="Picture 8">
            <a:extLst>
              <a:ext uri="{FF2B5EF4-FFF2-40B4-BE49-F238E27FC236}">
                <a16:creationId xmlns:a16="http://schemas.microsoft.com/office/drawing/2014/main" xmlns=""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sp>
        <p:nvSpPr>
          <p:cNvPr id="10" name="TextBox 9"/>
          <p:cNvSpPr txBox="1"/>
          <p:nvPr userDrawn="1"/>
        </p:nvSpPr>
        <p:spPr>
          <a:xfrm>
            <a:off x="16651704" y="-48528"/>
            <a:ext cx="3465096"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smtClean="0">
                <a:ln>
                  <a:noFill/>
                </a:ln>
                <a:solidFill>
                  <a:srgbClr val="C58F54"/>
                </a:solidFill>
                <a:effectLst/>
                <a:uLnTx/>
                <a:uFillTx/>
                <a:latin typeface="UVF Barmbrack" panose="02000000000000000000" pitchFamily="2" charset="0"/>
                <a:ea typeface="+mn-ea"/>
                <a:cs typeface="+mn-cs"/>
              </a:rPr>
              <a:t>Măng</a:t>
            </a:r>
            <a:r>
              <a:rPr kumimoji="0" lang="en-GB" sz="3600" b="0" i="0" u="none" strike="noStrike" kern="1200" cap="none" spc="0" normalizeH="0" baseline="0" noProof="0" dirty="0" smtClean="0">
                <a:ln>
                  <a:noFill/>
                </a:ln>
                <a:solidFill>
                  <a:srgbClr val="C58F54"/>
                </a:solidFill>
                <a:effectLst/>
                <a:uLnTx/>
                <a:uFillTx/>
                <a:latin typeface="UVF Barmbrack" panose="02000000000000000000" pitchFamily="2" charset="0"/>
                <a:ea typeface="+mn-ea"/>
                <a:cs typeface="+mn-cs"/>
              </a:rPr>
              <a:t> non</a:t>
            </a:r>
            <a:endParaRPr kumimoji="0" lang="en-GB" sz="3600" b="0" i="0" u="none" strike="noStrike" kern="1200" cap="none" spc="0" normalizeH="0" baseline="0" noProof="0" dirty="0">
              <a:ln>
                <a:noFill/>
              </a:ln>
              <a:solidFill>
                <a:srgbClr val="C58F54"/>
              </a:solidFill>
              <a:effectLst/>
              <a:uLnTx/>
              <a:uFillTx/>
              <a:latin typeface="UVF Barmbrack" panose="02000000000000000000" pitchFamily="2"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CEBC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Rectangle 6"/>
          <p:cNvSpPr/>
          <p:nvPr userDrawn="1"/>
        </p:nvSpPr>
        <p:spPr>
          <a:xfrm>
            <a:off x="609600" y="623637"/>
            <a:ext cx="16992600"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3">
            <a:extLst>
              <a:ext uri="{FF2B5EF4-FFF2-40B4-BE49-F238E27FC236}">
                <a16:creationId xmlns:a16="http://schemas.microsoft.com/office/drawing/2014/main" xmlns="" id="{3E16D0C4-C6F9-E4DE-3F35-D615874CE5E6}"/>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373343AC-CBF4-920C-BCF1-1F30E192ED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10" name="Picture 9">
            <a:extLst>
              <a:ext uri="{FF2B5EF4-FFF2-40B4-BE49-F238E27FC236}">
                <a16:creationId xmlns:a16="http://schemas.microsoft.com/office/drawing/2014/main" xmlns=""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sp>
        <p:nvSpPr>
          <p:cNvPr id="11" name="TextBox 10"/>
          <p:cNvSpPr txBox="1"/>
          <p:nvPr userDrawn="1"/>
        </p:nvSpPr>
        <p:spPr>
          <a:xfrm>
            <a:off x="16651704" y="-48528"/>
            <a:ext cx="3465096"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smtClean="0">
                <a:ln>
                  <a:noFill/>
                </a:ln>
                <a:solidFill>
                  <a:srgbClr val="C58F54"/>
                </a:solidFill>
                <a:effectLst/>
                <a:uLnTx/>
                <a:uFillTx/>
                <a:latin typeface="UVF Barmbrack" panose="02000000000000000000" pitchFamily="2" charset="0"/>
                <a:ea typeface="+mn-ea"/>
                <a:cs typeface="+mn-cs"/>
              </a:rPr>
              <a:t>Măng</a:t>
            </a:r>
            <a:r>
              <a:rPr kumimoji="0" lang="en-GB" sz="3600" b="0" i="0" u="none" strike="noStrike" kern="1200" cap="none" spc="0" normalizeH="0" baseline="0" noProof="0" dirty="0" smtClean="0">
                <a:ln>
                  <a:noFill/>
                </a:ln>
                <a:solidFill>
                  <a:srgbClr val="C58F54"/>
                </a:solidFill>
                <a:effectLst/>
                <a:uLnTx/>
                <a:uFillTx/>
                <a:latin typeface="UVF Barmbrack" panose="02000000000000000000" pitchFamily="2" charset="0"/>
                <a:ea typeface="+mn-ea"/>
                <a:cs typeface="+mn-cs"/>
              </a:rPr>
              <a:t> non</a:t>
            </a:r>
            <a:endParaRPr kumimoji="0" lang="en-GB" sz="3600" b="0" i="0" u="none" strike="noStrike" kern="1200" cap="none" spc="0" normalizeH="0" baseline="0" noProof="0" dirty="0">
              <a:ln>
                <a:noFill/>
              </a:ln>
              <a:solidFill>
                <a:srgbClr val="C58F54"/>
              </a:solidFill>
              <a:effectLst/>
              <a:uLnTx/>
              <a:uFillTx/>
              <a:latin typeface="UVF Barmbrack" panose="02000000000000000000" pitchFamily="2" charset="0"/>
              <a:ea typeface="+mn-ea"/>
              <a:cs typeface="+mn-cs"/>
            </a:endParaRPr>
          </a:p>
        </p:txBody>
      </p:sp>
    </p:spTree>
    <p:extLst>
      <p:ext uri="{BB962C8B-B14F-4D97-AF65-F5344CB8AC3E}">
        <p14:creationId xmlns:p14="http://schemas.microsoft.com/office/powerpoint/2010/main" val="2458858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ver/>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11.svg"/><Relationship Id="rId2" Type="http://schemas.openxmlformats.org/officeDocument/2006/relationships/image" Target="../media/image11.png"/><Relationship Id="rId16" Type="http://schemas.openxmlformats.org/officeDocument/2006/relationships/image" Target="../media/image150.sv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15"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130.sv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EBC1"/>
        </a:solidFill>
        <a:effectLst/>
      </p:bgPr>
    </p:bg>
    <p:spTree>
      <p:nvGrpSpPr>
        <p:cNvPr id="1" name=""/>
        <p:cNvGrpSpPr/>
        <p:nvPr/>
      </p:nvGrpSpPr>
      <p:grpSpPr>
        <a:xfrm>
          <a:off x="0" y="0"/>
          <a:ext cx="0" cy="0"/>
          <a:chOff x="0" y="0"/>
          <a:chExt cx="0" cy="0"/>
        </a:xfrm>
      </p:grpSpPr>
      <p:sp>
        <p:nvSpPr>
          <p:cNvPr id="2" name="Freeform 2"/>
          <p:cNvSpPr/>
          <p:nvPr/>
        </p:nvSpPr>
        <p:spPr>
          <a:xfrm>
            <a:off x="-7925236" y="5753100"/>
            <a:ext cx="7815594" cy="7346659"/>
          </a:xfrm>
          <a:custGeom>
            <a:avLst/>
            <a:gdLst/>
            <a:ahLst/>
            <a:cxnLst/>
            <a:rect l="l" t="t" r="r" b="b"/>
            <a:pathLst>
              <a:path w="7815594" h="7346659">
                <a:moveTo>
                  <a:pt x="0" y="0"/>
                </a:moveTo>
                <a:lnTo>
                  <a:pt x="7815594" y="0"/>
                </a:lnTo>
                <a:lnTo>
                  <a:pt x="7815594" y="7346659"/>
                </a:lnTo>
                <a:lnTo>
                  <a:pt x="0" y="73466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671294" y="0"/>
            <a:ext cx="10822561" cy="10822561"/>
          </a:xfrm>
          <a:custGeom>
            <a:avLst/>
            <a:gdLst/>
            <a:ahLst/>
            <a:cxnLst/>
            <a:rect l="l" t="t" r="r" b="b"/>
            <a:pathLst>
              <a:path w="10822561" h="10822561">
                <a:moveTo>
                  <a:pt x="10822561" y="0"/>
                </a:moveTo>
                <a:lnTo>
                  <a:pt x="0" y="0"/>
                </a:lnTo>
                <a:lnTo>
                  <a:pt x="0" y="10822561"/>
                </a:lnTo>
                <a:lnTo>
                  <a:pt x="10822561" y="10822561"/>
                </a:lnTo>
                <a:lnTo>
                  <a:pt x="10822561" y="0"/>
                </a:lnTo>
                <a:close/>
              </a:path>
            </a:pathLst>
          </a:custGeom>
          <a:blipFill>
            <a:blip r:embed="rId4">
              <a:alphaModFix amt="70000"/>
            </a:blip>
            <a:stretch>
              <a:fillRect/>
            </a:stretch>
          </a:blipFill>
        </p:spPr>
      </p:sp>
      <p:sp>
        <p:nvSpPr>
          <p:cNvPr id="4" name="Freeform 4"/>
          <p:cNvSpPr/>
          <p:nvPr/>
        </p:nvSpPr>
        <p:spPr>
          <a:xfrm>
            <a:off x="1373672" y="4080574"/>
            <a:ext cx="9710056" cy="7901558"/>
          </a:xfrm>
          <a:custGeom>
            <a:avLst/>
            <a:gdLst/>
            <a:ahLst/>
            <a:cxnLst/>
            <a:rect l="l" t="t" r="r" b="b"/>
            <a:pathLst>
              <a:path w="9710056" h="7901558">
                <a:moveTo>
                  <a:pt x="0" y="0"/>
                </a:moveTo>
                <a:lnTo>
                  <a:pt x="9710056" y="0"/>
                </a:lnTo>
                <a:lnTo>
                  <a:pt x="9710056" y="7901558"/>
                </a:lnTo>
                <a:lnTo>
                  <a:pt x="0" y="7901558"/>
                </a:lnTo>
                <a:lnTo>
                  <a:pt x="0" y="0"/>
                </a:lnTo>
                <a:close/>
              </a:path>
            </a:pathLst>
          </a:custGeom>
          <a:blipFill>
            <a:blip r:embed="rId5"/>
            <a:stretch>
              <a:fillRect/>
            </a:stretch>
          </a:blipFill>
        </p:spPr>
      </p:sp>
      <p:sp>
        <p:nvSpPr>
          <p:cNvPr id="8" name="Freeform 8"/>
          <p:cNvSpPr/>
          <p:nvPr/>
        </p:nvSpPr>
        <p:spPr>
          <a:xfrm rot="8023214" flipH="1">
            <a:off x="15228586" y="7719022"/>
            <a:ext cx="3444722" cy="1697309"/>
          </a:xfrm>
          <a:custGeom>
            <a:avLst/>
            <a:gdLst/>
            <a:ahLst/>
            <a:cxnLst/>
            <a:rect l="l" t="t" r="r" b="b"/>
            <a:pathLst>
              <a:path w="3444722" h="1697309">
                <a:moveTo>
                  <a:pt x="3444722" y="0"/>
                </a:moveTo>
                <a:lnTo>
                  <a:pt x="0" y="0"/>
                </a:lnTo>
                <a:lnTo>
                  <a:pt x="0" y="1697308"/>
                </a:lnTo>
                <a:lnTo>
                  <a:pt x="3444722" y="1697308"/>
                </a:lnTo>
                <a:lnTo>
                  <a:pt x="3444722" y="0"/>
                </a:lnTo>
                <a:close/>
              </a:path>
            </a:pathLst>
          </a:custGeom>
          <a:blipFill>
            <a:blip r:embed="rId6">
              <a:alphaModFix amt="47000"/>
              <a:extLst>
                <a:ext uri="{96DAC541-7B7A-43D3-8B79-37D633B846F1}">
                  <asvg:svgBlip xmlns:asvg="http://schemas.microsoft.com/office/drawing/2016/SVG/main" xmlns="" r:embed="rId7"/>
                </a:ext>
              </a:extLst>
            </a:blip>
            <a:stretch>
              <a:fillRect/>
            </a:stretch>
          </a:blipFill>
        </p:spPr>
      </p:sp>
      <p:sp>
        <p:nvSpPr>
          <p:cNvPr id="9" name="Freeform 9"/>
          <p:cNvSpPr/>
          <p:nvPr/>
        </p:nvSpPr>
        <p:spPr>
          <a:xfrm rot="3763841" flipH="1">
            <a:off x="10514998" y="140893"/>
            <a:ext cx="3444722" cy="1697309"/>
          </a:xfrm>
          <a:custGeom>
            <a:avLst/>
            <a:gdLst/>
            <a:ahLst/>
            <a:cxnLst/>
            <a:rect l="l" t="t" r="r" b="b"/>
            <a:pathLst>
              <a:path w="3444722" h="1697309">
                <a:moveTo>
                  <a:pt x="3444722" y="0"/>
                </a:moveTo>
                <a:lnTo>
                  <a:pt x="0" y="0"/>
                </a:lnTo>
                <a:lnTo>
                  <a:pt x="0" y="1697309"/>
                </a:lnTo>
                <a:lnTo>
                  <a:pt x="3444722" y="1697309"/>
                </a:lnTo>
                <a:lnTo>
                  <a:pt x="3444722" y="0"/>
                </a:lnTo>
                <a:close/>
              </a:path>
            </a:pathLst>
          </a:custGeom>
          <a:blipFill>
            <a:blip r:embed="rId6">
              <a:alphaModFix amt="47000"/>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4986933" flipH="1">
            <a:off x="15330124" y="1577085"/>
            <a:ext cx="3241646" cy="1597248"/>
          </a:xfrm>
          <a:custGeom>
            <a:avLst/>
            <a:gdLst/>
            <a:ahLst/>
            <a:cxnLst/>
            <a:rect l="l" t="t" r="r" b="b"/>
            <a:pathLst>
              <a:path w="3241646" h="1597248">
                <a:moveTo>
                  <a:pt x="3241646" y="0"/>
                </a:moveTo>
                <a:lnTo>
                  <a:pt x="0" y="0"/>
                </a:lnTo>
                <a:lnTo>
                  <a:pt x="0" y="1597247"/>
                </a:lnTo>
                <a:lnTo>
                  <a:pt x="3241646" y="1597247"/>
                </a:lnTo>
                <a:lnTo>
                  <a:pt x="3241646" y="0"/>
                </a:lnTo>
                <a:close/>
              </a:path>
            </a:pathLst>
          </a:custGeom>
          <a:blipFill>
            <a:blip r:embed="rId6">
              <a:alphaModFix amt="47000"/>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4318599" flipH="1">
            <a:off x="450175" y="3901091"/>
            <a:ext cx="3241646" cy="1597248"/>
          </a:xfrm>
          <a:custGeom>
            <a:avLst/>
            <a:gdLst/>
            <a:ahLst/>
            <a:cxnLst/>
            <a:rect l="l" t="t" r="r" b="b"/>
            <a:pathLst>
              <a:path w="3241646" h="1597248">
                <a:moveTo>
                  <a:pt x="3241647" y="0"/>
                </a:moveTo>
                <a:lnTo>
                  <a:pt x="0" y="0"/>
                </a:lnTo>
                <a:lnTo>
                  <a:pt x="0" y="1597247"/>
                </a:lnTo>
                <a:lnTo>
                  <a:pt x="3241647" y="1597247"/>
                </a:lnTo>
                <a:lnTo>
                  <a:pt x="3241647" y="0"/>
                </a:lnTo>
                <a:close/>
              </a:path>
            </a:pathLst>
          </a:custGeom>
          <a:blipFill>
            <a:blip r:embed="rId8">
              <a:alphaModFix amt="47000"/>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9148334" flipH="1">
            <a:off x="3228258" y="77914"/>
            <a:ext cx="3023456" cy="1489739"/>
          </a:xfrm>
          <a:custGeom>
            <a:avLst/>
            <a:gdLst/>
            <a:ahLst/>
            <a:cxnLst/>
            <a:rect l="l" t="t" r="r" b="b"/>
            <a:pathLst>
              <a:path w="3023456" h="1489739">
                <a:moveTo>
                  <a:pt x="3023456" y="0"/>
                </a:moveTo>
                <a:lnTo>
                  <a:pt x="0" y="0"/>
                </a:lnTo>
                <a:lnTo>
                  <a:pt x="0" y="1489739"/>
                </a:lnTo>
                <a:lnTo>
                  <a:pt x="3023456" y="1489739"/>
                </a:lnTo>
                <a:lnTo>
                  <a:pt x="3023456" y="0"/>
                </a:lnTo>
                <a:close/>
              </a:path>
            </a:pathLst>
          </a:custGeom>
          <a:blipFill>
            <a:blip r:embed="rId10">
              <a:alphaModFix amt="4700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rot="-1015396" flipH="1">
            <a:off x="9972383" y="8802570"/>
            <a:ext cx="3444722" cy="1697309"/>
          </a:xfrm>
          <a:custGeom>
            <a:avLst/>
            <a:gdLst/>
            <a:ahLst/>
            <a:cxnLst/>
            <a:rect l="l" t="t" r="r" b="b"/>
            <a:pathLst>
              <a:path w="3444722" h="1697309">
                <a:moveTo>
                  <a:pt x="3444722" y="0"/>
                </a:moveTo>
                <a:lnTo>
                  <a:pt x="0" y="0"/>
                </a:lnTo>
                <a:lnTo>
                  <a:pt x="0" y="1697308"/>
                </a:lnTo>
                <a:lnTo>
                  <a:pt x="3444722" y="1697308"/>
                </a:lnTo>
                <a:lnTo>
                  <a:pt x="3444722" y="0"/>
                </a:lnTo>
                <a:close/>
              </a:path>
            </a:pathLst>
          </a:custGeom>
          <a:blipFill>
            <a:blip r:embed="rId6">
              <a:alphaModFix amt="47000"/>
              <a:extLst>
                <a:ext uri="{96DAC541-7B7A-43D3-8B79-37D633B846F1}">
                  <asvg:svgBlip xmlns:asvg="http://schemas.microsoft.com/office/drawing/2016/SVG/main" xmlns="" r:embed="rId7"/>
                </a:ext>
              </a:extLst>
            </a:blip>
            <a:stretch>
              <a:fillRect/>
            </a:stretch>
          </a:blipFill>
        </p:spPr>
      </p:sp>
      <p:pic>
        <p:nvPicPr>
          <p:cNvPr id="21" name="Picture 20">
            <a:extLst>
              <a:ext uri="{FF2B5EF4-FFF2-40B4-BE49-F238E27FC236}">
                <a16:creationId xmlns:a16="http://schemas.microsoft.com/office/drawing/2014/main" xmlns="" id="{A3A31073-3FCE-7DDC-738D-6478D01D6DF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9325"/>
          <a:stretch/>
        </p:blipFill>
        <p:spPr>
          <a:xfrm>
            <a:off x="10526297" y="8970644"/>
            <a:ext cx="1275797" cy="1316356"/>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31108" y="-94518"/>
            <a:ext cx="2046642" cy="2046642"/>
          </a:xfrm>
          <a:prstGeom prst="rect">
            <a:avLst/>
          </a:prstGeom>
        </p:spPr>
      </p:pic>
      <p:pic>
        <p:nvPicPr>
          <p:cNvPr id="5" name="Picture 4"/>
          <p:cNvPicPr>
            <a:picLocks noChangeAspect="1"/>
          </p:cNvPicPr>
          <p:nvPr/>
        </p:nvPicPr>
        <p:blipFill>
          <a:blip r:embed="rId14"/>
          <a:stretch>
            <a:fillRect/>
          </a:stretch>
        </p:blipFill>
        <p:spPr>
          <a:xfrm>
            <a:off x="2533223" y="379010"/>
            <a:ext cx="16046063" cy="1074818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ppt_x"/>
                                          </p:val>
                                        </p:tav>
                                        <p:tav tm="100000">
                                          <p:val>
                                            <p:strVal val="#ppt_x"/>
                                          </p:val>
                                        </p:tav>
                                      </p:tavLst>
                                    </p:anim>
                                    <p:anim calcmode="lin" valueType="num">
                                      <p:cBhvr additive="base">
                                        <p:cTn id="6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29600" y="2078959"/>
            <a:ext cx="3397683" cy="308988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89241" y="2510037"/>
            <a:ext cx="3408124" cy="2801984"/>
          </a:xfrm>
          <a:custGeom>
            <a:avLst/>
            <a:gdLst/>
            <a:ahLst/>
            <a:cxnLst/>
            <a:rect l="l" t="t" r="r" b="b"/>
            <a:pathLst>
              <a:path w="2722324" h="2412660">
                <a:moveTo>
                  <a:pt x="0" y="0"/>
                </a:moveTo>
                <a:lnTo>
                  <a:pt x="2722324" y="0"/>
                </a:lnTo>
                <a:lnTo>
                  <a:pt x="2722324" y="2412659"/>
                </a:lnTo>
                <a:lnTo>
                  <a:pt x="0" y="2412659"/>
                </a:lnTo>
                <a:lnTo>
                  <a:pt x="0" y="0"/>
                </a:lnTo>
                <a:close/>
              </a:path>
            </a:pathLst>
          </a:custGeom>
          <a:blipFill>
            <a:blip r:embed="rId4"/>
            <a:stretch>
              <a:fillRect/>
            </a:stretch>
          </a:blipFill>
        </p:spPr>
      </p:sp>
      <p:sp>
        <p:nvSpPr>
          <p:cNvPr id="4" name="Freeform 4"/>
          <p:cNvSpPr/>
          <p:nvPr/>
        </p:nvSpPr>
        <p:spPr>
          <a:xfrm>
            <a:off x="5936801" y="2246295"/>
            <a:ext cx="853362" cy="3255658"/>
          </a:xfrm>
          <a:custGeom>
            <a:avLst/>
            <a:gdLst/>
            <a:ahLst/>
            <a:cxnLst/>
            <a:rect l="l" t="t" r="r" b="b"/>
            <a:pathLst>
              <a:path w="1028700" h="4114800">
                <a:moveTo>
                  <a:pt x="0" y="0"/>
                </a:moveTo>
                <a:lnTo>
                  <a:pt x="1028700" y="0"/>
                </a:lnTo>
                <a:lnTo>
                  <a:pt x="1028700" y="4114800"/>
                </a:lnTo>
                <a:lnTo>
                  <a:pt x="0" y="4114800"/>
                </a:lnTo>
                <a:lnTo>
                  <a:pt x="0" y="0"/>
                </a:lnTo>
                <a:close/>
              </a:path>
            </a:pathLst>
          </a:custGeom>
          <a:blipFill>
            <a:blip r:embed="rId5">
              <a:duotone>
                <a:prstClr val="black"/>
                <a:schemeClr val="accent6">
                  <a:tint val="45000"/>
                  <a:satMod val="400000"/>
                </a:schemeClr>
              </a:duotone>
            </a:blip>
            <a:stretch>
              <a:fillRect/>
            </a:stretch>
          </a:blipFill>
        </p:spPr>
      </p:sp>
      <p:sp>
        <p:nvSpPr>
          <p:cNvPr id="5" name="Freeform 5"/>
          <p:cNvSpPr/>
          <p:nvPr/>
        </p:nvSpPr>
        <p:spPr>
          <a:xfrm rot="2540912">
            <a:off x="8902911" y="6270978"/>
            <a:ext cx="3907743" cy="1872409"/>
          </a:xfrm>
          <a:custGeom>
            <a:avLst/>
            <a:gdLst/>
            <a:ahLst/>
            <a:cxnLst/>
            <a:rect l="l" t="t" r="r" b="b"/>
            <a:pathLst>
              <a:path w="5652556" h="1872409">
                <a:moveTo>
                  <a:pt x="0" y="0"/>
                </a:moveTo>
                <a:lnTo>
                  <a:pt x="5652556" y="0"/>
                </a:lnTo>
                <a:lnTo>
                  <a:pt x="5652556" y="1872409"/>
                </a:lnTo>
                <a:lnTo>
                  <a:pt x="0" y="18724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3334452" y="5312021"/>
            <a:ext cx="3817647" cy="3450198"/>
          </a:xfrm>
          <a:custGeom>
            <a:avLst/>
            <a:gdLst/>
            <a:ahLst/>
            <a:cxnLst/>
            <a:rect l="l" t="t" r="r" b="b"/>
            <a:pathLst>
              <a:path w="3817647" h="3450198">
                <a:moveTo>
                  <a:pt x="0" y="0"/>
                </a:moveTo>
                <a:lnTo>
                  <a:pt x="3817646" y="0"/>
                </a:lnTo>
                <a:lnTo>
                  <a:pt x="3817646" y="3450198"/>
                </a:lnTo>
                <a:lnTo>
                  <a:pt x="0" y="3450198"/>
                </a:lnTo>
                <a:lnTo>
                  <a:pt x="0" y="0"/>
                </a:lnTo>
                <a:close/>
              </a:path>
            </a:pathLst>
          </a:custGeom>
          <a:blipFill>
            <a:blip r:embed="rId8"/>
            <a:stretch>
              <a:fillRect/>
            </a:stretch>
          </a:blipFill>
        </p:spPr>
      </p:sp>
      <p:sp>
        <p:nvSpPr>
          <p:cNvPr id="8" name="Freeform 8"/>
          <p:cNvSpPr/>
          <p:nvPr/>
        </p:nvSpPr>
        <p:spPr>
          <a:xfrm rot="20397432">
            <a:off x="5369969" y="6417860"/>
            <a:ext cx="3137455" cy="2361539"/>
          </a:xfrm>
          <a:custGeom>
            <a:avLst/>
            <a:gdLst/>
            <a:ahLst/>
            <a:cxnLst/>
            <a:rect l="l" t="t" r="r" b="b"/>
            <a:pathLst>
              <a:path w="5532504" h="4114800">
                <a:moveTo>
                  <a:pt x="0" y="0"/>
                </a:moveTo>
                <a:lnTo>
                  <a:pt x="5532504" y="0"/>
                </a:lnTo>
                <a:lnTo>
                  <a:pt x="5532504" y="4114800"/>
                </a:lnTo>
                <a:lnTo>
                  <a:pt x="0" y="4114800"/>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2911423" y="2201534"/>
            <a:ext cx="3121334" cy="2386508"/>
          </a:xfrm>
          <a:custGeom>
            <a:avLst/>
            <a:gdLst/>
            <a:ahLst/>
            <a:cxnLst/>
            <a:rect l="l" t="t" r="r" b="b"/>
            <a:pathLst>
              <a:path w="2308842" h="1786466">
                <a:moveTo>
                  <a:pt x="0" y="0"/>
                </a:moveTo>
                <a:lnTo>
                  <a:pt x="2308842" y="0"/>
                </a:lnTo>
                <a:lnTo>
                  <a:pt x="2308842" y="1786466"/>
                </a:lnTo>
                <a:lnTo>
                  <a:pt x="0" y="17864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1873744" y="6217654"/>
            <a:ext cx="2783580" cy="2544565"/>
          </a:xfrm>
          <a:custGeom>
            <a:avLst/>
            <a:gdLst/>
            <a:ahLst/>
            <a:cxnLst/>
            <a:rect l="l" t="t" r="r" b="b"/>
            <a:pathLst>
              <a:path w="4743285" h="4114800">
                <a:moveTo>
                  <a:pt x="0" y="0"/>
                </a:moveTo>
                <a:lnTo>
                  <a:pt x="4743286" y="0"/>
                </a:lnTo>
                <a:lnTo>
                  <a:pt x="4743286"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TextBox 10"/>
          <p:cNvSpPr txBox="1"/>
          <p:nvPr/>
        </p:nvSpPr>
        <p:spPr>
          <a:xfrm>
            <a:off x="1143000" y="723900"/>
            <a:ext cx="16078200" cy="830997"/>
          </a:xfrm>
          <a:prstGeom prst="rect">
            <a:avLst/>
          </a:prstGeom>
          <a:noFill/>
        </p:spPr>
        <p:txBody>
          <a:bodyPr wrap="square" rtlCol="0">
            <a:spAutoFit/>
          </a:bodyPr>
          <a:lstStyle/>
          <a:p>
            <a:pPr algn="ctr"/>
            <a:r>
              <a:rPr lang="en-GB" sz="4800" b="1" dirty="0" err="1" smtClean="0">
                <a:latin typeface="Cambria" panose="02040503050406030204" pitchFamily="18" charset="0"/>
                <a:ea typeface="Cambria" panose="02040503050406030204" pitchFamily="18" charset="0"/>
              </a:rPr>
              <a:t>Một</a:t>
            </a:r>
            <a:r>
              <a:rPr lang="en-GB" sz="4800" b="1" dirty="0" smtClean="0">
                <a:latin typeface="Cambria" panose="02040503050406030204" pitchFamily="18" charset="0"/>
                <a:ea typeface="Cambria" panose="02040503050406030204" pitchFamily="18" charset="0"/>
              </a:rPr>
              <a:t> </a:t>
            </a:r>
            <a:r>
              <a:rPr lang="en-GB" sz="4800" b="1" dirty="0" err="1" smtClean="0">
                <a:latin typeface="Cambria" panose="02040503050406030204" pitchFamily="18" charset="0"/>
                <a:ea typeface="Cambria" panose="02040503050406030204" pitchFamily="18" charset="0"/>
              </a:rPr>
              <a:t>số</a:t>
            </a:r>
            <a:r>
              <a:rPr lang="en-GB" sz="4800" b="1" dirty="0" smtClean="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đồ</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dùng</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sắc</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nhọn</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trong</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nhà</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có</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thể</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gây</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nguy</a:t>
            </a:r>
            <a:r>
              <a:rPr lang="en-GB" sz="4800" b="1" dirty="0">
                <a:latin typeface="Cambria" panose="02040503050406030204" pitchFamily="18" charset="0"/>
                <a:ea typeface="Cambria" panose="02040503050406030204" pitchFamily="18" charset="0"/>
              </a:rPr>
              <a:t> </a:t>
            </a:r>
            <a:r>
              <a:rPr lang="en-GB" sz="4800" b="1" dirty="0" err="1" smtClean="0">
                <a:latin typeface="Cambria" panose="02040503050406030204" pitchFamily="18" charset="0"/>
                <a:ea typeface="Cambria" panose="02040503050406030204" pitchFamily="18" charset="0"/>
              </a:rPr>
              <a:t>hiểm</a:t>
            </a:r>
            <a:endParaRPr lang="en-GB"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28291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365" t="1852" r="3365" b="64074"/>
          <a:stretch/>
        </p:blipFill>
        <p:spPr>
          <a:xfrm>
            <a:off x="685800" y="2187743"/>
            <a:ext cx="9236766" cy="6248400"/>
          </a:xfrm>
          <a:prstGeom prst="ellipse">
            <a:avLst/>
          </a:prstGeom>
          <a:ln>
            <a:noFill/>
          </a:ln>
          <a:effectLst>
            <a:softEdge rad="112500"/>
          </a:effectLst>
        </p:spPr>
      </p:pic>
      <p:sp>
        <p:nvSpPr>
          <p:cNvPr id="10" name="Rectangle 9"/>
          <p:cNvSpPr/>
          <p:nvPr/>
        </p:nvSpPr>
        <p:spPr>
          <a:xfrm>
            <a:off x="10134600" y="2187743"/>
            <a:ext cx="6920591" cy="5909310"/>
          </a:xfrm>
          <a:prstGeom prst="rect">
            <a:avLst/>
          </a:prstGeom>
        </p:spPr>
        <p:txBody>
          <a:bodyPr wrap="square">
            <a:spAutoFit/>
          </a:bodyPr>
          <a:lstStyle/>
          <a:p>
            <a:pPr algn="just"/>
            <a:r>
              <a:rPr lang="vi-VN" sz="5400" dirty="0">
                <a:solidFill>
                  <a:prstClr val="black"/>
                </a:solidFill>
                <a:latin typeface="Cambria" panose="02040503050406030204" pitchFamily="18" charset="0"/>
                <a:ea typeface="Cambria" panose="02040503050406030204" pitchFamily="18" charset="0"/>
              </a:rPr>
              <a:t>Khi </a:t>
            </a:r>
            <a:r>
              <a:rPr lang="en-GB" sz="5400" dirty="0" err="1" smtClean="0">
                <a:solidFill>
                  <a:prstClr val="black"/>
                </a:solidFill>
                <a:latin typeface="Cambria" panose="02040503050406030204" pitchFamily="18" charset="0"/>
                <a:ea typeface="Cambria" panose="02040503050406030204" pitchFamily="18" charset="0"/>
              </a:rPr>
              <a:t>cầm</a:t>
            </a:r>
            <a:r>
              <a:rPr lang="en-GB" sz="5400" dirty="0" smtClean="0">
                <a:solidFill>
                  <a:prstClr val="black"/>
                </a:solidFill>
                <a:latin typeface="Cambria" panose="02040503050406030204" pitchFamily="18" charset="0"/>
                <a:ea typeface="Cambria" panose="02040503050406030204" pitchFamily="18" charset="0"/>
              </a:rPr>
              <a:t> </a:t>
            </a:r>
            <a:r>
              <a:rPr lang="en-GB" sz="5400" dirty="0" err="1" smtClean="0">
                <a:solidFill>
                  <a:prstClr val="black"/>
                </a:solidFill>
                <a:latin typeface="Cambria" panose="02040503050406030204" pitchFamily="18" charset="0"/>
                <a:ea typeface="Cambria" panose="02040503050406030204" pitchFamily="18" charset="0"/>
              </a:rPr>
              <a:t>dao</a:t>
            </a:r>
            <a:r>
              <a:rPr lang="vi-VN" sz="5400" dirty="0" smtClean="0">
                <a:solidFill>
                  <a:prstClr val="black"/>
                </a:solidFill>
                <a:latin typeface="Cambria" panose="02040503050406030204" pitchFamily="18" charset="0"/>
                <a:ea typeface="Cambria" panose="02040503050406030204" pitchFamily="18" charset="0"/>
              </a:rPr>
              <a:t>, </a:t>
            </a:r>
            <a:r>
              <a:rPr lang="vi-VN" sz="5400" dirty="0">
                <a:solidFill>
                  <a:prstClr val="black"/>
                </a:solidFill>
                <a:latin typeface="Cambria" panose="02040503050406030204" pitchFamily="18" charset="0"/>
                <a:ea typeface="Cambria" panose="02040503050406030204" pitchFamily="18" charset="0"/>
              </a:rPr>
              <a:t>chúng ta nên cầm vào phần cán </a:t>
            </a:r>
            <a:r>
              <a:rPr lang="en-GB" sz="5400" dirty="0" err="1" smtClean="0">
                <a:solidFill>
                  <a:prstClr val="black"/>
                </a:solidFill>
                <a:latin typeface="Cambria" panose="02040503050406030204" pitchFamily="18" charset="0"/>
                <a:ea typeface="Cambria" panose="02040503050406030204" pitchFamily="18" charset="0"/>
              </a:rPr>
              <a:t>dao</a:t>
            </a:r>
            <a:r>
              <a:rPr lang="vi-VN" sz="5400" dirty="0" smtClean="0">
                <a:solidFill>
                  <a:prstClr val="black"/>
                </a:solidFill>
                <a:latin typeface="Cambria" panose="02040503050406030204" pitchFamily="18" charset="0"/>
                <a:ea typeface="Cambria" panose="02040503050406030204" pitchFamily="18" charset="0"/>
              </a:rPr>
              <a:t>, </a:t>
            </a:r>
            <a:r>
              <a:rPr lang="vi-VN" sz="5400" dirty="0">
                <a:solidFill>
                  <a:prstClr val="black"/>
                </a:solidFill>
                <a:latin typeface="Cambria" panose="02040503050406030204" pitchFamily="18" charset="0"/>
                <a:ea typeface="Cambria" panose="02040503050406030204" pitchFamily="18" charset="0"/>
              </a:rPr>
              <a:t>không cầm vào </a:t>
            </a:r>
            <a:r>
              <a:rPr lang="vi-VN" sz="5400" dirty="0" smtClean="0">
                <a:solidFill>
                  <a:prstClr val="black"/>
                </a:solidFill>
                <a:latin typeface="Cambria" panose="02040503050406030204" pitchFamily="18" charset="0"/>
                <a:ea typeface="Cambria" panose="02040503050406030204" pitchFamily="18" charset="0"/>
              </a:rPr>
              <a:t>lưỡi</a:t>
            </a:r>
            <a:r>
              <a:rPr lang="en-GB" sz="5400" dirty="0" smtClean="0">
                <a:solidFill>
                  <a:prstClr val="black"/>
                </a:solidFill>
                <a:latin typeface="Cambria" panose="02040503050406030204" pitchFamily="18" charset="0"/>
                <a:ea typeface="Cambria" panose="02040503050406030204" pitchFamily="18" charset="0"/>
              </a:rPr>
              <a:t> </a:t>
            </a:r>
            <a:r>
              <a:rPr lang="en-GB" sz="5400" dirty="0" err="1" smtClean="0">
                <a:solidFill>
                  <a:prstClr val="black"/>
                </a:solidFill>
                <a:latin typeface="Cambria" panose="02040503050406030204" pitchFamily="18" charset="0"/>
                <a:ea typeface="Cambria" panose="02040503050406030204" pitchFamily="18" charset="0"/>
              </a:rPr>
              <a:t>dao</a:t>
            </a:r>
            <a:r>
              <a:rPr lang="vi-VN" sz="5400" dirty="0" smtClean="0">
                <a:solidFill>
                  <a:prstClr val="black"/>
                </a:solidFill>
                <a:latin typeface="Cambria" panose="02040503050406030204" pitchFamily="18" charset="0"/>
                <a:ea typeface="Cambria" panose="02040503050406030204" pitchFamily="18" charset="0"/>
              </a:rPr>
              <a:t>. </a:t>
            </a:r>
            <a:r>
              <a:rPr lang="vi-VN" sz="5400" dirty="0">
                <a:solidFill>
                  <a:prstClr val="black"/>
                </a:solidFill>
                <a:latin typeface="Cambria" panose="02040503050406030204" pitchFamily="18" charset="0"/>
                <a:ea typeface="Cambria" panose="02040503050406030204" pitchFamily="18" charset="0"/>
              </a:rPr>
              <a:t>Làm như vậy sẽ không bị đứt tay và cũng giúp giữ </a:t>
            </a:r>
            <a:r>
              <a:rPr lang="en-GB" sz="5400" dirty="0" err="1" smtClean="0">
                <a:solidFill>
                  <a:prstClr val="black"/>
                </a:solidFill>
                <a:latin typeface="Cambria" panose="02040503050406030204" pitchFamily="18" charset="0"/>
                <a:ea typeface="Cambria" panose="02040503050406030204" pitchFamily="18" charset="0"/>
              </a:rPr>
              <a:t>dao</a:t>
            </a:r>
            <a:r>
              <a:rPr lang="vi-VN" sz="5400" dirty="0" smtClean="0">
                <a:solidFill>
                  <a:prstClr val="black"/>
                </a:solidFill>
                <a:latin typeface="Cambria" panose="02040503050406030204" pitchFamily="18" charset="0"/>
                <a:ea typeface="Cambria" panose="02040503050406030204" pitchFamily="18" charset="0"/>
              </a:rPr>
              <a:t> </a:t>
            </a:r>
            <a:r>
              <a:rPr lang="vi-VN" sz="5400" dirty="0">
                <a:solidFill>
                  <a:prstClr val="black"/>
                </a:solidFill>
                <a:latin typeface="Cambria" panose="02040503050406030204" pitchFamily="18" charset="0"/>
                <a:ea typeface="Cambria" panose="02040503050406030204" pitchFamily="18" charset="0"/>
              </a:rPr>
              <a:t>chắc chắn hơn.</a:t>
            </a:r>
            <a:endParaRPr lang="en-GB" sz="1600" dirty="0"/>
          </a:p>
        </p:txBody>
      </p:sp>
    </p:spTree>
    <p:extLst>
      <p:ext uri="{BB962C8B-B14F-4D97-AF65-F5344CB8AC3E}">
        <p14:creationId xmlns:p14="http://schemas.microsoft.com/office/powerpoint/2010/main" val="25968709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4662" r="5332" b="1851"/>
          <a:stretch/>
        </p:blipFill>
        <p:spPr>
          <a:xfrm>
            <a:off x="5029200" y="723900"/>
            <a:ext cx="8153400" cy="5371352"/>
          </a:xfrm>
          <a:prstGeom prst="rect">
            <a:avLst/>
          </a:prstGeom>
        </p:spPr>
      </p:pic>
      <p:sp>
        <p:nvSpPr>
          <p:cNvPr id="10" name="Rectangle 9"/>
          <p:cNvSpPr/>
          <p:nvPr/>
        </p:nvSpPr>
        <p:spPr>
          <a:xfrm>
            <a:off x="1219200" y="6210300"/>
            <a:ext cx="16057125" cy="3416320"/>
          </a:xfrm>
          <a:prstGeom prst="rect">
            <a:avLst/>
          </a:prstGeom>
        </p:spPr>
        <p:txBody>
          <a:bodyPr wrap="square">
            <a:spAutoFit/>
          </a:bodyPr>
          <a:lstStyle/>
          <a:p>
            <a:pPr algn="just"/>
            <a:r>
              <a:rPr lang="vi-VN" sz="5400" dirty="0">
                <a:solidFill>
                  <a:prstClr val="black"/>
                </a:solidFill>
                <a:latin typeface="Cambria" panose="02040503050406030204" pitchFamily="18" charset="0"/>
                <a:ea typeface="Cambria" panose="02040503050406030204" pitchFamily="18" charset="0"/>
              </a:rPr>
              <a:t>Khi đưa kéo cho người khác, chúng ta cần quay lưỡi kéo vào trong, đưa cán kéo ra ngoài. Như vậy, bạn nhận sẽ không bị đâm trúng tay. Đây là cách đưa kéo an toàn và lịch sự.</a:t>
            </a:r>
            <a:endParaRPr lang="en-GB" sz="1600" dirty="0"/>
          </a:p>
        </p:txBody>
      </p:sp>
    </p:spTree>
    <p:extLst>
      <p:ext uri="{BB962C8B-B14F-4D97-AF65-F5344CB8AC3E}">
        <p14:creationId xmlns:p14="http://schemas.microsoft.com/office/powerpoint/2010/main" val="23933871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59237" b="98256" l="4625" r="100000">
                        <a14:foregroundMark x1="9424" y1="96230" x2="9424" y2="96230"/>
                        <a14:foregroundMark x1="43194" y1="70264" x2="43194" y2="70264"/>
                        <a14:foregroundMark x1="39791" y1="60650" x2="99127" y2="60650"/>
                        <a14:foregroundMark x1="38482" y1="61357" x2="40576" y2="71442"/>
                        <a14:foregroundMark x1="38918" y1="70971" x2="99127" y2="71442"/>
                        <a14:foregroundMark x1="42757" y1="65127" x2="98691" y2="66730"/>
                        <a14:foregroundMark x1="43630" y1="69557" x2="94764" y2="68615"/>
                        <a14:foregroundMark x1="7504" y1="94958" x2="7504" y2="94958"/>
                        <a14:foregroundMark x1="12653" y1="93120" x2="7504" y2="97078"/>
                      </a14:backgroundRemoval>
                    </a14:imgEffect>
                  </a14:imgLayer>
                </a14:imgProps>
              </a:ext>
              <a:ext uri="{28A0092B-C50C-407E-A947-70E740481C1C}">
                <a14:useLocalDpi xmlns:a14="http://schemas.microsoft.com/office/drawing/2010/main" val="0"/>
              </a:ext>
            </a:extLst>
          </a:blip>
          <a:srcRect t="58148"/>
          <a:stretch/>
        </p:blipFill>
        <p:spPr>
          <a:xfrm>
            <a:off x="8610600" y="2933700"/>
            <a:ext cx="8868408" cy="7015828"/>
          </a:xfrm>
          <a:prstGeom prst="rect">
            <a:avLst/>
          </a:prstGeom>
        </p:spPr>
      </p:pic>
      <p:sp>
        <p:nvSpPr>
          <p:cNvPr id="10" name="Rectangle 9"/>
          <p:cNvSpPr/>
          <p:nvPr/>
        </p:nvSpPr>
        <p:spPr>
          <a:xfrm>
            <a:off x="1455266" y="1363301"/>
            <a:ext cx="7460134" cy="5078313"/>
          </a:xfrm>
          <a:prstGeom prst="rect">
            <a:avLst/>
          </a:prstGeom>
        </p:spPr>
        <p:txBody>
          <a:bodyPr wrap="square">
            <a:spAutoFit/>
          </a:bodyPr>
          <a:lstStyle/>
          <a:p>
            <a:pPr algn="just"/>
            <a:r>
              <a:rPr lang="vi-VN" sz="5400" dirty="0">
                <a:solidFill>
                  <a:prstClr val="black"/>
                </a:solidFill>
                <a:latin typeface="Cambria" panose="02040503050406030204" pitchFamily="18" charset="0"/>
                <a:ea typeface="Cambria" panose="02040503050406030204" pitchFamily="18" charset="0"/>
              </a:rPr>
              <a:t>Khi sử dụng kéo, các em cần cầm kéo đúng cách, cắt từ từ và không để tay gần lưỡi kéo. Nếu cắt không cẩn thận, lưỡi kéo có thể làm xước </a:t>
            </a:r>
            <a:r>
              <a:rPr lang="vi-VN" sz="5400" dirty="0" smtClean="0">
                <a:solidFill>
                  <a:prstClr val="black"/>
                </a:solidFill>
                <a:latin typeface="Cambria" panose="02040503050406030204" pitchFamily="18" charset="0"/>
                <a:ea typeface="Cambria" panose="02040503050406030204" pitchFamily="18" charset="0"/>
              </a:rPr>
              <a:t>ta</a:t>
            </a:r>
            <a:r>
              <a:rPr lang="en-GB" sz="5400" dirty="0" smtClean="0">
                <a:solidFill>
                  <a:prstClr val="black"/>
                </a:solidFill>
                <a:latin typeface="Cambria" panose="02040503050406030204" pitchFamily="18" charset="0"/>
                <a:ea typeface="Cambria" panose="02040503050406030204" pitchFamily="18" charset="0"/>
              </a:rPr>
              <a:t>y.</a:t>
            </a:r>
            <a:endParaRPr lang="en-GB" sz="1600" dirty="0"/>
          </a:p>
        </p:txBody>
      </p:sp>
    </p:spTree>
    <p:extLst>
      <p:ext uri="{BB962C8B-B14F-4D97-AF65-F5344CB8AC3E}">
        <p14:creationId xmlns:p14="http://schemas.microsoft.com/office/powerpoint/2010/main" val="12875425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136</Words>
  <Application>Microsoft Office PowerPoint</Application>
  <PresentationFormat>Custom</PresentationFormat>
  <Paragraphs>7</Paragraphs>
  <Slides>5</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vt:i4>
      </vt:variant>
    </vt:vector>
  </HeadingPairs>
  <TitlesOfParts>
    <vt:vector size="13" baseType="lpstr">
      <vt:lpstr>Arial</vt:lpstr>
      <vt:lpstr>SVN-Newton</vt:lpstr>
      <vt:lpstr>Cambria</vt:lpstr>
      <vt:lpstr>Calibri</vt:lpstr>
      <vt:lpstr>Times New Roman</vt:lpstr>
      <vt:lpstr>UVF Barmbrack</vt:lpstr>
      <vt:lpstr>Office Theme</vt:lpstr>
      <vt:lpstr>1_Office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toan</dc:title>
  <dc:creator>admin</dc:creator>
  <cp:lastModifiedBy>admin</cp:lastModifiedBy>
  <cp:revision>25</cp:revision>
  <dcterms:created xsi:type="dcterms:W3CDTF">2006-08-16T00:00:00Z</dcterms:created>
  <dcterms:modified xsi:type="dcterms:W3CDTF">2025-10-01T15:04:37Z</dcterms:modified>
  <dc:identifier>DAGuEBo7SPA</dc:identifier>
</cp:coreProperties>
</file>