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7"/>
  </p:notesMasterIdLst>
  <p:sldIdLst>
    <p:sldId id="258" r:id="rId5"/>
    <p:sldId id="257" r:id="rId6"/>
    <p:sldId id="268" r:id="rId7"/>
    <p:sldId id="264" r:id="rId8"/>
    <p:sldId id="269" r:id="rId9"/>
    <p:sldId id="270" r:id="rId10"/>
    <p:sldId id="281" r:id="rId11"/>
    <p:sldId id="293" r:id="rId12"/>
    <p:sldId id="294" r:id="rId13"/>
    <p:sldId id="295" r:id="rId14"/>
    <p:sldId id="296" r:id="rId15"/>
    <p:sldId id="265" r:id="rId16"/>
  </p:sldIdLst>
  <p:sldSz cx="18288000" cy="10287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Balmy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Kathya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38A"/>
    <a:srgbClr val="93A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CC0-AF1E-4299-A444-CF447532F628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2E5C3-045B-423D-9D27-DB1B89AD6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1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DF45996D-1FEE-6026-0762-74A25F177773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E5114F-C1DB-774C-CD92-721BF5F2B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8A92E8-43B2-CA60-554B-119C44C6E5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0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01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59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0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4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1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2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4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5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70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5C6288-3422-45ED-83BF-5569872A8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CAA48D-C383-4C96-A5E0-7FA7831F0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EB4C2-8D40-45EE-8086-0958D850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192590-6F39-4DBF-A5BF-BB5CA02E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CBB475-3B38-4624-A430-BC776A02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85C5E-AF13-4FD5-9474-07817520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1AAF27-7C75-477C-907B-648E16F51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FB2C2D-B363-491D-8D3C-38323E67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3264A-18C8-43A3-90BA-58580BA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668AC4-1D9D-4277-9E82-6AD46EB0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81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9F82B-5024-41A1-8A2C-D1CEEF28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B0E8AA-06C2-409B-99DD-6B8FA9CA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B3D53C-D347-4203-B185-BD30F7A7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96918-7FF6-404C-A92F-C7748667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44CC70-F00B-41D0-AB20-07CF888E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6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A1340-5CD9-4522-AE16-24D21914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B34D14-2398-482F-901B-29EA796B1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756F1-2EB2-4BE3-852E-FD7958A2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0CD56F-931A-4077-BB8D-FD9B09C8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95B1C3-FCB0-4FC8-AFE6-66D8B813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42B963-D825-4174-95D1-0B350B65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7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5B544-039E-4E46-AD18-DF4A692B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30091-5034-4CFE-9E0C-E55ED7EC1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C00B2A-6DC0-4434-A4A4-D6C4EC9F9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42535F-9E1D-4921-B5A8-43B38F10D8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7F2144-83CC-4916-8543-F4A896206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8D4A72-A98F-48C8-8A99-DF209900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51881A-7570-4241-A406-9DE9DEA0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C91D5D-B585-42A7-95B0-6EA00094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0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424E49-0838-477D-A235-7AAFFAFE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C55069-5C95-41C4-A506-D3A6752C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AE09C5-1ED1-4CE4-A83F-F77CF5EA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073702-64DA-4D49-86C3-CCE59B54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39A1CD-768B-49ED-9893-94FE855F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CAD032-6B61-41C6-A47A-273C3E8D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122A06-9E21-4F88-AB13-B5CF23B8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1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2B28C-A50C-4C21-B8FC-2483D4F1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CE5C17-0CC6-4547-BEBA-F5AA85E44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CC9AFE-B991-4339-A733-B8B83183D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B873A-60A2-4796-B5B7-ED1494F0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8777FA-44A3-4132-A098-3188BA3D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0FC43C-A78E-419D-A556-847A1401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99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19472-3AFF-4B05-B25B-EFECA71E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0F89D0-C8B1-4DAF-8E43-1436E7AAA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62C9C3-2967-41FA-9BB4-F8786BC9A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BB9765-A697-4C9D-AD44-30D12792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8030B6-396E-4DB4-98B7-33424635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78A00C-8350-4CDE-828A-B839628E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3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D4EE-0792-4160-8864-F5F9DC13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6AECC8-FCB2-4C07-8B41-786EBB593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55F738-7464-4178-8C5C-B41F8AAD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D1D2-D151-4E55-AB5C-83137ADC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EB1202-D5BD-452D-965E-4A0439ED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43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4D6704-461E-4136-8931-4E9C9BB39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F5D058-B1C0-4EE3-883D-AE491C4C1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A9E73-A09C-4C0D-88E0-D5BC92C0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652B8-FB65-4337-A52E-54317ADD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F7A224-4CE8-4DA6-A471-0A0A430C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1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7100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7306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39375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1259684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4440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97931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53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647733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69" lvl="1" indent="-60963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504" lvl="2" indent="-57152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337" lvl="3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171" lvl="4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5006" lvl="5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840" lvl="6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675" lvl="7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509" lvl="8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55236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18338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5880498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4368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10700148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2699148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3300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DF465B3A-C1BE-492A-C247-1425D7D8E074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D6B7C3-74FB-69F6-C925-00B8DC41D4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C105E-2E93-BCE1-3338-6FAC00F813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924EE9B-BD5E-D3EC-FD0F-032B76B1145C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34364D6F-E9EE-0489-9810-9624DDAF90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5A993D33-A5D8-37D5-6C1B-4F9711D6F14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DFB7D9-4772-4401-B7CD-60167A26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CB2990-8460-4B4A-8BAD-B83A9CDD2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B8A26B-DD33-40C0-804E-924E9F3B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A180-94AE-4154-8715-D721C743AA2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AD40-F62F-4317-8168-1276B0F88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1F9B0A-5ECA-4411-A57D-8048510E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02FB-6493-49D3-B287-7585E3838F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10C0EE34-7FEB-591F-1E70-72D1046EB246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44AB786F-0F30-AA98-D8E4-07CB3C83208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0FCB4976-1FCC-916B-5C08-3FA42942713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endParaRPr lang="vi-VN" kern="0"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69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1371669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C5D5B70F-490A-7FB1-6F56-4B5A95FA50BA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xmlns="" id="{8C200E17-1963-4515-A185-07032E32AF9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xmlns="" id="{9B5CD286-6BDC-59D5-4628-40B3BA68F58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7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1233" y="5031797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992293" y="-478474"/>
            <a:ext cx="17874787" cy="13443330"/>
          </a:xfrm>
          <a:custGeom>
            <a:avLst/>
            <a:gdLst/>
            <a:ahLst/>
            <a:cxnLst/>
            <a:rect l="l" t="t" r="r" b="b"/>
            <a:pathLst>
              <a:path w="17874787" h="13443330">
                <a:moveTo>
                  <a:pt x="0" y="0"/>
                </a:moveTo>
                <a:lnTo>
                  <a:pt x="17874787" y="0"/>
                </a:lnTo>
                <a:lnTo>
                  <a:pt x="17874787" y="13443330"/>
                </a:lnTo>
                <a:lnTo>
                  <a:pt x="0" y="1344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134515" y="6400231"/>
            <a:ext cx="3765042" cy="41148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10019337" y="6118132"/>
            <a:ext cx="3057073" cy="2827792"/>
          </a:xfrm>
          <a:custGeom>
            <a:avLst/>
            <a:gdLst/>
            <a:ahLst/>
            <a:cxnLst/>
            <a:rect l="l" t="t" r="r" b="b"/>
            <a:pathLst>
              <a:path w="3057073" h="2827792">
                <a:moveTo>
                  <a:pt x="3057072" y="0"/>
                </a:moveTo>
                <a:lnTo>
                  <a:pt x="0" y="0"/>
                </a:lnTo>
                <a:lnTo>
                  <a:pt x="0" y="2827792"/>
                </a:lnTo>
                <a:lnTo>
                  <a:pt x="3057072" y="2827792"/>
                </a:lnTo>
                <a:lnTo>
                  <a:pt x="30570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107CC9-638E-BA2D-7F76-D504DDFF5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85800" y="817759"/>
            <a:ext cx="12622044" cy="4063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236D2E-790A-741C-8E08-BFE258F7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BE1DF7B-36AA-6C65-DAE6-3F3CC1F26F3C}"/>
              </a:ext>
            </a:extLst>
          </p:cNvPr>
          <p:cNvSpPr/>
          <p:nvPr/>
        </p:nvSpPr>
        <p:spPr>
          <a:xfrm>
            <a:off x="2051233" y="5031797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E3D358FE-6ACA-B523-63C3-291B8D16FC1C}"/>
              </a:ext>
            </a:extLst>
          </p:cNvPr>
          <p:cNvSpPr/>
          <p:nvPr/>
        </p:nvSpPr>
        <p:spPr>
          <a:xfrm>
            <a:off x="3992293" y="-478474"/>
            <a:ext cx="17874787" cy="13443330"/>
          </a:xfrm>
          <a:custGeom>
            <a:avLst/>
            <a:gdLst/>
            <a:ahLst/>
            <a:cxnLst/>
            <a:rect l="l" t="t" r="r" b="b"/>
            <a:pathLst>
              <a:path w="17874787" h="13443330">
                <a:moveTo>
                  <a:pt x="0" y="0"/>
                </a:moveTo>
                <a:lnTo>
                  <a:pt x="17874787" y="0"/>
                </a:lnTo>
                <a:lnTo>
                  <a:pt x="17874787" y="13443330"/>
                </a:lnTo>
                <a:lnTo>
                  <a:pt x="0" y="1344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715B738-D68A-D611-755D-4EF8FEEC0507}"/>
              </a:ext>
            </a:extLst>
          </p:cNvPr>
          <p:cNvSpPr/>
          <p:nvPr/>
        </p:nvSpPr>
        <p:spPr>
          <a:xfrm>
            <a:off x="14134515" y="6400231"/>
            <a:ext cx="3765042" cy="41148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CDB825FF-8496-7480-88DA-7BFC1981AD31}"/>
              </a:ext>
            </a:extLst>
          </p:cNvPr>
          <p:cNvSpPr/>
          <p:nvPr/>
        </p:nvSpPr>
        <p:spPr>
          <a:xfrm flipH="1">
            <a:off x="10019337" y="6118132"/>
            <a:ext cx="3057073" cy="2827792"/>
          </a:xfrm>
          <a:custGeom>
            <a:avLst/>
            <a:gdLst/>
            <a:ahLst/>
            <a:cxnLst/>
            <a:rect l="l" t="t" r="r" b="b"/>
            <a:pathLst>
              <a:path w="3057073" h="2827792">
                <a:moveTo>
                  <a:pt x="3057072" y="0"/>
                </a:moveTo>
                <a:lnTo>
                  <a:pt x="0" y="0"/>
                </a:lnTo>
                <a:lnTo>
                  <a:pt x="0" y="2827792"/>
                </a:lnTo>
                <a:lnTo>
                  <a:pt x="3057072" y="2827792"/>
                </a:lnTo>
                <a:lnTo>
                  <a:pt x="30570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EF4113-FF86-10D9-2CBD-959C567FB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514788"/>
            <a:ext cx="10134600" cy="2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91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59B5EB-125D-0DE2-FCD0-DA9E8425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0"/>
            <a:ext cx="1815353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2A3614-0DF5-449E-4E33-E01749CB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046" y="1562100"/>
            <a:ext cx="14177908" cy="38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3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8207" y="575163"/>
            <a:ext cx="16655703" cy="10014241"/>
          </a:xfrm>
          <a:custGeom>
            <a:avLst/>
            <a:gdLst/>
            <a:ahLst/>
            <a:cxnLst/>
            <a:rect l="l" t="t" r="r" b="b"/>
            <a:pathLst>
              <a:path w="16655703" h="10014241">
                <a:moveTo>
                  <a:pt x="0" y="0"/>
                </a:moveTo>
                <a:lnTo>
                  <a:pt x="16655703" y="0"/>
                </a:lnTo>
                <a:lnTo>
                  <a:pt x="16655703" y="10014241"/>
                </a:lnTo>
                <a:lnTo>
                  <a:pt x="0" y="10014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56778" y="6187193"/>
            <a:ext cx="5873496" cy="3920559"/>
          </a:xfrm>
          <a:custGeom>
            <a:avLst/>
            <a:gdLst/>
            <a:ahLst/>
            <a:cxnLst/>
            <a:rect l="l" t="t" r="r" b="b"/>
            <a:pathLst>
              <a:path w="5873496" h="3920559">
                <a:moveTo>
                  <a:pt x="0" y="0"/>
                </a:moveTo>
                <a:lnTo>
                  <a:pt x="5873497" y="0"/>
                </a:lnTo>
                <a:lnTo>
                  <a:pt x="5873497" y="3920559"/>
                </a:lnTo>
                <a:lnTo>
                  <a:pt x="0" y="3920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385104" y="1618709"/>
            <a:ext cx="7416845" cy="39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930"/>
              </a:lnSpc>
            </a:pPr>
            <a:r>
              <a:rPr lang="en-US" sz="16776" spc="503">
                <a:solidFill>
                  <a:srgbClr val="DA5632"/>
                </a:solidFill>
                <a:latin typeface="Balmy"/>
                <a:ea typeface="Balmy"/>
                <a:cs typeface="Balmy"/>
                <a:sym typeface="Balmy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00" y="228600"/>
            <a:ext cx="17449800" cy="9829800"/>
            <a:chOff x="0" y="0"/>
            <a:chExt cx="4241982" cy="233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41982" cy="2372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46685" y="7928215"/>
            <a:ext cx="14224000" cy="3255536"/>
          </a:xfrm>
          <a:custGeom>
            <a:avLst/>
            <a:gdLst/>
            <a:ahLst/>
            <a:cxnLst/>
            <a:rect l="l" t="t" r="r" b="b"/>
            <a:pathLst>
              <a:path w="12113621" h="3255536">
                <a:moveTo>
                  <a:pt x="0" y="0"/>
                </a:moveTo>
                <a:lnTo>
                  <a:pt x="12113622" y="0"/>
                </a:lnTo>
                <a:lnTo>
                  <a:pt x="12113622" y="3255536"/>
                </a:lnTo>
                <a:lnTo>
                  <a:pt x="0" y="325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E48688D-8561-EF36-B589-E895A10D7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765" y="7580808"/>
            <a:ext cx="12192000" cy="3133725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E9790F6D-D91C-1281-8D69-48D74C0E2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0" y="7496141"/>
            <a:ext cx="12192000" cy="31337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C32EEF-60E0-40A7-FF6E-E71493836C68}"/>
              </a:ext>
            </a:extLst>
          </p:cNvPr>
          <p:cNvGrpSpPr/>
          <p:nvPr/>
        </p:nvGrpSpPr>
        <p:grpSpPr>
          <a:xfrm>
            <a:off x="990600" y="419100"/>
            <a:ext cx="17043400" cy="990600"/>
            <a:chOff x="622300" y="547100"/>
            <a:chExt cx="17043400" cy="1219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BBC2E04-CDF0-6791-FCD2-A6CE2C6FAA6E}"/>
                </a:ext>
              </a:extLst>
            </p:cNvPr>
            <p:cNvSpPr/>
            <p:nvPr/>
          </p:nvSpPr>
          <p:spPr>
            <a:xfrm>
              <a:off x="622300" y="547100"/>
              <a:ext cx="16624300" cy="12192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D713CD-F861-0A18-AB1D-4569D537AF66}"/>
                </a:ext>
              </a:extLst>
            </p:cNvPr>
            <p:cNvSpPr txBox="1"/>
            <p:nvPr/>
          </p:nvSpPr>
          <p:spPr>
            <a:xfrm>
              <a:off x="1041400" y="784085"/>
              <a:ext cx="16624300" cy="87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5: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xét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vi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thay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0715CD-8AF5-4829-310A-91D0E3F8B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96" y="1739613"/>
            <a:ext cx="7196504" cy="55900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03539FE-3C11-A201-EB62-5CF524106D13}"/>
              </a:ext>
            </a:extLst>
          </p:cNvPr>
          <p:cNvGrpSpPr/>
          <p:nvPr/>
        </p:nvGrpSpPr>
        <p:grpSpPr>
          <a:xfrm>
            <a:off x="8449733" y="1629833"/>
            <a:ext cx="8555616" cy="3363335"/>
            <a:chOff x="622300" y="547100"/>
            <a:chExt cx="16624300" cy="12192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A4C8408-2E79-35D8-4ED1-EE6575F7A4E9}"/>
                </a:ext>
              </a:extLst>
            </p:cNvPr>
            <p:cNvSpPr/>
            <p:nvPr/>
          </p:nvSpPr>
          <p:spPr>
            <a:xfrm>
              <a:off x="622300" y="547100"/>
              <a:ext cx="16624300" cy="1219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063E41E-661B-EE0F-65C9-458B0710D8F2}"/>
                </a:ext>
              </a:extLst>
            </p:cNvPr>
            <p:cNvSpPr txBox="1"/>
            <p:nvPr/>
          </p:nvSpPr>
          <p:spPr>
            <a:xfrm>
              <a:off x="1222620" y="689030"/>
              <a:ext cx="15423659" cy="64950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dirty="0">
                  <a:latin typeface="UTM Avo" panose="02040603050506020204" pitchFamily="18" charset="0"/>
                </a:rPr>
                <a:t>Chia </a:t>
              </a:r>
              <a:r>
                <a:rPr lang="en-US" sz="5000" dirty="0" err="1">
                  <a:latin typeface="UTM Avo" panose="02040603050506020204" pitchFamily="18" charset="0"/>
                </a:rPr>
                <a:t>sẻ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về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những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điều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chưa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phù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hợp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mà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mình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thay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đổi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được</a:t>
              </a:r>
              <a:endParaRPr lang="vi-VN" sz="50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801D94A-CBE9-C353-1BC6-635603F83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831" y="5063269"/>
            <a:ext cx="4540969" cy="2923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417D4F1-22C6-7DE7-0008-35DA30C6F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30B4AEC9-15CD-F01B-66FA-A26E6CF85A2D}"/>
              </a:ext>
            </a:extLst>
          </p:cNvPr>
          <p:cNvGrpSpPr/>
          <p:nvPr/>
        </p:nvGrpSpPr>
        <p:grpSpPr>
          <a:xfrm>
            <a:off x="419100" y="228600"/>
            <a:ext cx="17449800" cy="9829800"/>
            <a:chOff x="0" y="0"/>
            <a:chExt cx="4241982" cy="233398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56CF7B1-412A-7FC7-4D4E-56A00DDF8201}"/>
                </a:ext>
              </a:extLst>
            </p:cNvPr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777A800E-F1BC-7C70-078A-8A59054D46BD}"/>
                </a:ext>
              </a:extLst>
            </p:cNvPr>
            <p:cNvSpPr txBox="1"/>
            <p:nvPr/>
          </p:nvSpPr>
          <p:spPr>
            <a:xfrm>
              <a:off x="0" y="-38100"/>
              <a:ext cx="4241982" cy="2372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EEF13C3-2CCF-1A30-B691-8C2AAFE0B635}"/>
              </a:ext>
            </a:extLst>
          </p:cNvPr>
          <p:cNvSpPr/>
          <p:nvPr/>
        </p:nvSpPr>
        <p:spPr>
          <a:xfrm>
            <a:off x="1646685" y="7928215"/>
            <a:ext cx="14224000" cy="3255536"/>
          </a:xfrm>
          <a:custGeom>
            <a:avLst/>
            <a:gdLst/>
            <a:ahLst/>
            <a:cxnLst/>
            <a:rect l="l" t="t" r="r" b="b"/>
            <a:pathLst>
              <a:path w="12113621" h="3255536">
                <a:moveTo>
                  <a:pt x="0" y="0"/>
                </a:moveTo>
                <a:lnTo>
                  <a:pt x="12113622" y="0"/>
                </a:lnTo>
                <a:lnTo>
                  <a:pt x="12113622" y="3255536"/>
                </a:lnTo>
                <a:lnTo>
                  <a:pt x="0" y="325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7F7DF00-8CFA-2550-154F-9D140B2EA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765" y="7580808"/>
            <a:ext cx="12192000" cy="3133725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F36464FF-89E8-4955-7D70-CE92EF780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0" y="7496141"/>
            <a:ext cx="12192000" cy="31337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6B8DB95-7EDB-BE5B-368F-EAAACCF370D3}"/>
              </a:ext>
            </a:extLst>
          </p:cNvPr>
          <p:cNvGrpSpPr/>
          <p:nvPr/>
        </p:nvGrpSpPr>
        <p:grpSpPr>
          <a:xfrm>
            <a:off x="990600" y="419100"/>
            <a:ext cx="17043400" cy="990600"/>
            <a:chOff x="622300" y="547100"/>
            <a:chExt cx="17043400" cy="1219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E387269-70EE-FB60-6745-3D68F2A5B096}"/>
                </a:ext>
              </a:extLst>
            </p:cNvPr>
            <p:cNvSpPr/>
            <p:nvPr/>
          </p:nvSpPr>
          <p:spPr>
            <a:xfrm>
              <a:off x="622300" y="547100"/>
              <a:ext cx="16624300" cy="12192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130AC61-F40F-E785-DA8D-57AFF11835EA}"/>
                </a:ext>
              </a:extLst>
            </p:cNvPr>
            <p:cNvSpPr txBox="1"/>
            <p:nvPr/>
          </p:nvSpPr>
          <p:spPr>
            <a:xfrm>
              <a:off x="1041400" y="784085"/>
              <a:ext cx="16624300" cy="87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vi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CDDD5A-B5EF-4F63-FF1D-F5432C3B0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96" y="1739613"/>
            <a:ext cx="7196504" cy="55900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F914458-E015-1558-5143-7FC4780961C1}"/>
              </a:ext>
            </a:extLst>
          </p:cNvPr>
          <p:cNvGrpSpPr/>
          <p:nvPr/>
        </p:nvGrpSpPr>
        <p:grpSpPr>
          <a:xfrm>
            <a:off x="8449733" y="1629833"/>
            <a:ext cx="8555616" cy="3363335"/>
            <a:chOff x="622300" y="547100"/>
            <a:chExt cx="16624300" cy="12192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DD23CD-E0DE-32D5-3262-8C71820354ED}"/>
                </a:ext>
              </a:extLst>
            </p:cNvPr>
            <p:cNvSpPr/>
            <p:nvPr/>
          </p:nvSpPr>
          <p:spPr>
            <a:xfrm>
              <a:off x="622300" y="547100"/>
              <a:ext cx="16624300" cy="1219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90EF88D-F7CF-2E7D-CDA7-1B77E1EA30C1}"/>
                </a:ext>
              </a:extLst>
            </p:cNvPr>
            <p:cNvSpPr txBox="1"/>
            <p:nvPr/>
          </p:nvSpPr>
          <p:spPr>
            <a:xfrm>
              <a:off x="1222620" y="689030"/>
              <a:ext cx="15423659" cy="64950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phù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hợp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A80083-866F-1E2F-9279-CD171E122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302" y="5213301"/>
            <a:ext cx="5514277" cy="31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8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0116">
            <a:off x="2307495" y="5143500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300875" y="952500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17B7006-6883-0040-0E93-8F69887B6D60}"/>
              </a:ext>
            </a:extLst>
          </p:cNvPr>
          <p:cNvGrpSpPr/>
          <p:nvPr/>
        </p:nvGrpSpPr>
        <p:grpSpPr>
          <a:xfrm>
            <a:off x="547444" y="499146"/>
            <a:ext cx="17043400" cy="1447800"/>
            <a:chOff x="622300" y="547100"/>
            <a:chExt cx="17043400" cy="23446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49B86990-2415-9D31-AC2B-F4B68C9A43DA}"/>
                </a:ext>
              </a:extLst>
            </p:cNvPr>
            <p:cNvSpPr/>
            <p:nvPr/>
          </p:nvSpPr>
          <p:spPr>
            <a:xfrm>
              <a:off x="622300" y="547100"/>
              <a:ext cx="16624300" cy="234461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2C688D4-BAD1-5488-CCBE-DDD01FEEB64D}"/>
                </a:ext>
              </a:extLst>
            </p:cNvPr>
            <p:cNvSpPr txBox="1"/>
            <p:nvPr/>
          </p:nvSpPr>
          <p:spPr>
            <a:xfrm>
              <a:off x="1041400" y="784085"/>
              <a:ext cx="16624300" cy="162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6: 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9AF9A9-CDE2-FA2C-FDC7-2168B367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706" y="2150689"/>
            <a:ext cx="7417494" cy="5183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348E72-DFF7-5A12-C5E0-F18161520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714" y="2030646"/>
            <a:ext cx="6805807" cy="53903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2801600" y="187847"/>
            <a:ext cx="8613253" cy="10256314"/>
          </a:xfrm>
          <a:custGeom>
            <a:avLst/>
            <a:gdLst/>
            <a:ahLst/>
            <a:cxnLst/>
            <a:rect l="l" t="t" r="r" b="b"/>
            <a:pathLst>
              <a:path w="15166453" h="10256314">
                <a:moveTo>
                  <a:pt x="0" y="0"/>
                </a:moveTo>
                <a:lnTo>
                  <a:pt x="15166453" y="0"/>
                </a:lnTo>
                <a:lnTo>
                  <a:pt x="15166453" y="10256314"/>
                </a:lnTo>
                <a:lnTo>
                  <a:pt x="0" y="10256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E0E43F-0B96-17DF-F248-0CD77C12B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6475" y="7624689"/>
            <a:ext cx="4987261" cy="254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A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A34B0D8-6C9A-FD4F-C279-E9497E42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AACB217-0FCC-FC86-8358-83741C598EEA}"/>
              </a:ext>
            </a:extLst>
          </p:cNvPr>
          <p:cNvGrpSpPr/>
          <p:nvPr/>
        </p:nvGrpSpPr>
        <p:grpSpPr>
          <a:xfrm>
            <a:off x="419100" y="228600"/>
            <a:ext cx="17449800" cy="9829800"/>
            <a:chOff x="0" y="0"/>
            <a:chExt cx="4241982" cy="233398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758955DC-217F-B9BF-4940-6B48F1C09AEB}"/>
                </a:ext>
              </a:extLst>
            </p:cNvPr>
            <p:cNvSpPr/>
            <p:nvPr/>
          </p:nvSpPr>
          <p:spPr>
            <a:xfrm>
              <a:off x="0" y="0"/>
              <a:ext cx="4241982" cy="2333987"/>
            </a:xfrm>
            <a:custGeom>
              <a:avLst/>
              <a:gdLst/>
              <a:ahLst/>
              <a:cxnLst/>
              <a:rect l="l" t="t" r="r" b="b"/>
              <a:pathLst>
                <a:path w="4241982" h="2333987">
                  <a:moveTo>
                    <a:pt x="0" y="0"/>
                  </a:moveTo>
                  <a:lnTo>
                    <a:pt x="4241982" y="0"/>
                  </a:lnTo>
                  <a:lnTo>
                    <a:pt x="4241982" y="2333987"/>
                  </a:lnTo>
                  <a:lnTo>
                    <a:pt x="0" y="2333987"/>
                  </a:ln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3623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FCCA3817-97B8-D555-EE9D-65EA897CE80C}"/>
                </a:ext>
              </a:extLst>
            </p:cNvPr>
            <p:cNvSpPr txBox="1"/>
            <p:nvPr/>
          </p:nvSpPr>
          <p:spPr>
            <a:xfrm>
              <a:off x="0" y="-38100"/>
              <a:ext cx="4241982" cy="2372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524A220-2B91-57C7-1436-56691A4AE707}"/>
              </a:ext>
            </a:extLst>
          </p:cNvPr>
          <p:cNvGrpSpPr/>
          <p:nvPr/>
        </p:nvGrpSpPr>
        <p:grpSpPr>
          <a:xfrm>
            <a:off x="7086600" y="524933"/>
            <a:ext cx="3505200" cy="990600"/>
            <a:chOff x="622300" y="547100"/>
            <a:chExt cx="19572728" cy="1219200"/>
          </a:xfrm>
          <a:solidFill>
            <a:schemeClr val="accent2">
              <a:lumMod val="75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26FD763-866E-B40B-6F56-FBB1D705A9FE}"/>
                </a:ext>
              </a:extLst>
            </p:cNvPr>
            <p:cNvSpPr/>
            <p:nvPr/>
          </p:nvSpPr>
          <p:spPr>
            <a:xfrm>
              <a:off x="622300" y="547100"/>
              <a:ext cx="19572728" cy="1219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CBA3FF4-B95C-6422-E07B-604069414B97}"/>
                </a:ext>
              </a:extLst>
            </p:cNvPr>
            <p:cNvSpPr txBox="1"/>
            <p:nvPr/>
          </p:nvSpPr>
          <p:spPr>
            <a:xfrm>
              <a:off x="2758040" y="721078"/>
              <a:ext cx="16810568" cy="8712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TỔNG KẾT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7D72276-CCA4-5641-4106-D246B67B9401}"/>
              </a:ext>
            </a:extLst>
          </p:cNvPr>
          <p:cNvGrpSpPr/>
          <p:nvPr/>
        </p:nvGrpSpPr>
        <p:grpSpPr>
          <a:xfrm>
            <a:off x="1066800" y="1947607"/>
            <a:ext cx="3429000" cy="1290893"/>
            <a:chOff x="622300" y="547100"/>
            <a:chExt cx="16624300" cy="12192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AAFE8B7-5BB8-093F-986F-3CC8BB6E26AF}"/>
                </a:ext>
              </a:extLst>
            </p:cNvPr>
            <p:cNvSpPr/>
            <p:nvPr/>
          </p:nvSpPr>
          <p:spPr>
            <a:xfrm>
              <a:off x="622300" y="547100"/>
              <a:ext cx="16624300" cy="1219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4CD89E0-7811-5A6D-D575-38FA3CEA43BA}"/>
                </a:ext>
              </a:extLst>
            </p:cNvPr>
            <p:cNvSpPr txBox="1"/>
            <p:nvPr/>
          </p:nvSpPr>
          <p:spPr>
            <a:xfrm>
              <a:off x="1822944" y="749743"/>
              <a:ext cx="15423656" cy="813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GIỜ HỌC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D3B4493-645E-9C8C-84A1-AC3BFE5BD199}"/>
              </a:ext>
            </a:extLst>
          </p:cNvPr>
          <p:cNvGrpSpPr/>
          <p:nvPr/>
        </p:nvGrpSpPr>
        <p:grpSpPr>
          <a:xfrm>
            <a:off x="9536348" y="2123835"/>
            <a:ext cx="3836751" cy="1290893"/>
            <a:chOff x="622300" y="547100"/>
            <a:chExt cx="20688018" cy="12192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690CDC9-12E1-1895-7726-34CE76D38492}"/>
                </a:ext>
              </a:extLst>
            </p:cNvPr>
            <p:cNvSpPr/>
            <p:nvPr/>
          </p:nvSpPr>
          <p:spPr>
            <a:xfrm>
              <a:off x="622300" y="547100"/>
              <a:ext cx="20688018" cy="1219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81CEDD4-CE88-1A65-E817-3BCE7921B1B6}"/>
                </a:ext>
              </a:extLst>
            </p:cNvPr>
            <p:cNvSpPr txBox="1"/>
            <p:nvPr/>
          </p:nvSpPr>
          <p:spPr>
            <a:xfrm>
              <a:off x="2746516" y="749743"/>
              <a:ext cx="18563802" cy="813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GIỜ CHƠI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5A7764-502E-370A-D08A-1156B0A4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145" y="1951840"/>
            <a:ext cx="3245605" cy="182006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E1CB4C-BE64-F525-2B90-803DC08D8936}"/>
              </a:ext>
            </a:extLst>
          </p:cNvPr>
          <p:cNvCxnSpPr>
            <a:cxnSpLocks/>
          </p:cNvCxnSpPr>
          <p:nvPr/>
        </p:nvCxnSpPr>
        <p:spPr>
          <a:xfrm>
            <a:off x="9296400" y="2162166"/>
            <a:ext cx="0" cy="67913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A2CCF83-BF9A-51E5-C08C-C075A34D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021" y="1947607"/>
            <a:ext cx="4033979" cy="138704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67FBA37-6531-67A0-4546-D1592DFD3EA5}"/>
              </a:ext>
            </a:extLst>
          </p:cNvPr>
          <p:cNvGrpSpPr/>
          <p:nvPr/>
        </p:nvGrpSpPr>
        <p:grpSpPr>
          <a:xfrm>
            <a:off x="876301" y="4191274"/>
            <a:ext cx="6592780" cy="2818068"/>
            <a:chOff x="622300" y="547100"/>
            <a:chExt cx="16624300" cy="26615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5039D097-852C-814B-CB70-9F0CCED8B4E5}"/>
                </a:ext>
              </a:extLst>
            </p:cNvPr>
            <p:cNvSpPr/>
            <p:nvPr/>
          </p:nvSpPr>
          <p:spPr>
            <a:xfrm>
              <a:off x="622300" y="547100"/>
              <a:ext cx="16624300" cy="2661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E78DA7A-13C9-BA62-9464-821B2054B912}"/>
                </a:ext>
              </a:extLst>
            </p:cNvPr>
            <p:cNvSpPr txBox="1"/>
            <p:nvPr/>
          </p:nvSpPr>
          <p:spPr>
            <a:xfrm>
              <a:off x="1822945" y="749743"/>
              <a:ext cx="13586230" cy="22922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nghe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phát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biểu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ý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kiến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22621F8-501F-E7FC-0899-217EDBB6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7236601"/>
            <a:ext cx="3955627" cy="246556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D881FE2-C143-7CE8-2AE3-F0B9B060639E}"/>
              </a:ext>
            </a:extLst>
          </p:cNvPr>
          <p:cNvGrpSpPr/>
          <p:nvPr/>
        </p:nvGrpSpPr>
        <p:grpSpPr>
          <a:xfrm>
            <a:off x="10286260" y="3990171"/>
            <a:ext cx="6592780" cy="1991529"/>
            <a:chOff x="622300" y="547100"/>
            <a:chExt cx="16624300" cy="266155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AEF1070-3F64-5277-5DF4-D7D45251266E}"/>
                </a:ext>
              </a:extLst>
            </p:cNvPr>
            <p:cNvSpPr/>
            <p:nvPr/>
          </p:nvSpPr>
          <p:spPr>
            <a:xfrm>
              <a:off x="622300" y="547100"/>
              <a:ext cx="16624300" cy="2661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2813878-9F0C-5368-8624-1DC3AF909F80}"/>
                </a:ext>
              </a:extLst>
            </p:cNvPr>
            <p:cNvSpPr txBox="1"/>
            <p:nvPr/>
          </p:nvSpPr>
          <p:spPr>
            <a:xfrm>
              <a:off x="1822946" y="749743"/>
              <a:ext cx="13586231" cy="154062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an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toàn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886D017-AE3D-067F-23F1-3BCE8ABBF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0033" y="6445896"/>
            <a:ext cx="3445234" cy="3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4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3E8DAC-5A2B-9F0C-F691-C9C5B534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ED7D475-346B-D1D0-883D-1A33D72A8ADB}"/>
              </a:ext>
            </a:extLst>
          </p:cNvPr>
          <p:cNvSpPr/>
          <p:nvPr/>
        </p:nvSpPr>
        <p:spPr>
          <a:xfrm>
            <a:off x="2051233" y="5031797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7658C605-6BBD-732E-5521-6EE357F36F60}"/>
              </a:ext>
            </a:extLst>
          </p:cNvPr>
          <p:cNvSpPr/>
          <p:nvPr/>
        </p:nvSpPr>
        <p:spPr>
          <a:xfrm>
            <a:off x="3992293" y="-478474"/>
            <a:ext cx="17874787" cy="13443330"/>
          </a:xfrm>
          <a:custGeom>
            <a:avLst/>
            <a:gdLst/>
            <a:ahLst/>
            <a:cxnLst/>
            <a:rect l="l" t="t" r="r" b="b"/>
            <a:pathLst>
              <a:path w="17874787" h="13443330">
                <a:moveTo>
                  <a:pt x="0" y="0"/>
                </a:moveTo>
                <a:lnTo>
                  <a:pt x="17874787" y="0"/>
                </a:lnTo>
                <a:lnTo>
                  <a:pt x="17874787" y="13443330"/>
                </a:lnTo>
                <a:lnTo>
                  <a:pt x="0" y="1344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C236478-7DB7-7E96-3765-3FBB4C06B170}"/>
              </a:ext>
            </a:extLst>
          </p:cNvPr>
          <p:cNvSpPr/>
          <p:nvPr/>
        </p:nvSpPr>
        <p:spPr>
          <a:xfrm>
            <a:off x="14134515" y="6400231"/>
            <a:ext cx="3765042" cy="41148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F268813-BA2E-A10A-E1AA-95B0F12AF7BD}"/>
              </a:ext>
            </a:extLst>
          </p:cNvPr>
          <p:cNvSpPr/>
          <p:nvPr/>
        </p:nvSpPr>
        <p:spPr>
          <a:xfrm flipH="1">
            <a:off x="10019337" y="6118132"/>
            <a:ext cx="3057073" cy="2827792"/>
          </a:xfrm>
          <a:custGeom>
            <a:avLst/>
            <a:gdLst/>
            <a:ahLst/>
            <a:cxnLst/>
            <a:rect l="l" t="t" r="r" b="b"/>
            <a:pathLst>
              <a:path w="3057073" h="2827792">
                <a:moveTo>
                  <a:pt x="3057072" y="0"/>
                </a:moveTo>
                <a:lnTo>
                  <a:pt x="0" y="0"/>
                </a:lnTo>
                <a:lnTo>
                  <a:pt x="0" y="2827792"/>
                </a:lnTo>
                <a:lnTo>
                  <a:pt x="3057072" y="2827792"/>
                </a:lnTo>
                <a:lnTo>
                  <a:pt x="30570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B794D3-905C-37FA-2A4B-5E6561FCF5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612310"/>
            <a:ext cx="11345639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8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4235">
            <a:off x="-1868603" y="4707191"/>
            <a:ext cx="8619882" cy="9350957"/>
          </a:xfrm>
          <a:custGeom>
            <a:avLst/>
            <a:gdLst/>
            <a:ahLst/>
            <a:cxnLst/>
            <a:rect l="l" t="t" r="r" b="b"/>
            <a:pathLst>
              <a:path w="8619882" h="9350957">
                <a:moveTo>
                  <a:pt x="0" y="0"/>
                </a:moveTo>
                <a:lnTo>
                  <a:pt x="8619881" y="0"/>
                </a:lnTo>
                <a:lnTo>
                  <a:pt x="8619881" y="9350956"/>
                </a:lnTo>
                <a:lnTo>
                  <a:pt x="0" y="9350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194549">
            <a:off x="9710440" y="6438872"/>
            <a:ext cx="8571437" cy="4831175"/>
          </a:xfrm>
          <a:custGeom>
            <a:avLst/>
            <a:gdLst/>
            <a:ahLst/>
            <a:cxnLst/>
            <a:rect l="l" t="t" r="r" b="b"/>
            <a:pathLst>
              <a:path w="8571437" h="4831174">
                <a:moveTo>
                  <a:pt x="0" y="0"/>
                </a:moveTo>
                <a:lnTo>
                  <a:pt x="8571437" y="0"/>
                </a:lnTo>
                <a:lnTo>
                  <a:pt x="8571437" y="4831174"/>
                </a:lnTo>
                <a:lnTo>
                  <a:pt x="0" y="4831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657165" flipH="1">
            <a:off x="11824268" y="7035595"/>
            <a:ext cx="8328323" cy="4694147"/>
          </a:xfrm>
          <a:custGeom>
            <a:avLst/>
            <a:gdLst/>
            <a:ahLst/>
            <a:cxnLst/>
            <a:rect l="l" t="t" r="r" b="b"/>
            <a:pathLst>
              <a:path w="8328323" h="4694146">
                <a:moveTo>
                  <a:pt x="8328323" y="0"/>
                </a:moveTo>
                <a:lnTo>
                  <a:pt x="0" y="0"/>
                </a:lnTo>
                <a:lnTo>
                  <a:pt x="0" y="4694146"/>
                </a:lnTo>
                <a:lnTo>
                  <a:pt x="8328323" y="4694146"/>
                </a:lnTo>
                <a:lnTo>
                  <a:pt x="8328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091200" y="1674614"/>
            <a:ext cx="13215221" cy="7326375"/>
            <a:chOff x="0" y="0"/>
            <a:chExt cx="1675304" cy="1124432"/>
          </a:xfrm>
          <a:solidFill>
            <a:srgbClr val="FFD36E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675304" cy="1124432"/>
            </a:xfrm>
            <a:custGeom>
              <a:avLst/>
              <a:gdLst/>
              <a:ahLst/>
              <a:cxnLst/>
              <a:rect l="l" t="t" r="r" b="b"/>
              <a:pathLst>
                <a:path w="1675304" h="1124432">
                  <a:moveTo>
                    <a:pt x="837652" y="0"/>
                  </a:moveTo>
                  <a:cubicBezTo>
                    <a:pt x="375029" y="0"/>
                    <a:pt x="0" y="251713"/>
                    <a:pt x="0" y="562216"/>
                  </a:cubicBezTo>
                  <a:cubicBezTo>
                    <a:pt x="0" y="872719"/>
                    <a:pt x="375029" y="1124432"/>
                    <a:pt x="837652" y="1124432"/>
                  </a:cubicBezTo>
                  <a:cubicBezTo>
                    <a:pt x="1300274" y="1124432"/>
                    <a:pt x="1675304" y="872719"/>
                    <a:pt x="1675304" y="562216"/>
                  </a:cubicBezTo>
                  <a:cubicBezTo>
                    <a:pt x="1675304" y="251713"/>
                    <a:pt x="1300274" y="0"/>
                    <a:pt x="83765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45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7060" y="57790"/>
              <a:ext cx="1361184" cy="961226"/>
            </a:xfrm>
            <a:prstGeom prst="rect">
              <a:avLst/>
            </a:prstGeom>
            <a:solidFill>
              <a:srgbClr val="FFD36E"/>
            </a:solidFill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3941788">
            <a:off x="-980778" y="-489168"/>
            <a:ext cx="5103677" cy="3711764"/>
          </a:xfrm>
          <a:custGeom>
            <a:avLst/>
            <a:gdLst/>
            <a:ahLst/>
            <a:cxnLst/>
            <a:rect l="l" t="t" r="r" b="b"/>
            <a:pathLst>
              <a:path w="5103676" h="3711764">
                <a:moveTo>
                  <a:pt x="0" y="0"/>
                </a:moveTo>
                <a:lnTo>
                  <a:pt x="5103676" y="0"/>
                </a:lnTo>
                <a:lnTo>
                  <a:pt x="5103676" y="3711764"/>
                </a:lnTo>
                <a:lnTo>
                  <a:pt x="0" y="3711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346277">
            <a:off x="-1720863" y="2894991"/>
            <a:ext cx="7091766" cy="11918934"/>
          </a:xfrm>
          <a:custGeom>
            <a:avLst/>
            <a:gdLst/>
            <a:ahLst/>
            <a:cxnLst/>
            <a:rect l="l" t="t" r="r" b="b"/>
            <a:pathLst>
              <a:path w="7091766" h="11918934">
                <a:moveTo>
                  <a:pt x="0" y="0"/>
                </a:moveTo>
                <a:lnTo>
                  <a:pt x="7091766" y="0"/>
                </a:lnTo>
                <a:lnTo>
                  <a:pt x="7091766" y="11918933"/>
                </a:lnTo>
                <a:lnTo>
                  <a:pt x="0" y="11918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344599">
            <a:off x="14503964" y="-250864"/>
            <a:ext cx="5158257" cy="3751460"/>
          </a:xfrm>
          <a:custGeom>
            <a:avLst/>
            <a:gdLst/>
            <a:ahLst/>
            <a:cxnLst/>
            <a:rect l="l" t="t" r="r" b="b"/>
            <a:pathLst>
              <a:path w="5158257" h="3751460">
                <a:moveTo>
                  <a:pt x="0" y="0"/>
                </a:moveTo>
                <a:lnTo>
                  <a:pt x="5158257" y="0"/>
                </a:lnTo>
                <a:lnTo>
                  <a:pt x="5158257" y="3751460"/>
                </a:lnTo>
                <a:lnTo>
                  <a:pt x="0" y="375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3012224">
            <a:off x="13102880" y="2301506"/>
            <a:ext cx="1624716" cy="1139333"/>
          </a:xfrm>
          <a:custGeom>
            <a:avLst/>
            <a:gdLst/>
            <a:ahLst/>
            <a:cxnLst/>
            <a:rect l="l" t="t" r="r" b="b"/>
            <a:pathLst>
              <a:path w="1624716" h="1139332">
                <a:moveTo>
                  <a:pt x="0" y="0"/>
                </a:moveTo>
                <a:lnTo>
                  <a:pt x="1624715" y="0"/>
                </a:lnTo>
                <a:lnTo>
                  <a:pt x="1624715" y="1139332"/>
                </a:lnTo>
                <a:lnTo>
                  <a:pt x="0" y="1139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5979715">
            <a:off x="4775487" y="2091864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0618914">
            <a:off x="6846104" y="598850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5979715">
            <a:off x="10505286" y="290814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10618914">
            <a:off x="14119648" y="1261729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9" y="0"/>
                </a:lnTo>
                <a:lnTo>
                  <a:pt x="419109" y="419108"/>
                </a:lnTo>
                <a:lnTo>
                  <a:pt x="0" y="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 rot="5979715">
            <a:off x="16962008" y="4599821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6" y="0"/>
                </a:lnTo>
                <a:lnTo>
                  <a:pt x="594586" y="594586"/>
                </a:lnTo>
                <a:lnTo>
                  <a:pt x="0" y="594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 rot="-10618914">
            <a:off x="5426494" y="8424608"/>
            <a:ext cx="419108" cy="419108"/>
          </a:xfrm>
          <a:custGeom>
            <a:avLst/>
            <a:gdLst/>
            <a:ahLst/>
            <a:cxnLst/>
            <a:rect l="l" t="t" r="r" b="b"/>
            <a:pathLst>
              <a:path w="419108" h="419108">
                <a:moveTo>
                  <a:pt x="0" y="0"/>
                </a:moveTo>
                <a:lnTo>
                  <a:pt x="419108" y="0"/>
                </a:lnTo>
                <a:lnTo>
                  <a:pt x="419108" y="419109"/>
                </a:lnTo>
                <a:lnTo>
                  <a:pt x="0" y="419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rot="5979715">
            <a:off x="7932380" y="9303980"/>
            <a:ext cx="594585" cy="594585"/>
          </a:xfrm>
          <a:custGeom>
            <a:avLst/>
            <a:gdLst/>
            <a:ahLst/>
            <a:cxnLst/>
            <a:rect l="l" t="t" r="r" b="b"/>
            <a:pathLst>
              <a:path w="594585" h="594585">
                <a:moveTo>
                  <a:pt x="0" y="0"/>
                </a:moveTo>
                <a:lnTo>
                  <a:pt x="594585" y="0"/>
                </a:lnTo>
                <a:lnTo>
                  <a:pt x="594585" y="594585"/>
                </a:lnTo>
                <a:lnTo>
                  <a:pt x="0" y="594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C0EBA22-69BC-0CA1-AAE4-CBB825CF4907}"/>
              </a:ext>
            </a:extLst>
          </p:cNvPr>
          <p:cNvSpPr txBox="1"/>
          <p:nvPr/>
        </p:nvSpPr>
        <p:spPr>
          <a:xfrm>
            <a:off x="6258589" y="3263900"/>
            <a:ext cx="12268130" cy="470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ƯU ĐIỂM: ………………………………………………………</a:t>
            </a:r>
          </a:p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HẠN CHẾ:</a:t>
            </a:r>
          </a:p>
          <a:p>
            <a:pPr defTabSz="914445"/>
            <a:r>
              <a:rPr lang="en-US" sz="5001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………………………………………………………</a:t>
            </a:r>
            <a:endParaRPr lang="vi-VN" sz="500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4BFF05-A4AA-84DB-BD76-F825966F25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2290" y="13699"/>
            <a:ext cx="11276079" cy="1812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7A9F2C1-3446-4997-8AAC-F4C555AAA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077" y="757556"/>
            <a:ext cx="13217729" cy="82580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1A03352A-0CA1-4892-9CF6-9D90AD46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70" y="8258706"/>
            <a:ext cx="4613847" cy="16853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B5471AE-3B13-44F6-B26F-D4AB9CD2E4F9}"/>
              </a:ext>
            </a:extLst>
          </p:cNvPr>
          <p:cNvSpPr txBox="1"/>
          <p:nvPr/>
        </p:nvSpPr>
        <p:spPr>
          <a:xfrm>
            <a:off x="8289110" y="1088587"/>
            <a:ext cx="4280018" cy="1846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12000" dirty="0" err="1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Thư</a:t>
            </a:r>
            <a:r>
              <a:rPr lang="en-US" sz="12000" dirty="0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sz="12000" dirty="0" err="1">
                <a:ln w="0"/>
                <a:solidFill>
                  <a:srgbClr val="FF0000"/>
                </a:solidFill>
                <a:latin typeface="#9Slide05 Kathya" panose="02000000000000000000" pitchFamily="2" charset="0"/>
              </a:rPr>
              <a:t>khen</a:t>
            </a:r>
            <a:endParaRPr lang="en-US" sz="12000" dirty="0">
              <a:ln w="0"/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C535BE8-C809-4135-B1C9-4771D209F931}"/>
              </a:ext>
            </a:extLst>
          </p:cNvPr>
          <p:cNvSpPr txBox="1"/>
          <p:nvPr/>
        </p:nvSpPr>
        <p:spPr>
          <a:xfrm>
            <a:off x="5448263" y="5073458"/>
            <a:ext cx="1017270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6600" dirty="0" err="1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Đạt“Ngôi</a:t>
            </a:r>
            <a:r>
              <a:rPr lang="en-US" sz="6600" dirty="0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 sao tích cực”</a:t>
            </a:r>
          </a:p>
          <a:p>
            <a:pPr algn="ctr" defTabSz="1371669">
              <a:defRPr/>
            </a:pPr>
            <a:r>
              <a:rPr lang="en-US" sz="6600" dirty="0" err="1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Tuần</a:t>
            </a:r>
            <a:r>
              <a:rPr lang="en-US" sz="6600" dirty="0">
                <a:ln w="0"/>
                <a:solidFill>
                  <a:srgbClr val="ED5565"/>
                </a:solidFill>
                <a:latin typeface="#9Slide05 Kathya" panose="02000000000000000000" pitchFamily="2" charset="0"/>
              </a:rPr>
              <a:t> ………….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D9F86A3F-12AD-479D-88D7-BC09811F3C8D}"/>
              </a:ext>
            </a:extLst>
          </p:cNvPr>
          <p:cNvGrpSpPr/>
          <p:nvPr/>
        </p:nvGrpSpPr>
        <p:grpSpPr>
          <a:xfrm>
            <a:off x="6005259" y="2811701"/>
            <a:ext cx="9254511" cy="2101568"/>
            <a:chOff x="3199460" y="1430858"/>
            <a:chExt cx="14232061" cy="140104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0A43EFBE-E9BC-49D0-B352-E11AE86FC3DB}"/>
                </a:ext>
              </a:extLst>
            </p:cNvPr>
            <p:cNvSpPr txBox="1"/>
            <p:nvPr/>
          </p:nvSpPr>
          <p:spPr>
            <a:xfrm>
              <a:off x="3199460" y="2093239"/>
              <a:ext cx="1360646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69">
                <a:defRPr/>
              </a:pPr>
              <a:r>
                <a:rPr lang="en-US" sz="7200" dirty="0">
                  <a:ln w="0"/>
                  <a:solidFill>
                    <a:prstClr val="black"/>
                  </a:solidFill>
                  <a:latin typeface="#9Slide05 Kathya" panose="02000000000000000000" pitchFamily="2" charset="0"/>
                </a:rPr>
                <a:t>……………………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A60B213-B32A-4282-958D-0796486CE0FD}"/>
                </a:ext>
              </a:extLst>
            </p:cNvPr>
            <p:cNvSpPr txBox="1"/>
            <p:nvPr/>
          </p:nvSpPr>
          <p:spPr>
            <a:xfrm>
              <a:off x="7236458" y="1430858"/>
              <a:ext cx="10195063" cy="6771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371669">
                <a:defRPr/>
              </a:pP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Chúc</a:t>
              </a:r>
              <a:r>
                <a:rPr lang="en-US" sz="6600" dirty="0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 </a:t>
              </a: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mừng</a:t>
              </a:r>
              <a:r>
                <a:rPr lang="en-US" sz="6600" dirty="0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 </a:t>
              </a:r>
              <a:r>
                <a:rPr lang="en-US" sz="6600" dirty="0" err="1">
                  <a:ln w="0"/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5 Kathya" panose="02000000000000000000" pitchFamily="2" charset="0"/>
                </a:rPr>
                <a:t>em</a:t>
              </a:r>
              <a:endParaRPr lang="en-US" sz="66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F489561-98AB-4C73-AF6C-326510A50DD9}"/>
              </a:ext>
            </a:extLst>
          </p:cNvPr>
          <p:cNvSpPr txBox="1"/>
          <p:nvPr/>
        </p:nvSpPr>
        <p:spPr>
          <a:xfrm>
            <a:off x="5260052" y="7682209"/>
            <a:ext cx="101727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…………..,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ngày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tháng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…. </a:t>
            </a: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năm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 2025</a:t>
            </a:r>
            <a:endParaRPr lang="en-US" sz="42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9A5F9B-FB80-4F82-9A69-FD76F5BED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774777" y="2937920"/>
            <a:ext cx="968367" cy="95009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92EC7144-A7A2-42B0-85B7-E89BA60B5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00955">
            <a:off x="14929467" y="1822551"/>
            <a:ext cx="1281024" cy="125685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D1332EC0-D77E-4FAA-87A7-B86DDABB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5365202" y="9147173"/>
            <a:ext cx="749888" cy="79830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D35341E0-10F4-4A47-8D01-23E3061F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5023355" y="1406737"/>
            <a:ext cx="749888" cy="7983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96E8122-A8CC-4418-9D95-70BD4F3E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14433734" y="7670930"/>
            <a:ext cx="749888" cy="798305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1F89996D-415F-4E0A-A237-EAC9CB4AE35F}"/>
              </a:ext>
            </a:extLst>
          </p:cNvPr>
          <p:cNvGrpSpPr/>
          <p:nvPr/>
        </p:nvGrpSpPr>
        <p:grpSpPr>
          <a:xfrm>
            <a:off x="3864356" y="1371602"/>
            <a:ext cx="235992" cy="2028290"/>
            <a:chOff x="2321768" y="534746"/>
            <a:chExt cx="157328" cy="135219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9B29A6D9-BDE8-4D5F-AB93-EED94BC63233}"/>
                </a:ext>
              </a:extLst>
            </p:cNvPr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7A9652C1-7529-4195-9B4D-560F46A77157}"/>
                </a:ext>
              </a:extLst>
            </p:cNvPr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F647199B-9584-418A-A0C9-0A211DAAB665}"/>
                </a:ext>
              </a:extLst>
            </p:cNvPr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CF1CB56F-62FD-4611-BC3D-E9DF9A1AEFA9}"/>
                </a:ext>
              </a:extLst>
            </p:cNvPr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A51EBEF6-43A2-4E1B-AD3F-B101EE1D96A2}"/>
                </a:ext>
              </a:extLst>
            </p:cNvPr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6DF6C817-01DD-4FC3-8FA4-C074A0B0437A}"/>
                </a:ext>
              </a:extLst>
            </p:cNvPr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69">
                <a:defRPr/>
              </a:pPr>
              <a:endParaRPr lang="en-US" sz="2700" kern="0">
                <a:solidFill>
                  <a:prstClr val="white"/>
                </a:solidFill>
                <a:latin typeface="#9Slide05 Kathya" panose="02000000000000000000" pitchFamily="2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F26377D6-9A2E-41E4-B151-003D2E1C1FD3}"/>
              </a:ext>
            </a:extLst>
          </p:cNvPr>
          <p:cNvGrpSpPr/>
          <p:nvPr/>
        </p:nvGrpSpPr>
        <p:grpSpPr>
          <a:xfrm>
            <a:off x="4617540" y="8390397"/>
            <a:ext cx="3834255" cy="245907"/>
            <a:chOff x="2539914" y="279400"/>
            <a:chExt cx="2556170" cy="16393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5B766E40-4D08-4D31-9A4A-31948A84DAD0}"/>
                </a:ext>
              </a:extLst>
            </p:cNvPr>
            <p:cNvGrpSpPr/>
            <p:nvPr/>
          </p:nvGrpSpPr>
          <p:grpSpPr>
            <a:xfrm rot="162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E88749A3-4167-4B7D-B0A2-99C6E666FB39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CDE390F4-ED81-4B3A-8E5C-82FC5C9383FE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xmlns="" id="{A8B0A18C-4E7F-4362-B097-5616428DC274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A87ABF7A-3637-4B97-99A7-6D83183CEDC1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793AEA41-5ADB-4C19-A6C6-E97807C13819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807570AC-A010-4D6F-B886-8B6BF85A7D05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0CECA25B-3E44-448D-B2E0-3D397932E6B6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5421959F-1710-4DDC-88D5-B8841B02A892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5DEAB7CB-1E5B-4191-A147-8FAA94756BC2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947C863D-EF49-4D88-87D4-0FF6D12A64F6}"/>
                </a:ext>
              </a:extLst>
            </p:cNvPr>
            <p:cNvGrpSpPr/>
            <p:nvPr/>
          </p:nvGrpSpPr>
          <p:grpSpPr>
            <a:xfrm rot="162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5DB40A17-BDF0-4703-8686-DD3A2A8CC75A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5744F0EC-A556-48E9-A4C1-EAFA6B05C987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EEAD9FD-18B8-46F9-A925-D1AF84282DB3}"/>
              </a:ext>
            </a:extLst>
          </p:cNvPr>
          <p:cNvGrpSpPr/>
          <p:nvPr/>
        </p:nvGrpSpPr>
        <p:grpSpPr>
          <a:xfrm>
            <a:off x="12009043" y="1105529"/>
            <a:ext cx="3834248" cy="245910"/>
            <a:chOff x="3984687" y="279398"/>
            <a:chExt cx="2556165" cy="16394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918B5FBD-F5D9-4496-977D-4D6ECF90B82E}"/>
                </a:ext>
              </a:extLst>
            </p:cNvPr>
            <p:cNvGrpSpPr/>
            <p:nvPr/>
          </p:nvGrpSpPr>
          <p:grpSpPr>
            <a:xfrm rot="16200000">
              <a:off x="4220927" y="43158"/>
              <a:ext cx="157328" cy="629808"/>
              <a:chOff x="2321768" y="1738721"/>
              <a:chExt cx="157328" cy="629808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555F1279-C33F-42B4-A57B-6DE47C96700A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77752DC3-79A7-46DC-9B75-F532E24A9EFC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6B88C2C6-7362-4BA9-8D15-F4E9090693D3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B59EFA37-542D-47B6-A1B5-3BEC09D9A5C5}"/>
                </a:ext>
              </a:extLst>
            </p:cNvPr>
            <p:cNvGrpSpPr/>
            <p:nvPr/>
          </p:nvGrpSpPr>
          <p:grpSpPr>
            <a:xfrm rot="16200000">
              <a:off x="5545297" y="-552218"/>
              <a:ext cx="157328" cy="1833783"/>
              <a:chOff x="2321768" y="293951"/>
              <a:chExt cx="157328" cy="1833783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9B4998FD-40B8-4C92-9499-678C7FC47B18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082C43B8-3693-48E0-90FA-4A9BC8F3B0A0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C1BA0D59-E53D-4F10-A9E1-43B327206436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0D3D1285-23CB-4E2D-AD58-EC5046758EE4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99C5AB7B-8D66-4AAB-96FB-8B7DD307B8BC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0B5B9F53-64B7-4CB1-84A8-CC0EADBAA270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3D8C7834-DB64-46A6-A356-7A63FE0FAF64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xmlns="" id="{3637EC70-8A06-4C86-ADE3-E7AB2F855C40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srgbClr val="FFC000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E106AA8D-5400-470D-973C-6E0589C6860C}"/>
              </a:ext>
            </a:extLst>
          </p:cNvPr>
          <p:cNvGrpSpPr/>
          <p:nvPr/>
        </p:nvGrpSpPr>
        <p:grpSpPr>
          <a:xfrm rot="5400000">
            <a:off x="13874870" y="5927265"/>
            <a:ext cx="4556636" cy="245907"/>
            <a:chOff x="3743890" y="279399"/>
            <a:chExt cx="3037757" cy="16393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68451DFC-5529-4665-8411-7B5BFF6B9254}"/>
                </a:ext>
              </a:extLst>
            </p:cNvPr>
            <p:cNvGrpSpPr/>
            <p:nvPr/>
          </p:nvGrpSpPr>
          <p:grpSpPr>
            <a:xfrm rot="16200000">
              <a:off x="4100528" y="-77239"/>
              <a:ext cx="157328" cy="870603"/>
              <a:chOff x="2321768" y="1497926"/>
              <a:chExt cx="157328" cy="870603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xmlns="" id="{61C14E94-2C2B-4465-BB2C-5B59C1128508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E0EC6C50-FD96-4AAE-8139-B358752CC238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xmlns="" id="{A46A0B0C-1237-4281-AAB7-7FDC69CC8B02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xmlns="" id="{DD3BB5BA-E75F-4278-9006-7607A217240E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98A88B54-EFC0-4657-8F6D-EA208C6C3E4E}"/>
                </a:ext>
              </a:extLst>
            </p:cNvPr>
            <p:cNvGrpSpPr/>
            <p:nvPr/>
          </p:nvGrpSpPr>
          <p:grpSpPr>
            <a:xfrm rot="16200000">
              <a:off x="5665694" y="-672616"/>
              <a:ext cx="157328" cy="2074578"/>
              <a:chOff x="2321768" y="293951"/>
              <a:chExt cx="157328" cy="2074578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DD8B36AF-DE59-43ED-A798-6737B50A2780}"/>
                  </a:ext>
                </a:extLst>
              </p:cNvPr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xmlns="" id="{4BF8C8EE-A829-43C9-A110-70C13CF0B656}"/>
                  </a:ext>
                </a:extLst>
              </p:cNvPr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F334E84B-ACC3-4DC1-8069-60845920C824}"/>
                  </a:ext>
                </a:extLst>
              </p:cNvPr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09BBFBCA-1300-46E4-99DD-A232439B9A78}"/>
                  </a:ext>
                </a:extLst>
              </p:cNvPr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8A890FB1-141E-456D-B287-13923137F0D7}"/>
                  </a:ext>
                </a:extLst>
              </p:cNvPr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D6B65AF6-AD37-4344-8DE6-D2ACD3F5A9B3}"/>
                  </a:ext>
                </a:extLst>
              </p:cNvPr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D63CE389-944E-4EB2-9866-B1E5BFB79082}"/>
                  </a:ext>
                </a:extLst>
              </p:cNvPr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xmlns="" id="{764FC6B1-80A9-46FE-B4E4-FCBF1D11D575}"/>
                  </a:ext>
                </a:extLst>
              </p:cNvPr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xmlns="" id="{D737A420-BBD3-4200-BD8A-8D49D10A8CE7}"/>
                  </a:ext>
                </a:extLst>
              </p:cNvPr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69">
                  <a:defRPr/>
                </a:pPr>
                <a:endParaRPr lang="en-US" sz="2700" kern="0">
                  <a:solidFill>
                    <a:prstClr val="white"/>
                  </a:solidFill>
                  <a:latin typeface="#9Slide05 Kathya" panose="02000000000000000000" pitchFamily="2" charset="0"/>
                </a:endParaRPr>
              </a:p>
            </p:txBody>
          </p: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03D150B0-7E8F-437C-B02D-A2A4F87B6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999">
            <a:off x="8946963" y="4708067"/>
            <a:ext cx="348927" cy="37145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95B18560-89CD-4CE6-A64D-2C5DBF85B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75991" y="3142515"/>
            <a:ext cx="3953306" cy="6907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60699F8C-B922-4BA1-852E-559674A0B238}"/>
              </a:ext>
            </a:extLst>
          </p:cNvPr>
          <p:cNvSpPr txBox="1"/>
          <p:nvPr/>
        </p:nvSpPr>
        <p:spPr>
          <a:xfrm>
            <a:off x="5559426" y="12805476"/>
            <a:ext cx="101727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27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quynh_trang17</a:t>
            </a:r>
            <a:endParaRPr lang="en-US" sz="27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91B919-1243-B02F-92A4-F8A7AE1F0278}"/>
              </a:ext>
            </a:extLst>
          </p:cNvPr>
          <p:cNvSpPr txBox="1"/>
          <p:nvPr/>
        </p:nvSpPr>
        <p:spPr>
          <a:xfrm>
            <a:off x="10396629" y="8135894"/>
            <a:ext cx="101727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>
              <a:defRPr/>
            </a:pPr>
            <a:r>
              <a:rPr lang="en-US" sz="4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Lớp</a:t>
            </a:r>
            <a:r>
              <a:rPr lang="en-US" sz="4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#9Slide05 Kathya" panose="02000000000000000000" pitchFamily="2" charset="0"/>
              </a:rPr>
              <a:t> …..</a:t>
            </a:r>
            <a:endParaRPr lang="en-US" sz="4200" dirty="0">
              <a:solidFill>
                <a:srgbClr val="FF0000"/>
              </a:solidFill>
              <a:latin typeface="#9Slide05 Kathy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41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5070" y="8258706"/>
            <a:ext cx="4613847" cy="16853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;p1"/>
          <p:cNvSpPr txBox="1"/>
          <p:nvPr/>
        </p:nvSpPr>
        <p:spPr>
          <a:xfrm>
            <a:off x="5923447" y="788573"/>
            <a:ext cx="6473009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FF0000"/>
              </a:buClr>
              <a:buSzPts val="8000"/>
              <a:defRPr/>
            </a:pPr>
            <a:r>
              <a:rPr lang="en-US" sz="12000" kern="0" dirty="0">
                <a:solidFill>
                  <a:srgbClr val="FF0000"/>
                </a:solidFill>
                <a:latin typeface="SVN-Dancing Script" panose="02040603050506020204" pitchFamily="18" charset="0"/>
                <a:cs typeface="Arial"/>
                <a:sym typeface="Arial"/>
              </a:rPr>
              <a:t>Thư khen</a:t>
            </a:r>
            <a:endParaRPr sz="12000" kern="0" dirty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87;p1"/>
          <p:cNvSpPr txBox="1"/>
          <p:nvPr/>
        </p:nvSpPr>
        <p:spPr>
          <a:xfrm>
            <a:off x="4088271" y="5283461"/>
            <a:ext cx="1086477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ED5565"/>
              </a:buClr>
              <a:buSzPts val="4400"/>
              <a:defRPr/>
            </a:pP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Đạt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“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Ngôi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sao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tiến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bộ</a:t>
            </a:r>
            <a:r>
              <a:rPr lang="en-US" sz="66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”</a:t>
            </a:r>
          </a:p>
          <a:p>
            <a:pPr algn="ctr" defTabSz="1371669">
              <a:buClr>
                <a:srgbClr val="ED5565"/>
              </a:buClr>
              <a:buSzPts val="4400"/>
              <a:defRPr/>
            </a:pPr>
            <a:r>
              <a:rPr lang="en-US" sz="6000" kern="0" dirty="0" err="1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Tuần</a:t>
            </a:r>
            <a:r>
              <a:rPr lang="en-US" sz="6000" kern="0" dirty="0">
                <a:solidFill>
                  <a:srgbClr val="495C89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……</a:t>
            </a:r>
            <a:endParaRPr sz="6000" kern="0" dirty="0">
              <a:solidFill>
                <a:srgbClr val="495C89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8" name="Google Shape;88;p1"/>
          <p:cNvGrpSpPr/>
          <p:nvPr/>
        </p:nvGrpSpPr>
        <p:grpSpPr>
          <a:xfrm>
            <a:off x="3222045" y="2554401"/>
            <a:ext cx="11351985" cy="2431152"/>
            <a:chOff x="-1013801" y="1388143"/>
            <a:chExt cx="17457664" cy="1620768"/>
          </a:xfrm>
        </p:grpSpPr>
        <p:sp>
          <p:nvSpPr>
            <p:cNvPr id="9" name="Google Shape;89;p1"/>
            <p:cNvSpPr txBox="1"/>
            <p:nvPr/>
          </p:nvSpPr>
          <p:spPr>
            <a:xfrm>
              <a:off x="-1013801" y="2177914"/>
              <a:ext cx="174576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371669">
                <a:buClr>
                  <a:srgbClr val="7F7F7F"/>
                </a:buClr>
                <a:buSzPts val="4800"/>
                <a:defRPr/>
              </a:pPr>
              <a:r>
                <a:rPr lang="en-US" sz="8100" b="1" kern="0" dirty="0">
                  <a:solidFill>
                    <a:srgbClr val="00B050"/>
                  </a:solidFill>
                  <a:latin typeface="Amazone" panose="03020702060507090A04" pitchFamily="66" charset="-93"/>
                  <a:cs typeface="Arial"/>
                  <a:sym typeface="Arial"/>
                </a:rPr>
                <a:t>………………….</a:t>
              </a:r>
              <a:endParaRPr sz="8100" b="1" kern="0" dirty="0">
                <a:solidFill>
                  <a:srgbClr val="00B050"/>
                </a:solidFill>
                <a:latin typeface="Amazone" panose="03020702060507090A04" pitchFamily="66" charset="-93"/>
                <a:cs typeface="Arial"/>
                <a:sym typeface="Arial"/>
              </a:endParaRPr>
            </a:p>
          </p:txBody>
        </p:sp>
        <p:sp>
          <p:nvSpPr>
            <p:cNvPr id="10" name="Google Shape;90;p1"/>
            <p:cNvSpPr txBox="1"/>
            <p:nvPr/>
          </p:nvSpPr>
          <p:spPr>
            <a:xfrm>
              <a:off x="4158160" y="1388143"/>
              <a:ext cx="10195063" cy="677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371669">
                <a:buClr>
                  <a:srgbClr val="7F7F7F"/>
                </a:buClr>
                <a:buSzPts val="4400"/>
                <a:defRPr/>
              </a:pPr>
              <a:r>
                <a:rPr lang="en-US" sz="6600" kern="0" dirty="0">
                  <a:solidFill>
                    <a:srgbClr val="7F7F7F"/>
                  </a:solidFill>
                  <a:latin typeface="SVN-Dancing Script" panose="02040603050506020204" pitchFamily="18" charset="0"/>
                  <a:cs typeface="Arial"/>
                  <a:sym typeface="Arial"/>
                </a:rPr>
                <a:t>Chúc mừng em</a:t>
              </a:r>
              <a:endParaRPr sz="6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1" name="Google Shape;91;p1"/>
          <p:cNvSpPr txBox="1"/>
          <p:nvPr/>
        </p:nvSpPr>
        <p:spPr>
          <a:xfrm>
            <a:off x="4617540" y="8910036"/>
            <a:ext cx="10172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7F7F7F"/>
              </a:buClr>
              <a:buSzPts val="2800"/>
              <a:defRPr/>
            </a:pP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………….,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ngày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….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tháng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…. </a:t>
            </a:r>
            <a:r>
              <a:rPr lang="en-US" sz="3600" kern="0" dirty="0" err="1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năm</a:t>
            </a:r>
            <a:r>
              <a:rPr lang="en-US" sz="3600" kern="0" dirty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 2025</a:t>
            </a:r>
            <a:endParaRPr sz="3600" kern="0" dirty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3156">
            <a:off x="193131" y="1955188"/>
            <a:ext cx="968367" cy="95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099045">
            <a:off x="15981861" y="366720"/>
            <a:ext cx="1281024" cy="12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6028594" y="9530284"/>
            <a:ext cx="749888" cy="79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2080130" y="659471"/>
            <a:ext cx="749888" cy="79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13672948" y="8582761"/>
            <a:ext cx="749888" cy="798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104;p1"/>
          <p:cNvGrpSpPr/>
          <p:nvPr/>
        </p:nvGrpSpPr>
        <p:grpSpPr>
          <a:xfrm>
            <a:off x="4617540" y="8390399"/>
            <a:ext cx="3834255" cy="245906"/>
            <a:chOff x="2539914" y="279400"/>
            <a:chExt cx="2556170" cy="163937"/>
          </a:xfrm>
        </p:grpSpPr>
        <p:grpSp>
          <p:nvGrpSpPr>
            <p:cNvPr id="25" name="Google Shape;105;p1"/>
            <p:cNvGrpSpPr/>
            <p:nvPr/>
          </p:nvGrpSpPr>
          <p:grpSpPr>
            <a:xfrm rot="-54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29" name="Google Shape;106;p1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107;p1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108;p1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109;p1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110;p1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111;p1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112;p1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113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114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15;p1"/>
            <p:cNvGrpSpPr/>
            <p:nvPr/>
          </p:nvGrpSpPr>
          <p:grpSpPr>
            <a:xfrm rot="-54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27" name="Google Shape;116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117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" name="Google Shape;14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1999">
            <a:off x="8946963" y="4708067"/>
            <a:ext cx="348927" cy="37145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151;p1"/>
          <p:cNvSpPr txBox="1"/>
          <p:nvPr/>
        </p:nvSpPr>
        <p:spPr>
          <a:xfrm>
            <a:off x="5559426" y="12805476"/>
            <a:ext cx="101727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69">
              <a:buClr>
                <a:srgbClr val="7F7F7F"/>
              </a:buClr>
              <a:buSzPts val="1800"/>
              <a:defRPr/>
            </a:pPr>
            <a:r>
              <a:rPr lang="en-US" sz="2700" kern="0">
                <a:solidFill>
                  <a:srgbClr val="7F7F7F"/>
                </a:solidFill>
                <a:latin typeface="SVN-Dancing Script" panose="02040603050506020204" pitchFamily="18" charset="0"/>
                <a:cs typeface="Arial"/>
                <a:sym typeface="Arial"/>
              </a:rPr>
              <a:t>quynh_trang17</a:t>
            </a:r>
            <a:endParaRPr sz="2700" kern="0">
              <a:solidFill>
                <a:srgbClr val="FF0000"/>
              </a:solidFill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489527" y="6975185"/>
            <a:ext cx="2300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FDB03F"/>
                </a:solidFill>
                <a:latin typeface="SVN-Dancing Script" panose="02040603050506020204" pitchFamily="18" charset="0"/>
                <a:cs typeface="Arial"/>
                <a:sym typeface="Arial"/>
              </a:rPr>
              <a:t>Lớp</a:t>
            </a:r>
            <a:r>
              <a:rPr lang="en-US" sz="6000" kern="0" dirty="0">
                <a:solidFill>
                  <a:srgbClr val="FDB03F"/>
                </a:solidFill>
                <a:latin typeface="SVN-Dancing Script" panose="02040603050506020204" pitchFamily="18" charset="0"/>
                <a:cs typeface="Arial"/>
                <a:sym typeface="Arial"/>
              </a:rPr>
              <a:t> ……</a:t>
            </a:r>
            <a:endParaRPr lang="en-US" sz="6000" kern="0" dirty="0">
              <a:solidFill>
                <a:srgbClr val="FDB03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104;p1"/>
          <p:cNvGrpSpPr/>
          <p:nvPr/>
        </p:nvGrpSpPr>
        <p:grpSpPr>
          <a:xfrm>
            <a:off x="10102707" y="8332136"/>
            <a:ext cx="3834255" cy="245906"/>
            <a:chOff x="2539914" y="279400"/>
            <a:chExt cx="2556170" cy="163937"/>
          </a:xfrm>
        </p:grpSpPr>
        <p:grpSp>
          <p:nvGrpSpPr>
            <p:cNvPr id="74" name="Google Shape;105;p1"/>
            <p:cNvGrpSpPr/>
            <p:nvPr/>
          </p:nvGrpSpPr>
          <p:grpSpPr>
            <a:xfrm rot="-5400000">
              <a:off x="3498539" y="-679225"/>
              <a:ext cx="157328" cy="2074578"/>
              <a:chOff x="2321768" y="293951"/>
              <a:chExt cx="157328" cy="2074578"/>
            </a:xfrm>
          </p:grpSpPr>
          <p:sp>
            <p:nvSpPr>
              <p:cNvPr id="78" name="Google Shape;106;p1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107;p1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108;p1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109;p1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110;p1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111;p1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112;p1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113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114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115;p1"/>
            <p:cNvGrpSpPr/>
            <p:nvPr/>
          </p:nvGrpSpPr>
          <p:grpSpPr>
            <a:xfrm rot="-5400000">
              <a:off x="4822914" y="170167"/>
              <a:ext cx="157328" cy="389013"/>
              <a:chOff x="2321768" y="293951"/>
              <a:chExt cx="157328" cy="389013"/>
            </a:xfrm>
          </p:grpSpPr>
          <p:sp>
            <p:nvSpPr>
              <p:cNvPr id="76" name="Google Shape;116;p1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117;p1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9525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159</Words>
  <Application>Microsoft Office PowerPoint</Application>
  <PresentationFormat>Custom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SVN-Newton</vt:lpstr>
      <vt:lpstr>Calibri Light</vt:lpstr>
      <vt:lpstr>SVN-Dancing Script</vt:lpstr>
      <vt:lpstr>Balmy</vt:lpstr>
      <vt:lpstr>Cambria</vt:lpstr>
      <vt:lpstr>Calibri</vt:lpstr>
      <vt:lpstr>UTM Avo</vt:lpstr>
      <vt:lpstr>#9Slide05 Kathya</vt:lpstr>
      <vt:lpstr>Times New Roman</vt:lpstr>
      <vt:lpstr>Amazone</vt:lpstr>
      <vt:lpstr>Aptos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4</cp:revision>
  <dcterms:created xsi:type="dcterms:W3CDTF">2006-08-16T00:00:00Z</dcterms:created>
  <dcterms:modified xsi:type="dcterms:W3CDTF">2025-10-01T15:30:49Z</dcterms:modified>
  <dc:identifier>DAGtwjqqkFc</dc:identifier>
</cp:coreProperties>
</file>