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59" r:id="rId3"/>
    <p:sldId id="261" r:id="rId4"/>
    <p:sldId id="276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45537D-0F0C-721B-A820-62D09E32DE6E}" name="Nga Nguyen - 0964298488" initials="A" userId="Nga Nguyen - 0964298488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010" autoAdjust="0"/>
  </p:normalViewPr>
  <p:slideViewPr>
    <p:cSldViewPr>
      <p:cViewPr>
        <p:scale>
          <a:sx n="52" d="100"/>
          <a:sy n="52" d="100"/>
        </p:scale>
        <p:origin x="-85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microsoft.com/office/2018/10/relationships/authors" Target="authors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7C425-9870-4B1A-8E28-5D5248AF1E1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7ECC9-B537-47E4-B953-2C3D8301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hanhtranggiaovien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87778CE7-12E5-8571-AD31-4081B09FD316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hlinkClick r:id="rId13"/>
            <a:extLst>
              <a:ext uri="{FF2B5EF4-FFF2-40B4-BE49-F238E27FC236}">
                <a16:creationId xmlns:a16="http://schemas.microsoft.com/office/drawing/2014/main" xmlns="" id="{39BD0774-7F24-AE38-C541-40D3B23F5B85}"/>
              </a:ext>
            </a:extLst>
          </p:cNvPr>
          <p:cNvSpPr txBox="1"/>
          <p:nvPr userDrawn="1"/>
        </p:nvSpPr>
        <p:spPr>
          <a:xfrm>
            <a:off x="18923000" y="381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u="sng">
                <a:solidFill>
                  <a:srgbClr val="0066CC"/>
                </a:solidFill>
              </a:rPr>
              <a:t>https://www.hanhtranggiaovien.com/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EDFEF1-384A-FA9E-395E-DD9A7FDDF0D1}"/>
              </a:ext>
            </a:extLst>
          </p:cNvPr>
          <p:cNvSpPr txBox="1"/>
          <p:nvPr userDrawn="1"/>
        </p:nvSpPr>
        <p:spPr>
          <a:xfrm>
            <a:off x="18923000" y="1016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</a:rPr>
              <a:t>Zalo nh?n giáo án mi?n phí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862162F-E7EB-F9CF-4449-B36094B2B9C3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0" y="1905000"/>
            <a:ext cx="3810000" cy="381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70.svg"/><Relationship Id="rId12" Type="http://schemas.openxmlformats.org/officeDocument/2006/relationships/image" Target="../media/image8.png"/><Relationship Id="rId17" Type="http://schemas.openxmlformats.org/officeDocument/2006/relationships/image" Target="../media/image16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2.svg"/><Relationship Id="rId5" Type="http://schemas.openxmlformats.org/officeDocument/2006/relationships/image" Target="../media/image68.svg"/><Relationship Id="rId15" Type="http://schemas.openxmlformats.org/officeDocument/2006/relationships/image" Target="../media/image34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72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12" Type="http://schemas.openxmlformats.org/officeDocument/2006/relationships/image" Target="../media/image5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2.svg"/><Relationship Id="rId10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12" Type="http://schemas.openxmlformats.org/officeDocument/2006/relationships/image" Target="../media/image55.sv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2.sv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7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496" y="3695541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3" y="0"/>
                </a:lnTo>
                <a:lnTo>
                  <a:pt x="8512053" y="5562759"/>
                </a:lnTo>
                <a:lnTo>
                  <a:pt x="0" y="556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209932" y="3732450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2" y="0"/>
                </a:lnTo>
                <a:lnTo>
                  <a:pt x="8512052" y="5562760"/>
                </a:lnTo>
                <a:lnTo>
                  <a:pt x="0" y="556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80070" y="2023749"/>
            <a:ext cx="1153488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2"/>
                </a:solidFill>
                <a:latin typeface="#9Slide03 Ralewayv4020 Black" panose="00000A00000000000000" pitchFamily="2" charset="0"/>
                <a:ea typeface="Signika Bold"/>
                <a:cs typeface="Signika Bold"/>
                <a:sym typeface="Signika Bold"/>
              </a:rPr>
              <a:t>XÂY </a:t>
            </a:r>
            <a:r>
              <a:rPr lang="en-US" sz="8000" b="1" dirty="0">
                <a:solidFill>
                  <a:schemeClr val="bg2"/>
                </a:solidFill>
                <a:latin typeface="#9Slide03 Ralewayv4020 Black" panose="00000A00000000000000" pitchFamily="2" charset="0"/>
                <a:ea typeface="Signika Bold"/>
                <a:cs typeface="Signika Bold"/>
                <a:sym typeface="Signika Bold"/>
              </a:rPr>
              <a:t>DỰNG THẾ </a:t>
            </a:r>
            <a:r>
              <a:rPr lang="en-US" sz="8000" b="1" dirty="0" smtClean="0">
                <a:solidFill>
                  <a:schemeClr val="bg2"/>
                </a:solidFill>
                <a:latin typeface="#9Slide03 Ralewayv4020 Black" panose="00000A00000000000000" pitchFamily="2" charset="0"/>
                <a:ea typeface="Signika Bold"/>
                <a:cs typeface="Signika Bold"/>
                <a:sym typeface="Signika Bold"/>
              </a:rPr>
              <a:t>GIỚI </a:t>
            </a:r>
            <a:r>
              <a:rPr lang="vi-VN" sz="8000" b="1" dirty="0" smtClean="0">
                <a:solidFill>
                  <a:schemeClr val="bg2"/>
                </a:solidFill>
                <a:latin typeface="#9Slide03 Ralewayv4020 Black" panose="00000A00000000000000" pitchFamily="2" charset="0"/>
                <a:ea typeface="Signika Bold"/>
                <a:cs typeface="Signika Bold"/>
                <a:sym typeface="Signika Bold"/>
              </a:rPr>
              <a:t>HÒA BÌNH</a:t>
            </a:r>
            <a:endParaRPr lang="en-US" sz="8000" b="1" dirty="0">
              <a:solidFill>
                <a:schemeClr val="bg2"/>
              </a:solidFill>
              <a:latin typeface="#9Slide03 Ralewayv4020 Black" panose="00000A00000000000000" pitchFamily="2" charset="0"/>
              <a:ea typeface="Signika Bold"/>
              <a:cs typeface="Signika Bold"/>
              <a:sym typeface="Signika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408625" y="3695541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3" y="0"/>
                </a:lnTo>
                <a:lnTo>
                  <a:pt x="8512053" y="5562759"/>
                </a:lnTo>
                <a:lnTo>
                  <a:pt x="0" y="556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39102" y="9258300"/>
            <a:ext cx="18366203" cy="3086100"/>
            <a:chOff x="0" y="0"/>
            <a:chExt cx="4837189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37189" cy="812800"/>
            </a:xfrm>
            <a:custGeom>
              <a:avLst/>
              <a:gdLst/>
              <a:ahLst/>
              <a:cxnLst/>
              <a:rect l="l" t="t" r="r" b="b"/>
              <a:pathLst>
                <a:path w="4837189" h="812800">
                  <a:moveTo>
                    <a:pt x="0" y="0"/>
                  </a:moveTo>
                  <a:lnTo>
                    <a:pt x="4837189" y="0"/>
                  </a:lnTo>
                  <a:lnTo>
                    <a:pt x="48371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D90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3718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655477" y="5476307"/>
            <a:ext cx="6706122" cy="4810693"/>
          </a:xfrm>
          <a:custGeom>
            <a:avLst/>
            <a:gdLst/>
            <a:ahLst/>
            <a:cxnLst/>
            <a:rect l="l" t="t" r="r" b="b"/>
            <a:pathLst>
              <a:path w="6706122" h="4810693">
                <a:moveTo>
                  <a:pt x="0" y="0"/>
                </a:moveTo>
                <a:lnTo>
                  <a:pt x="6706122" y="0"/>
                </a:lnTo>
                <a:lnTo>
                  <a:pt x="6706122" y="4810693"/>
                </a:lnTo>
                <a:lnTo>
                  <a:pt x="0" y="4810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9" r="-4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837193">
            <a:off x="14631423" y="-196140"/>
            <a:ext cx="3867444" cy="3164273"/>
          </a:xfrm>
          <a:custGeom>
            <a:avLst/>
            <a:gdLst/>
            <a:ahLst/>
            <a:cxnLst/>
            <a:rect l="l" t="t" r="r" b="b"/>
            <a:pathLst>
              <a:path w="3867444" h="3164273">
                <a:moveTo>
                  <a:pt x="0" y="0"/>
                </a:moveTo>
                <a:lnTo>
                  <a:pt x="3867444" y="0"/>
                </a:lnTo>
                <a:lnTo>
                  <a:pt x="3867444" y="3164273"/>
                </a:lnTo>
                <a:lnTo>
                  <a:pt x="0" y="3164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170908" y="5298042"/>
            <a:ext cx="4431698" cy="4286661"/>
          </a:xfrm>
          <a:custGeom>
            <a:avLst/>
            <a:gdLst/>
            <a:ahLst/>
            <a:cxnLst/>
            <a:rect l="l" t="t" r="r" b="b"/>
            <a:pathLst>
              <a:path w="4431698" h="4286661">
                <a:moveTo>
                  <a:pt x="0" y="0"/>
                </a:moveTo>
                <a:lnTo>
                  <a:pt x="4431698" y="0"/>
                </a:lnTo>
                <a:lnTo>
                  <a:pt x="4431698" y="4286660"/>
                </a:lnTo>
                <a:lnTo>
                  <a:pt x="0" y="42866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87312">
            <a:off x="-91968" y="5958837"/>
            <a:ext cx="5283852" cy="4114800"/>
          </a:xfrm>
          <a:custGeom>
            <a:avLst/>
            <a:gdLst/>
            <a:ahLst/>
            <a:cxnLst/>
            <a:rect l="l" t="t" r="r" b="b"/>
            <a:pathLst>
              <a:path w="5283852" h="4114800">
                <a:moveTo>
                  <a:pt x="0" y="0"/>
                </a:moveTo>
                <a:lnTo>
                  <a:pt x="5283852" y="0"/>
                </a:lnTo>
                <a:lnTo>
                  <a:pt x="52838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827431" y="3452647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8" y="0"/>
                </a:lnTo>
                <a:lnTo>
                  <a:pt x="2921138" y="1518992"/>
                </a:lnTo>
                <a:lnTo>
                  <a:pt x="0" y="15189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75307" y="3791899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9" y="0"/>
                </a:lnTo>
                <a:lnTo>
                  <a:pt x="2921139" y="1518992"/>
                </a:lnTo>
                <a:lnTo>
                  <a:pt x="0" y="15189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7448438" flipH="1">
            <a:off x="4702698" y="830927"/>
            <a:ext cx="1484680" cy="1174247"/>
          </a:xfrm>
          <a:custGeom>
            <a:avLst/>
            <a:gdLst/>
            <a:ahLst/>
            <a:cxnLst/>
            <a:rect l="l" t="t" r="r" b="b"/>
            <a:pathLst>
              <a:path w="1484680" h="1174247">
                <a:moveTo>
                  <a:pt x="1484680" y="0"/>
                </a:moveTo>
                <a:lnTo>
                  <a:pt x="0" y="0"/>
                </a:lnTo>
                <a:lnTo>
                  <a:pt x="0" y="1174247"/>
                </a:lnTo>
                <a:lnTo>
                  <a:pt x="1484680" y="1174247"/>
                </a:lnTo>
                <a:lnTo>
                  <a:pt x="148468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085303" y="696138"/>
            <a:ext cx="1660220" cy="1270823"/>
          </a:xfrm>
          <a:custGeom>
            <a:avLst/>
            <a:gdLst/>
            <a:ahLst/>
            <a:cxnLst/>
            <a:rect l="l" t="t" r="r" b="b"/>
            <a:pathLst>
              <a:path w="1660220" h="1270823">
                <a:moveTo>
                  <a:pt x="0" y="0"/>
                </a:moveTo>
                <a:lnTo>
                  <a:pt x="1660220" y="0"/>
                </a:lnTo>
                <a:lnTo>
                  <a:pt x="1660220" y="1270823"/>
                </a:lnTo>
                <a:lnTo>
                  <a:pt x="0" y="12708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2179513">
            <a:off x="941968" y="1385997"/>
            <a:ext cx="2853355" cy="1597879"/>
          </a:xfrm>
          <a:custGeom>
            <a:avLst/>
            <a:gdLst/>
            <a:ahLst/>
            <a:cxnLst/>
            <a:rect l="l" t="t" r="r" b="b"/>
            <a:pathLst>
              <a:path w="2853355" h="1597879">
                <a:moveTo>
                  <a:pt x="0" y="0"/>
                </a:moveTo>
                <a:lnTo>
                  <a:pt x="2853355" y="0"/>
                </a:lnTo>
                <a:lnTo>
                  <a:pt x="2853355" y="1597878"/>
                </a:lnTo>
                <a:lnTo>
                  <a:pt x="0" y="15978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121" y="3695541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3" y="0"/>
                </a:lnTo>
                <a:lnTo>
                  <a:pt x="8512053" y="5562759"/>
                </a:lnTo>
                <a:lnTo>
                  <a:pt x="0" y="556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3820574" y="3732450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8512052" y="0"/>
                </a:moveTo>
                <a:lnTo>
                  <a:pt x="0" y="0"/>
                </a:lnTo>
                <a:lnTo>
                  <a:pt x="0" y="5562760"/>
                </a:lnTo>
                <a:lnTo>
                  <a:pt x="8512052" y="5562760"/>
                </a:lnTo>
                <a:lnTo>
                  <a:pt x="85120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39102" y="9258300"/>
            <a:ext cx="18366203" cy="3086100"/>
            <a:chOff x="0" y="0"/>
            <a:chExt cx="4837189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7189" cy="812800"/>
            </a:xfrm>
            <a:custGeom>
              <a:avLst/>
              <a:gdLst/>
              <a:ahLst/>
              <a:cxnLst/>
              <a:rect l="l" t="t" r="r" b="b"/>
              <a:pathLst>
                <a:path w="4837189" h="812800">
                  <a:moveTo>
                    <a:pt x="0" y="0"/>
                  </a:moveTo>
                  <a:lnTo>
                    <a:pt x="4837189" y="0"/>
                  </a:lnTo>
                  <a:lnTo>
                    <a:pt x="48371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D90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3718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44206" y="7938519"/>
            <a:ext cx="5025646" cy="1918883"/>
          </a:xfrm>
          <a:custGeom>
            <a:avLst/>
            <a:gdLst/>
            <a:ahLst/>
            <a:cxnLst/>
            <a:rect l="l" t="t" r="r" b="b"/>
            <a:pathLst>
              <a:path w="5025646" h="1918883">
                <a:moveTo>
                  <a:pt x="0" y="0"/>
                </a:moveTo>
                <a:lnTo>
                  <a:pt x="5025646" y="0"/>
                </a:lnTo>
                <a:lnTo>
                  <a:pt x="5025646" y="1918883"/>
                </a:lnTo>
                <a:lnTo>
                  <a:pt x="0" y="1918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975365" y="63629"/>
            <a:ext cx="3351736" cy="3059221"/>
          </a:xfrm>
          <a:custGeom>
            <a:avLst/>
            <a:gdLst/>
            <a:ahLst/>
            <a:cxnLst/>
            <a:rect l="l" t="t" r="r" b="b"/>
            <a:pathLst>
              <a:path w="3351736" h="3059221">
                <a:moveTo>
                  <a:pt x="0" y="0"/>
                </a:moveTo>
                <a:lnTo>
                  <a:pt x="3351737" y="0"/>
                </a:lnTo>
                <a:lnTo>
                  <a:pt x="3351737" y="3059221"/>
                </a:lnTo>
                <a:lnTo>
                  <a:pt x="0" y="3059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28700" y="2245070"/>
            <a:ext cx="6323574" cy="5978652"/>
          </a:xfrm>
          <a:custGeom>
            <a:avLst/>
            <a:gdLst/>
            <a:ahLst/>
            <a:cxnLst/>
            <a:rect l="l" t="t" r="r" b="b"/>
            <a:pathLst>
              <a:path w="6323574" h="5978652">
                <a:moveTo>
                  <a:pt x="0" y="0"/>
                </a:moveTo>
                <a:lnTo>
                  <a:pt x="6323574" y="0"/>
                </a:lnTo>
                <a:lnTo>
                  <a:pt x="6323574" y="5978652"/>
                </a:lnTo>
                <a:lnTo>
                  <a:pt x="0" y="59786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551754" y="1028700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9" y="0"/>
                </a:lnTo>
                <a:lnTo>
                  <a:pt x="2921139" y="1518992"/>
                </a:lnTo>
                <a:lnTo>
                  <a:pt x="0" y="15189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032185" y="-490292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9" y="0"/>
                </a:lnTo>
                <a:lnTo>
                  <a:pt x="2921139" y="1518992"/>
                </a:lnTo>
                <a:lnTo>
                  <a:pt x="0" y="15189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067565" flipV="1">
            <a:off x="-450430" y="3108417"/>
            <a:ext cx="1484680" cy="1174247"/>
          </a:xfrm>
          <a:custGeom>
            <a:avLst/>
            <a:gdLst/>
            <a:ahLst/>
            <a:cxnLst/>
            <a:rect l="l" t="t" r="r" b="b"/>
            <a:pathLst>
              <a:path w="1484680" h="1174247">
                <a:moveTo>
                  <a:pt x="0" y="1174247"/>
                </a:moveTo>
                <a:lnTo>
                  <a:pt x="1484680" y="1174247"/>
                </a:lnTo>
                <a:lnTo>
                  <a:pt x="1484680" y="0"/>
                </a:lnTo>
                <a:lnTo>
                  <a:pt x="0" y="0"/>
                </a:lnTo>
                <a:lnTo>
                  <a:pt x="0" y="1174247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4783794" flipH="1" flipV="1">
            <a:off x="17455837" y="4431389"/>
            <a:ext cx="1484680" cy="1174247"/>
          </a:xfrm>
          <a:custGeom>
            <a:avLst/>
            <a:gdLst/>
            <a:ahLst/>
            <a:cxnLst/>
            <a:rect l="l" t="t" r="r" b="b"/>
            <a:pathLst>
              <a:path w="1484680" h="1174247">
                <a:moveTo>
                  <a:pt x="1484680" y="1174247"/>
                </a:moveTo>
                <a:lnTo>
                  <a:pt x="0" y="1174247"/>
                </a:lnTo>
                <a:lnTo>
                  <a:pt x="0" y="0"/>
                </a:lnTo>
                <a:lnTo>
                  <a:pt x="1484680" y="0"/>
                </a:lnTo>
                <a:lnTo>
                  <a:pt x="1484680" y="1174247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1718908">
            <a:off x="6912698" y="7129458"/>
            <a:ext cx="892346" cy="1804637"/>
          </a:xfrm>
          <a:custGeom>
            <a:avLst/>
            <a:gdLst/>
            <a:ahLst/>
            <a:cxnLst/>
            <a:rect l="l" t="t" r="r" b="b"/>
            <a:pathLst>
              <a:path w="892346" h="1804637">
                <a:moveTo>
                  <a:pt x="0" y="0"/>
                </a:moveTo>
                <a:lnTo>
                  <a:pt x="892346" y="0"/>
                </a:lnTo>
                <a:lnTo>
                  <a:pt x="892346" y="1804637"/>
                </a:lnTo>
                <a:lnTo>
                  <a:pt x="0" y="18046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692055" y="517373"/>
            <a:ext cx="1660220" cy="1270823"/>
          </a:xfrm>
          <a:custGeom>
            <a:avLst/>
            <a:gdLst/>
            <a:ahLst/>
            <a:cxnLst/>
            <a:rect l="l" t="t" r="r" b="b"/>
            <a:pathLst>
              <a:path w="1660220" h="1270823">
                <a:moveTo>
                  <a:pt x="0" y="0"/>
                </a:moveTo>
                <a:lnTo>
                  <a:pt x="1660219" y="0"/>
                </a:lnTo>
                <a:lnTo>
                  <a:pt x="1660219" y="1270823"/>
                </a:lnTo>
                <a:lnTo>
                  <a:pt x="0" y="12708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xmlns="" id="{DF8EAC84-EC8C-44CD-B25B-2A41706C8A6E}"/>
              </a:ext>
            </a:extLst>
          </p:cNvPr>
          <p:cNvSpPr txBox="1"/>
          <p:nvPr/>
        </p:nvSpPr>
        <p:spPr>
          <a:xfrm>
            <a:off x="5372313" y="889180"/>
            <a:ext cx="11534887" cy="1911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>
                <a:solidFill>
                  <a:srgbClr val="D4DD3A"/>
                </a:solidFill>
                <a:latin typeface="#9Slide03 Ralewayv4020 Black" panose="00000A00000000000000" pitchFamily="2" charset="0"/>
                <a:ea typeface="Signika Bold"/>
                <a:cs typeface="Signika Bold"/>
                <a:sym typeface="Signika Bold"/>
              </a:rPr>
              <a:t>Hoạt động 1:</a:t>
            </a: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xmlns="" id="{CE985592-70B7-49BC-B6F3-E3E3F030BBFD}"/>
              </a:ext>
            </a:extLst>
          </p:cNvPr>
          <p:cNvSpPr txBox="1"/>
          <p:nvPr/>
        </p:nvSpPr>
        <p:spPr>
          <a:xfrm>
            <a:off x="8440047" y="3170257"/>
            <a:ext cx="7832976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FFFFFF"/>
                </a:solidFill>
                <a:latin typeface="UTM Americana EB" panose="02040603050506020204" pitchFamily="18" charset="0"/>
                <a:ea typeface="Signika Bold"/>
                <a:cs typeface="Signika Bold"/>
                <a:sym typeface="Signika Bold"/>
              </a:rPr>
              <a:t>Tìm hiểu về vai trò của thiên nhiên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496" y="3695541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3" y="0"/>
                </a:lnTo>
                <a:lnTo>
                  <a:pt x="8512053" y="5562759"/>
                </a:lnTo>
                <a:lnTo>
                  <a:pt x="0" y="556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209932" y="3732450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2" y="0"/>
                </a:lnTo>
                <a:lnTo>
                  <a:pt x="8512052" y="5562760"/>
                </a:lnTo>
                <a:lnTo>
                  <a:pt x="0" y="556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441597" y="3695541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2" y="0"/>
                </a:lnTo>
                <a:lnTo>
                  <a:pt x="8512052" y="5562759"/>
                </a:lnTo>
                <a:lnTo>
                  <a:pt x="0" y="556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9102" y="9258300"/>
            <a:ext cx="18366203" cy="3086100"/>
            <a:chOff x="0" y="0"/>
            <a:chExt cx="4837189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7189" cy="812800"/>
            </a:xfrm>
            <a:custGeom>
              <a:avLst/>
              <a:gdLst/>
              <a:ahLst/>
              <a:cxnLst/>
              <a:rect l="l" t="t" r="r" b="b"/>
              <a:pathLst>
                <a:path w="4837189" h="812800">
                  <a:moveTo>
                    <a:pt x="0" y="0"/>
                  </a:moveTo>
                  <a:lnTo>
                    <a:pt x="4837189" y="0"/>
                  </a:lnTo>
                  <a:lnTo>
                    <a:pt x="48371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D90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3718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403594" y="528228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9" y="0"/>
                </a:lnTo>
                <a:lnTo>
                  <a:pt x="2921139" y="1518992"/>
                </a:lnTo>
                <a:lnTo>
                  <a:pt x="0" y="1518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277643" y="855995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8" y="0"/>
                </a:lnTo>
                <a:lnTo>
                  <a:pt x="2921138" y="1518992"/>
                </a:lnTo>
                <a:lnTo>
                  <a:pt x="0" y="1518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460569" y="1344243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8" y="0"/>
                </a:lnTo>
                <a:lnTo>
                  <a:pt x="2921138" y="1518993"/>
                </a:lnTo>
                <a:lnTo>
                  <a:pt x="0" y="1518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835046">
            <a:off x="10449269" y="866819"/>
            <a:ext cx="1147470" cy="1675671"/>
          </a:xfrm>
          <a:custGeom>
            <a:avLst/>
            <a:gdLst/>
            <a:ahLst/>
            <a:cxnLst/>
            <a:rect l="l" t="t" r="r" b="b"/>
            <a:pathLst>
              <a:path w="1147470" h="1675671">
                <a:moveTo>
                  <a:pt x="0" y="0"/>
                </a:moveTo>
                <a:lnTo>
                  <a:pt x="1147470" y="0"/>
                </a:lnTo>
                <a:lnTo>
                  <a:pt x="1147470" y="1675672"/>
                </a:lnTo>
                <a:lnTo>
                  <a:pt x="0" y="16756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110753" flipH="1">
            <a:off x="13666485" y="920785"/>
            <a:ext cx="919629" cy="1342950"/>
          </a:xfrm>
          <a:custGeom>
            <a:avLst/>
            <a:gdLst/>
            <a:ahLst/>
            <a:cxnLst/>
            <a:rect l="l" t="t" r="r" b="b"/>
            <a:pathLst>
              <a:path w="919629" h="1342950">
                <a:moveTo>
                  <a:pt x="919628" y="0"/>
                </a:moveTo>
                <a:lnTo>
                  <a:pt x="0" y="0"/>
                </a:lnTo>
                <a:lnTo>
                  <a:pt x="0" y="1342950"/>
                </a:lnTo>
                <a:lnTo>
                  <a:pt x="919628" y="1342950"/>
                </a:lnTo>
                <a:lnTo>
                  <a:pt x="91962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814891" y="3907856"/>
            <a:ext cx="1660220" cy="1270823"/>
          </a:xfrm>
          <a:custGeom>
            <a:avLst/>
            <a:gdLst/>
            <a:ahLst/>
            <a:cxnLst/>
            <a:rect l="l" t="t" r="r" b="b"/>
            <a:pathLst>
              <a:path w="1660220" h="1270823">
                <a:moveTo>
                  <a:pt x="0" y="0"/>
                </a:moveTo>
                <a:lnTo>
                  <a:pt x="1660220" y="0"/>
                </a:lnTo>
                <a:lnTo>
                  <a:pt x="1660220" y="1270823"/>
                </a:lnTo>
                <a:lnTo>
                  <a:pt x="0" y="1270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067486" y="8197623"/>
            <a:ext cx="1660220" cy="1270823"/>
          </a:xfrm>
          <a:custGeom>
            <a:avLst/>
            <a:gdLst/>
            <a:ahLst/>
            <a:cxnLst/>
            <a:rect l="l" t="t" r="r" b="b"/>
            <a:pathLst>
              <a:path w="1660220" h="1270823">
                <a:moveTo>
                  <a:pt x="0" y="0"/>
                </a:moveTo>
                <a:lnTo>
                  <a:pt x="1660220" y="0"/>
                </a:lnTo>
                <a:lnTo>
                  <a:pt x="1660220" y="1270823"/>
                </a:lnTo>
                <a:lnTo>
                  <a:pt x="0" y="1270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316281" flipV="1">
            <a:off x="7733237" y="774667"/>
            <a:ext cx="1484680" cy="1174247"/>
          </a:xfrm>
          <a:custGeom>
            <a:avLst/>
            <a:gdLst/>
            <a:ahLst/>
            <a:cxnLst/>
            <a:rect l="l" t="t" r="r" b="b"/>
            <a:pathLst>
              <a:path w="1484680" h="1174247">
                <a:moveTo>
                  <a:pt x="0" y="1174247"/>
                </a:moveTo>
                <a:lnTo>
                  <a:pt x="1484680" y="1174247"/>
                </a:lnTo>
                <a:lnTo>
                  <a:pt x="1484680" y="0"/>
                </a:lnTo>
                <a:lnTo>
                  <a:pt x="0" y="0"/>
                </a:lnTo>
                <a:lnTo>
                  <a:pt x="0" y="117424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5898076" flipH="1">
            <a:off x="-742340" y="4385297"/>
            <a:ext cx="1484680" cy="1174247"/>
          </a:xfrm>
          <a:custGeom>
            <a:avLst/>
            <a:gdLst/>
            <a:ahLst/>
            <a:cxnLst/>
            <a:rect l="l" t="t" r="r" b="b"/>
            <a:pathLst>
              <a:path w="1484680" h="1174247">
                <a:moveTo>
                  <a:pt x="1484680" y="0"/>
                </a:moveTo>
                <a:lnTo>
                  <a:pt x="0" y="0"/>
                </a:lnTo>
                <a:lnTo>
                  <a:pt x="0" y="1174247"/>
                </a:lnTo>
                <a:lnTo>
                  <a:pt x="1484680" y="1174247"/>
                </a:lnTo>
                <a:lnTo>
                  <a:pt x="148468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03326" y="7255172"/>
            <a:ext cx="1650748" cy="2376731"/>
          </a:xfrm>
          <a:custGeom>
            <a:avLst/>
            <a:gdLst/>
            <a:ahLst/>
            <a:cxnLst/>
            <a:rect l="l" t="t" r="r" b="b"/>
            <a:pathLst>
              <a:path w="1650748" h="2376731">
                <a:moveTo>
                  <a:pt x="0" y="0"/>
                </a:moveTo>
                <a:lnTo>
                  <a:pt x="1650748" y="0"/>
                </a:lnTo>
                <a:lnTo>
                  <a:pt x="1650748" y="2376731"/>
                </a:lnTo>
                <a:lnTo>
                  <a:pt x="0" y="23767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281115" y="2547385"/>
            <a:ext cx="5766138" cy="859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15"/>
              </a:lnSpc>
            </a:pPr>
            <a:r>
              <a:rPr lang="en-US" sz="8800" b="1">
                <a:solidFill>
                  <a:srgbClr val="FFFFFF"/>
                </a:solidFill>
                <a:latin typeface="SVN-Servetica Medium" panose="020B0604020202020204" pitchFamily="34" charset="0"/>
                <a:ea typeface="Signika Bold"/>
                <a:cs typeface="Signika Bold"/>
                <a:sym typeface="Signika Bold"/>
              </a:rPr>
              <a:t>Nhiệm vụ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4AC315B-0EC3-4466-92B2-3ADB0ADDCD48}"/>
              </a:ext>
            </a:extLst>
          </p:cNvPr>
          <p:cNvGrpSpPr/>
          <p:nvPr/>
        </p:nvGrpSpPr>
        <p:grpSpPr>
          <a:xfrm>
            <a:off x="1794492" y="3713607"/>
            <a:ext cx="9885970" cy="4026008"/>
            <a:chOff x="1145973" y="3732450"/>
            <a:chExt cx="9885970" cy="4026008"/>
          </a:xfrm>
        </p:grpSpPr>
        <p:grpSp>
          <p:nvGrpSpPr>
            <p:cNvPr id="5" name="Group 5"/>
            <p:cNvGrpSpPr/>
            <p:nvPr/>
          </p:nvGrpSpPr>
          <p:grpSpPr>
            <a:xfrm>
              <a:off x="1145973" y="3732450"/>
              <a:ext cx="9885970" cy="4026008"/>
              <a:chOff x="0" y="0"/>
              <a:chExt cx="2390459" cy="91960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90459" cy="919603"/>
              </a:xfrm>
              <a:custGeom>
                <a:avLst/>
                <a:gdLst/>
                <a:ahLst/>
                <a:cxnLst/>
                <a:rect l="l" t="t" r="r" b="b"/>
                <a:pathLst>
                  <a:path w="2390459" h="919603">
                    <a:moveTo>
                      <a:pt x="14501" y="0"/>
                    </a:moveTo>
                    <a:lnTo>
                      <a:pt x="2375959" y="0"/>
                    </a:lnTo>
                    <a:cubicBezTo>
                      <a:pt x="2383967" y="0"/>
                      <a:pt x="2390459" y="6492"/>
                      <a:pt x="2390459" y="14501"/>
                    </a:cubicBezTo>
                    <a:lnTo>
                      <a:pt x="2390459" y="905103"/>
                    </a:lnTo>
                    <a:cubicBezTo>
                      <a:pt x="2390459" y="908948"/>
                      <a:pt x="2388932" y="912637"/>
                      <a:pt x="2386212" y="915356"/>
                    </a:cubicBezTo>
                    <a:cubicBezTo>
                      <a:pt x="2383493" y="918076"/>
                      <a:pt x="2379804" y="919603"/>
                      <a:pt x="2375959" y="919603"/>
                    </a:cubicBezTo>
                    <a:lnTo>
                      <a:pt x="14501" y="919603"/>
                    </a:lnTo>
                    <a:cubicBezTo>
                      <a:pt x="6492" y="919603"/>
                      <a:pt x="0" y="913111"/>
                      <a:pt x="0" y="905103"/>
                    </a:cubicBezTo>
                    <a:lnTo>
                      <a:pt x="0" y="14501"/>
                    </a:lnTo>
                    <a:cubicBezTo>
                      <a:pt x="0" y="6492"/>
                      <a:pt x="6492" y="0"/>
                      <a:pt x="14501" y="0"/>
                    </a:cubicBezTo>
                    <a:close/>
                  </a:path>
                </a:pathLst>
              </a:custGeom>
              <a:solidFill>
                <a:srgbClr val="5D904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2390459" cy="9577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460570" y="3905687"/>
              <a:ext cx="9203735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6000" b="1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Quan sát các hình 1, 2, 3 trong SGK/99, làm việc cá nhân, viết thông tin về vai trò của thiên nhiên.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8B8A759-E83C-47E7-8FCF-9B970CD379B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95210" l="9904" r="89936">
                        <a14:foregroundMark x1="31789" y1="24383" x2="56869" y2="34978"/>
                        <a14:foregroundMark x1="43770" y1="33527" x2="43131" y2="40058"/>
                        <a14:foregroundMark x1="39457" y1="31495" x2="39297" y2="37446"/>
                        <a14:foregroundMark x1="54633" y1="46880" x2="53035" y2="55007"/>
                        <a14:foregroundMark x1="33866" y1="49782" x2="27157" y2="47750"/>
                        <a14:foregroundMark x1="44888" y1="82729" x2="42652" y2="88679"/>
                        <a14:foregroundMark x1="54313" y1="82729" x2="55911" y2="89260"/>
                        <a14:foregroundMark x1="40895" y1="87518" x2="38179" y2="8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14606" r="22892" b="5702"/>
          <a:stretch/>
        </p:blipFill>
        <p:spPr>
          <a:xfrm flipH="1">
            <a:off x="12306414" y="2717851"/>
            <a:ext cx="4757694" cy="7359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496" y="3695541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3" y="0"/>
                </a:lnTo>
                <a:lnTo>
                  <a:pt x="8512053" y="5562759"/>
                </a:lnTo>
                <a:lnTo>
                  <a:pt x="0" y="556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209932" y="3732450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2" y="0"/>
                </a:lnTo>
                <a:lnTo>
                  <a:pt x="8512052" y="5562760"/>
                </a:lnTo>
                <a:lnTo>
                  <a:pt x="0" y="556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441597" y="3695541"/>
            <a:ext cx="8512053" cy="5562759"/>
          </a:xfrm>
          <a:custGeom>
            <a:avLst/>
            <a:gdLst/>
            <a:ahLst/>
            <a:cxnLst/>
            <a:rect l="l" t="t" r="r" b="b"/>
            <a:pathLst>
              <a:path w="8512053" h="5562759">
                <a:moveTo>
                  <a:pt x="0" y="0"/>
                </a:moveTo>
                <a:lnTo>
                  <a:pt x="8512052" y="0"/>
                </a:lnTo>
                <a:lnTo>
                  <a:pt x="8512052" y="5562759"/>
                </a:lnTo>
                <a:lnTo>
                  <a:pt x="0" y="55627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9102" y="9258300"/>
            <a:ext cx="18366203" cy="3086100"/>
            <a:chOff x="0" y="0"/>
            <a:chExt cx="4837189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7189" cy="812800"/>
            </a:xfrm>
            <a:custGeom>
              <a:avLst/>
              <a:gdLst/>
              <a:ahLst/>
              <a:cxnLst/>
              <a:rect l="l" t="t" r="r" b="b"/>
              <a:pathLst>
                <a:path w="4837189" h="812800">
                  <a:moveTo>
                    <a:pt x="0" y="0"/>
                  </a:moveTo>
                  <a:lnTo>
                    <a:pt x="4837189" y="0"/>
                  </a:lnTo>
                  <a:lnTo>
                    <a:pt x="48371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D90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37189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3436489" y="186271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9" y="0"/>
                </a:lnTo>
                <a:lnTo>
                  <a:pt x="2921139" y="1518992"/>
                </a:lnTo>
                <a:lnTo>
                  <a:pt x="0" y="1518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6277643" y="855995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8" y="0"/>
                </a:lnTo>
                <a:lnTo>
                  <a:pt x="2921138" y="1518992"/>
                </a:lnTo>
                <a:lnTo>
                  <a:pt x="0" y="1518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460569" y="1344243"/>
            <a:ext cx="2921139" cy="1518992"/>
          </a:xfrm>
          <a:custGeom>
            <a:avLst/>
            <a:gdLst/>
            <a:ahLst/>
            <a:cxnLst/>
            <a:rect l="l" t="t" r="r" b="b"/>
            <a:pathLst>
              <a:path w="2921139" h="1518992">
                <a:moveTo>
                  <a:pt x="0" y="0"/>
                </a:moveTo>
                <a:lnTo>
                  <a:pt x="2921138" y="0"/>
                </a:lnTo>
                <a:lnTo>
                  <a:pt x="2921138" y="1518993"/>
                </a:lnTo>
                <a:lnTo>
                  <a:pt x="0" y="1518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835046">
            <a:off x="10101971" y="410214"/>
            <a:ext cx="1147470" cy="1675671"/>
          </a:xfrm>
          <a:custGeom>
            <a:avLst/>
            <a:gdLst/>
            <a:ahLst/>
            <a:cxnLst/>
            <a:rect l="l" t="t" r="r" b="b"/>
            <a:pathLst>
              <a:path w="1147470" h="1675671">
                <a:moveTo>
                  <a:pt x="0" y="0"/>
                </a:moveTo>
                <a:lnTo>
                  <a:pt x="1147470" y="0"/>
                </a:lnTo>
                <a:lnTo>
                  <a:pt x="1147470" y="1675672"/>
                </a:lnTo>
                <a:lnTo>
                  <a:pt x="0" y="16756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rot="1110753" flipH="1">
            <a:off x="14195483" y="-166476"/>
            <a:ext cx="919629" cy="1342950"/>
          </a:xfrm>
          <a:custGeom>
            <a:avLst/>
            <a:gdLst/>
            <a:ahLst/>
            <a:cxnLst/>
            <a:rect l="l" t="t" r="r" b="b"/>
            <a:pathLst>
              <a:path w="919629" h="1342950">
                <a:moveTo>
                  <a:pt x="919628" y="0"/>
                </a:moveTo>
                <a:lnTo>
                  <a:pt x="0" y="0"/>
                </a:lnTo>
                <a:lnTo>
                  <a:pt x="0" y="1342950"/>
                </a:lnTo>
                <a:lnTo>
                  <a:pt x="919628" y="1342950"/>
                </a:lnTo>
                <a:lnTo>
                  <a:pt x="91962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6721985" y="1613486"/>
            <a:ext cx="1660220" cy="1270823"/>
          </a:xfrm>
          <a:custGeom>
            <a:avLst/>
            <a:gdLst/>
            <a:ahLst/>
            <a:cxnLst/>
            <a:rect l="l" t="t" r="r" b="b"/>
            <a:pathLst>
              <a:path w="1660220" h="1270823">
                <a:moveTo>
                  <a:pt x="0" y="0"/>
                </a:moveTo>
                <a:lnTo>
                  <a:pt x="1660220" y="0"/>
                </a:lnTo>
                <a:lnTo>
                  <a:pt x="1660220" y="1270823"/>
                </a:lnTo>
                <a:lnTo>
                  <a:pt x="0" y="1270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4072513" y="220583"/>
            <a:ext cx="1660220" cy="1270823"/>
          </a:xfrm>
          <a:custGeom>
            <a:avLst/>
            <a:gdLst/>
            <a:ahLst/>
            <a:cxnLst/>
            <a:rect l="l" t="t" r="r" b="b"/>
            <a:pathLst>
              <a:path w="1660220" h="1270823">
                <a:moveTo>
                  <a:pt x="0" y="0"/>
                </a:moveTo>
                <a:lnTo>
                  <a:pt x="1660220" y="0"/>
                </a:lnTo>
                <a:lnTo>
                  <a:pt x="1660220" y="1270823"/>
                </a:lnTo>
                <a:lnTo>
                  <a:pt x="0" y="12708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-10316281" flipV="1">
            <a:off x="6944190" y="831186"/>
            <a:ext cx="1484680" cy="1174247"/>
          </a:xfrm>
          <a:custGeom>
            <a:avLst/>
            <a:gdLst/>
            <a:ahLst/>
            <a:cxnLst/>
            <a:rect l="l" t="t" r="r" b="b"/>
            <a:pathLst>
              <a:path w="1484680" h="1174247">
                <a:moveTo>
                  <a:pt x="0" y="1174247"/>
                </a:moveTo>
                <a:lnTo>
                  <a:pt x="1484680" y="1174247"/>
                </a:lnTo>
                <a:lnTo>
                  <a:pt x="1484680" y="0"/>
                </a:lnTo>
                <a:lnTo>
                  <a:pt x="0" y="0"/>
                </a:lnTo>
                <a:lnTo>
                  <a:pt x="0" y="117424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rot="5898076" flipH="1">
            <a:off x="-742340" y="4385297"/>
            <a:ext cx="1484680" cy="1174247"/>
          </a:xfrm>
          <a:custGeom>
            <a:avLst/>
            <a:gdLst/>
            <a:ahLst/>
            <a:cxnLst/>
            <a:rect l="l" t="t" r="r" b="b"/>
            <a:pathLst>
              <a:path w="1484680" h="1174247">
                <a:moveTo>
                  <a:pt x="1484680" y="0"/>
                </a:moveTo>
                <a:lnTo>
                  <a:pt x="0" y="0"/>
                </a:lnTo>
                <a:lnTo>
                  <a:pt x="0" y="1174247"/>
                </a:lnTo>
                <a:lnTo>
                  <a:pt x="1484680" y="1174247"/>
                </a:lnTo>
                <a:lnTo>
                  <a:pt x="148468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03326" y="7255172"/>
            <a:ext cx="1650748" cy="2376731"/>
          </a:xfrm>
          <a:custGeom>
            <a:avLst/>
            <a:gdLst/>
            <a:ahLst/>
            <a:cxnLst/>
            <a:rect l="l" t="t" r="r" b="b"/>
            <a:pathLst>
              <a:path w="1650748" h="2376731">
                <a:moveTo>
                  <a:pt x="0" y="0"/>
                </a:moveTo>
                <a:lnTo>
                  <a:pt x="1650748" y="0"/>
                </a:lnTo>
                <a:lnTo>
                  <a:pt x="1650748" y="2376731"/>
                </a:lnTo>
                <a:lnTo>
                  <a:pt x="0" y="23767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xmlns="" id="{7645D1BF-1497-4FC6-B29D-755BE7706171}"/>
              </a:ext>
            </a:extLst>
          </p:cNvPr>
          <p:cNvSpPr/>
          <p:nvPr/>
        </p:nvSpPr>
        <p:spPr>
          <a:xfrm>
            <a:off x="9102130" y="3101998"/>
            <a:ext cx="8248128" cy="6749843"/>
          </a:xfrm>
          <a:custGeom>
            <a:avLst/>
            <a:gdLst/>
            <a:ahLst/>
            <a:cxnLst/>
            <a:rect l="l" t="t" r="r" b="b"/>
            <a:pathLst>
              <a:path w="4581255" h="4114800">
                <a:moveTo>
                  <a:pt x="0" y="0"/>
                </a:moveTo>
                <a:lnTo>
                  <a:pt x="4581256" y="0"/>
                </a:lnTo>
                <a:lnTo>
                  <a:pt x="45812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xmlns="" id="{8542C61C-C4A3-44E0-AFA5-B782A592198B}"/>
              </a:ext>
            </a:extLst>
          </p:cNvPr>
          <p:cNvSpPr txBox="1"/>
          <p:nvPr/>
        </p:nvSpPr>
        <p:spPr>
          <a:xfrm>
            <a:off x="2733211" y="1739575"/>
            <a:ext cx="6993233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Servetica Medium" panose="020B0604020202020204" pitchFamily="34" charset="0"/>
                <a:ea typeface="Signika Bold"/>
                <a:cs typeface="Signika Bold"/>
                <a:sym typeface="Signika Bold"/>
              </a:rPr>
              <a:t>Trình bày trước lớp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1587436-0E84-4934-B404-8012E826FC0C}"/>
              </a:ext>
            </a:extLst>
          </p:cNvPr>
          <p:cNvGrpSpPr/>
          <p:nvPr/>
        </p:nvGrpSpPr>
        <p:grpSpPr>
          <a:xfrm>
            <a:off x="1718637" y="5002688"/>
            <a:ext cx="7626840" cy="4515880"/>
            <a:chOff x="1854074" y="5335961"/>
            <a:chExt cx="7626840" cy="4515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DDCE73C-EBE0-47F7-8652-A34984252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19688" y1="34844" x2="39219" y2="49375"/>
                          <a14:foregroundMark x1="40469" y1="37969" x2="52031" y2="49375"/>
                          <a14:foregroundMark x1="52031" y1="49375" x2="60781" y2="53750"/>
                          <a14:foregroundMark x1="32031" y1="39844" x2="25313" y2="45156"/>
                        </a14:backgroundRemoval>
                      </a14:imgEffect>
                    </a14:imgLayer>
                  </a14:imgProps>
                </a:ext>
              </a:extLst>
            </a:blip>
            <a:srcRect t="18665" b="23114"/>
            <a:stretch/>
          </p:blipFill>
          <p:spPr>
            <a:xfrm rot="10800000">
              <a:off x="1854074" y="5335961"/>
              <a:ext cx="7626840" cy="4515880"/>
            </a:xfrm>
            <a:prstGeom prst="rect">
              <a:avLst/>
            </a:prstGeom>
          </p:spPr>
        </p:pic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xmlns="" id="{E62E5EA2-B0A2-4AD6-8710-655572B14FE6}"/>
                </a:ext>
              </a:extLst>
            </p:cNvPr>
            <p:cNvSpPr txBox="1"/>
            <p:nvPr/>
          </p:nvSpPr>
          <p:spPr>
            <a:xfrm>
              <a:off x="3013704" y="6508002"/>
              <a:ext cx="5034142" cy="24759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Các bạn khác chú ý lắng nghe và nhận xét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206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347</TotalTime>
  <Words>61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19</cp:revision>
  <dcterms:created xsi:type="dcterms:W3CDTF">2006-08-16T00:00:00Z</dcterms:created>
  <dcterms:modified xsi:type="dcterms:W3CDTF">2025-05-13T09:37:08Z</dcterms:modified>
  <cp:category>9Slide.vn</cp:category>
  <dc:identifier>DAGR8bGXCPU</dc:identifier>
</cp:coreProperties>
</file>