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62" r:id="rId4"/>
    <p:sldId id="263" r:id="rId5"/>
    <p:sldId id="285" r:id="rId6"/>
    <p:sldId id="260" r:id="rId7"/>
    <p:sldId id="286" r:id="rId8"/>
    <p:sldId id="287" r:id="rId9"/>
    <p:sldId id="288" r:id="rId10"/>
    <p:sldId id="289" r:id="rId11"/>
    <p:sldId id="290" r:id="rId12"/>
    <p:sldId id="292" r:id="rId13"/>
    <p:sldId id="265"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6862" autoAdjust="0"/>
  </p:normalViewPr>
  <p:slideViewPr>
    <p:cSldViewPr showGuides="1">
      <p:cViewPr>
        <p:scale>
          <a:sx n="48" d="100"/>
          <a:sy n="48" d="100"/>
        </p:scale>
        <p:origin x="-104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2D9E7-B279-40F5-A6D9-37B9AC1E3569}"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671E8-F40E-4850-AD1A-06DA77F9A240}" type="slidenum">
              <a:rPr lang="en-US" smtClean="0"/>
              <a:t>‹#›</a:t>
            </a:fld>
            <a:endParaRPr lang="en-US"/>
          </a:p>
        </p:txBody>
      </p:sp>
    </p:spTree>
    <p:extLst>
      <p:ext uri="{BB962C8B-B14F-4D97-AF65-F5344CB8AC3E}">
        <p14:creationId xmlns:p14="http://schemas.microsoft.com/office/powerpoint/2010/main" val="275331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DC671E8-F40E-4850-AD1A-06DA77F9A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671E8-F40E-4850-AD1A-06DA77F9A240}"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DC671E8-F40E-4850-AD1A-06DA77F9A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DC671E8-F40E-4850-AD1A-06DA77F9A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DC671E8-F40E-4850-AD1A-06DA77F9A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42.svg"/><Relationship Id="rId9" Type="http://schemas.openxmlformats.org/officeDocument/2006/relationships/image" Target="../media/image5.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76.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8.sv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52.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4.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4.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4.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22" b="-8222"/>
            </a:stretch>
          </a:blipFill>
        </p:spPr>
        <p:txBody>
          <a:bodyPr/>
          <a:lstStyle/>
          <a:p>
            <a:endParaRPr lang="en-US"/>
          </a:p>
        </p:txBody>
      </p:sp>
      <p:grpSp>
        <p:nvGrpSpPr>
          <p:cNvPr id="3" name="Group 3"/>
          <p:cNvGrpSpPr/>
          <p:nvPr/>
        </p:nvGrpSpPr>
        <p:grpSpPr>
          <a:xfrm>
            <a:off x="-1718889" y="7122358"/>
            <a:ext cx="21725777" cy="2834640"/>
            <a:chOff x="0" y="0"/>
            <a:chExt cx="28967703" cy="3779520"/>
          </a:xfrm>
        </p:grpSpPr>
        <p:sp>
          <p:nvSpPr>
            <p:cNvPr id="4" name="Freeform 4"/>
            <p:cNvSpPr/>
            <p:nvPr/>
          </p:nvSpPr>
          <p:spPr>
            <a:xfrm>
              <a:off x="0" y="0"/>
              <a:ext cx="9753600" cy="3779520"/>
            </a:xfrm>
            <a:custGeom>
              <a:avLst/>
              <a:gdLst/>
              <a:ahLst/>
              <a:cxnLst/>
              <a:rect l="l" t="t" r="r" b="b"/>
              <a:pathLst>
                <a:path w="9753600" h="3779520">
                  <a:moveTo>
                    <a:pt x="0" y="0"/>
                  </a:moveTo>
                  <a:lnTo>
                    <a:pt x="9753600" y="0"/>
                  </a:lnTo>
                  <a:lnTo>
                    <a:pt x="9753600" y="3779520"/>
                  </a:lnTo>
                  <a:lnTo>
                    <a:pt x="0" y="37795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9686509" y="0"/>
              <a:ext cx="9753600" cy="3779520"/>
            </a:xfrm>
            <a:custGeom>
              <a:avLst/>
              <a:gdLst/>
              <a:ahLst/>
              <a:cxnLst/>
              <a:rect l="l" t="t" r="r" b="b"/>
              <a:pathLst>
                <a:path w="9753600" h="3779520">
                  <a:moveTo>
                    <a:pt x="0" y="0"/>
                  </a:moveTo>
                  <a:lnTo>
                    <a:pt x="9753600" y="0"/>
                  </a:lnTo>
                  <a:lnTo>
                    <a:pt x="9753600" y="3779520"/>
                  </a:lnTo>
                  <a:lnTo>
                    <a:pt x="0" y="37795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9214103" y="0"/>
              <a:ext cx="9753600" cy="3779520"/>
            </a:xfrm>
            <a:custGeom>
              <a:avLst/>
              <a:gdLst/>
              <a:ahLst/>
              <a:cxnLst/>
              <a:rect l="l" t="t" r="r" b="b"/>
              <a:pathLst>
                <a:path w="9753600" h="3779520">
                  <a:moveTo>
                    <a:pt x="0" y="0"/>
                  </a:moveTo>
                  <a:lnTo>
                    <a:pt x="9753600" y="0"/>
                  </a:lnTo>
                  <a:lnTo>
                    <a:pt x="9753600" y="3779520"/>
                  </a:lnTo>
                  <a:lnTo>
                    <a:pt x="0" y="37795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grpSp>
        <p:nvGrpSpPr>
          <p:cNvPr id="7" name="Group 7"/>
          <p:cNvGrpSpPr/>
          <p:nvPr/>
        </p:nvGrpSpPr>
        <p:grpSpPr>
          <a:xfrm>
            <a:off x="-1668450" y="9856222"/>
            <a:ext cx="21624900" cy="1746892"/>
            <a:chOff x="0" y="0"/>
            <a:chExt cx="5695447" cy="460087"/>
          </a:xfrm>
        </p:grpSpPr>
        <p:sp>
          <p:nvSpPr>
            <p:cNvPr id="8" name="Freeform 8"/>
            <p:cNvSpPr/>
            <p:nvPr/>
          </p:nvSpPr>
          <p:spPr>
            <a:xfrm>
              <a:off x="0" y="0"/>
              <a:ext cx="5695447" cy="460087"/>
            </a:xfrm>
            <a:custGeom>
              <a:avLst/>
              <a:gdLst/>
              <a:ahLst/>
              <a:cxnLst/>
              <a:rect l="l" t="t" r="r" b="b"/>
              <a:pathLst>
                <a:path w="5695447" h="460087">
                  <a:moveTo>
                    <a:pt x="18258" y="0"/>
                  </a:moveTo>
                  <a:lnTo>
                    <a:pt x="5677188" y="0"/>
                  </a:lnTo>
                  <a:cubicBezTo>
                    <a:pt x="5687272" y="0"/>
                    <a:pt x="5695447" y="8175"/>
                    <a:pt x="5695447" y="18258"/>
                  </a:cubicBezTo>
                  <a:lnTo>
                    <a:pt x="5695447" y="441828"/>
                  </a:lnTo>
                  <a:cubicBezTo>
                    <a:pt x="5695447" y="451912"/>
                    <a:pt x="5687272" y="460087"/>
                    <a:pt x="5677188" y="460087"/>
                  </a:cubicBezTo>
                  <a:lnTo>
                    <a:pt x="18258" y="460087"/>
                  </a:lnTo>
                  <a:cubicBezTo>
                    <a:pt x="8175" y="460087"/>
                    <a:pt x="0" y="451912"/>
                    <a:pt x="0" y="441828"/>
                  </a:cubicBezTo>
                  <a:lnTo>
                    <a:pt x="0" y="18258"/>
                  </a:lnTo>
                  <a:cubicBezTo>
                    <a:pt x="0" y="8175"/>
                    <a:pt x="8175" y="0"/>
                    <a:pt x="18258" y="0"/>
                  </a:cubicBezTo>
                  <a:close/>
                </a:path>
              </a:pathLst>
            </a:custGeom>
            <a:solidFill>
              <a:srgbClr val="C0935C"/>
            </a:solidFill>
          </p:spPr>
          <p:txBody>
            <a:bodyPr/>
            <a:lstStyle/>
            <a:p>
              <a:endParaRPr lang="en-US"/>
            </a:p>
          </p:txBody>
        </p:sp>
        <p:sp>
          <p:nvSpPr>
            <p:cNvPr id="9" name="TextBox 9"/>
            <p:cNvSpPr txBox="1"/>
            <p:nvPr/>
          </p:nvSpPr>
          <p:spPr>
            <a:xfrm>
              <a:off x="0" y="-85725"/>
              <a:ext cx="5695447" cy="545812"/>
            </a:xfrm>
            <a:prstGeom prst="rect">
              <a:avLst/>
            </a:prstGeom>
          </p:spPr>
          <p:txBody>
            <a:bodyPr lIns="50800" tIns="50800" rIns="50800" bIns="50800" rtlCol="0" anchor="ctr"/>
            <a:lstStyle/>
            <a:p>
              <a:pPr algn="ctr">
                <a:lnSpc>
                  <a:spcPts val="3090"/>
                </a:lnSpc>
              </a:pPr>
              <a:endParaRPr/>
            </a:p>
          </p:txBody>
        </p:sp>
      </p:grpSp>
      <p:grpSp>
        <p:nvGrpSpPr>
          <p:cNvPr id="10" name="Group 10"/>
          <p:cNvGrpSpPr/>
          <p:nvPr/>
        </p:nvGrpSpPr>
        <p:grpSpPr>
          <a:xfrm>
            <a:off x="2219720" y="2009251"/>
            <a:ext cx="13645848" cy="4963049"/>
            <a:chOff x="0" y="0"/>
            <a:chExt cx="3300430" cy="1057493"/>
          </a:xfrm>
        </p:grpSpPr>
        <p:sp>
          <p:nvSpPr>
            <p:cNvPr id="11" name="Freeform 11"/>
            <p:cNvSpPr/>
            <p:nvPr/>
          </p:nvSpPr>
          <p:spPr>
            <a:xfrm>
              <a:off x="0" y="0"/>
              <a:ext cx="3300430" cy="1057493"/>
            </a:xfrm>
            <a:custGeom>
              <a:avLst/>
              <a:gdLst/>
              <a:ahLst/>
              <a:cxnLst/>
              <a:rect l="l" t="t" r="r" b="b"/>
              <a:pathLst>
                <a:path w="3300430" h="1057493">
                  <a:moveTo>
                    <a:pt x="0" y="0"/>
                  </a:moveTo>
                  <a:lnTo>
                    <a:pt x="3300430" y="0"/>
                  </a:lnTo>
                  <a:lnTo>
                    <a:pt x="3300430" y="1057493"/>
                  </a:lnTo>
                  <a:lnTo>
                    <a:pt x="0" y="1057493"/>
                  </a:lnTo>
                  <a:close/>
                </a:path>
              </a:pathLst>
            </a:custGeom>
            <a:solidFill>
              <a:srgbClr val="465D3B"/>
            </a:solidFill>
          </p:spPr>
          <p:txBody>
            <a:bodyPr/>
            <a:lstStyle/>
            <a:p>
              <a:endParaRPr lang="en-US"/>
            </a:p>
          </p:txBody>
        </p:sp>
        <p:sp>
          <p:nvSpPr>
            <p:cNvPr id="12" name="TextBox 12"/>
            <p:cNvSpPr txBox="1"/>
            <p:nvPr/>
          </p:nvSpPr>
          <p:spPr>
            <a:xfrm>
              <a:off x="0" y="-85725"/>
              <a:ext cx="3300430" cy="1143218"/>
            </a:xfrm>
            <a:prstGeom prst="rect">
              <a:avLst/>
            </a:prstGeom>
          </p:spPr>
          <p:txBody>
            <a:bodyPr lIns="50800" tIns="50800" rIns="50800" bIns="50800" rtlCol="0" anchor="ctr"/>
            <a:lstStyle/>
            <a:p>
              <a:pPr algn="ctr">
                <a:lnSpc>
                  <a:spcPts val="3090"/>
                </a:lnSpc>
              </a:pPr>
              <a:endParaRPr/>
            </a:p>
          </p:txBody>
        </p:sp>
      </p:grpSp>
      <p:sp>
        <p:nvSpPr>
          <p:cNvPr id="13" name="Freeform 13"/>
          <p:cNvSpPr/>
          <p:nvPr/>
        </p:nvSpPr>
        <p:spPr>
          <a:xfrm>
            <a:off x="-3267559" y="2008420"/>
            <a:ext cx="6755731" cy="8127195"/>
          </a:xfrm>
          <a:custGeom>
            <a:avLst/>
            <a:gdLst/>
            <a:ahLst/>
            <a:cxnLst/>
            <a:rect l="l" t="t" r="r" b="b"/>
            <a:pathLst>
              <a:path w="6755731" h="8127195">
                <a:moveTo>
                  <a:pt x="0" y="0"/>
                </a:moveTo>
                <a:lnTo>
                  <a:pt x="6755731" y="0"/>
                </a:lnTo>
                <a:lnTo>
                  <a:pt x="6755731" y="8127195"/>
                </a:lnTo>
                <a:lnTo>
                  <a:pt x="0" y="812719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4" name="Freeform 14"/>
          <p:cNvSpPr/>
          <p:nvPr/>
        </p:nvSpPr>
        <p:spPr>
          <a:xfrm>
            <a:off x="14496274" y="2008420"/>
            <a:ext cx="6755731" cy="8127195"/>
          </a:xfrm>
          <a:custGeom>
            <a:avLst/>
            <a:gdLst/>
            <a:ahLst/>
            <a:cxnLst/>
            <a:rect l="l" t="t" r="r" b="b"/>
            <a:pathLst>
              <a:path w="6755731" h="8127195">
                <a:moveTo>
                  <a:pt x="0" y="0"/>
                </a:moveTo>
                <a:lnTo>
                  <a:pt x="6755731" y="0"/>
                </a:lnTo>
                <a:lnTo>
                  <a:pt x="6755731" y="8127195"/>
                </a:lnTo>
                <a:lnTo>
                  <a:pt x="0" y="81271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5" name="Freeform 15"/>
          <p:cNvSpPr/>
          <p:nvPr/>
        </p:nvSpPr>
        <p:spPr>
          <a:xfrm>
            <a:off x="16759881" y="1093765"/>
            <a:ext cx="2710087" cy="914654"/>
          </a:xfrm>
          <a:custGeom>
            <a:avLst/>
            <a:gdLst/>
            <a:ahLst/>
            <a:cxnLst/>
            <a:rect l="l" t="t" r="r" b="b"/>
            <a:pathLst>
              <a:path w="2710087" h="914654">
                <a:moveTo>
                  <a:pt x="0" y="0"/>
                </a:moveTo>
                <a:lnTo>
                  <a:pt x="2710087" y="0"/>
                </a:lnTo>
                <a:lnTo>
                  <a:pt x="2710087" y="914655"/>
                </a:lnTo>
                <a:lnTo>
                  <a:pt x="0" y="91465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6" name="Freeform 16"/>
          <p:cNvSpPr/>
          <p:nvPr/>
        </p:nvSpPr>
        <p:spPr>
          <a:xfrm rot="602511">
            <a:off x="-1244737" y="1028700"/>
            <a:ext cx="2710087" cy="914654"/>
          </a:xfrm>
          <a:custGeom>
            <a:avLst/>
            <a:gdLst/>
            <a:ahLst/>
            <a:cxnLst/>
            <a:rect l="l" t="t" r="r" b="b"/>
            <a:pathLst>
              <a:path w="2710087" h="914654">
                <a:moveTo>
                  <a:pt x="0" y="0"/>
                </a:moveTo>
                <a:lnTo>
                  <a:pt x="2710087" y="0"/>
                </a:lnTo>
                <a:lnTo>
                  <a:pt x="2710087" y="914654"/>
                </a:lnTo>
                <a:lnTo>
                  <a:pt x="0" y="91465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9" name="Freeform 19"/>
          <p:cNvSpPr/>
          <p:nvPr/>
        </p:nvSpPr>
        <p:spPr>
          <a:xfrm>
            <a:off x="14905177" y="1907539"/>
            <a:ext cx="1330888" cy="1176172"/>
          </a:xfrm>
          <a:custGeom>
            <a:avLst/>
            <a:gdLst/>
            <a:ahLst/>
            <a:cxnLst/>
            <a:rect l="l" t="t" r="r" b="b"/>
            <a:pathLst>
              <a:path w="1330888" h="1176172">
                <a:moveTo>
                  <a:pt x="0" y="0"/>
                </a:moveTo>
                <a:lnTo>
                  <a:pt x="1330887" y="0"/>
                </a:lnTo>
                <a:lnTo>
                  <a:pt x="1330887" y="1176172"/>
                </a:lnTo>
                <a:lnTo>
                  <a:pt x="0" y="117617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0" name="Freeform 20"/>
          <p:cNvSpPr/>
          <p:nvPr/>
        </p:nvSpPr>
        <p:spPr>
          <a:xfrm>
            <a:off x="1846378" y="2545792"/>
            <a:ext cx="1330888" cy="1176172"/>
          </a:xfrm>
          <a:custGeom>
            <a:avLst/>
            <a:gdLst/>
            <a:ahLst/>
            <a:cxnLst/>
            <a:rect l="l" t="t" r="r" b="b"/>
            <a:pathLst>
              <a:path w="1330888" h="1176172">
                <a:moveTo>
                  <a:pt x="0" y="0"/>
                </a:moveTo>
                <a:lnTo>
                  <a:pt x="1330888" y="0"/>
                </a:lnTo>
                <a:lnTo>
                  <a:pt x="1330888" y="1176172"/>
                </a:lnTo>
                <a:lnTo>
                  <a:pt x="0" y="117617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pic>
        <p:nvPicPr>
          <p:cNvPr id="21" name="Picture 20"/>
          <p:cNvPicPr>
            <a:picLocks noChangeAspect="1"/>
          </p:cNvPicPr>
          <p:nvPr/>
        </p:nvPicPr>
        <p:blipFill>
          <a:blip r:embed="rId13"/>
          <a:stretch>
            <a:fillRect/>
          </a:stretch>
        </p:blipFill>
        <p:spPr>
          <a:xfrm>
            <a:off x="5791200" y="-266700"/>
            <a:ext cx="6316003" cy="2353260"/>
          </a:xfrm>
          <a:prstGeom prst="rect">
            <a:avLst/>
          </a:prstGeom>
        </p:spPr>
      </p:pic>
      <p:pic>
        <p:nvPicPr>
          <p:cNvPr id="23" name="Picture 22"/>
          <p:cNvPicPr>
            <a:picLocks noChangeAspect="1"/>
          </p:cNvPicPr>
          <p:nvPr/>
        </p:nvPicPr>
        <p:blipFill>
          <a:blip r:embed="rId14"/>
          <a:stretch>
            <a:fillRect/>
          </a:stretch>
        </p:blipFill>
        <p:spPr>
          <a:xfrm>
            <a:off x="3124200" y="1790700"/>
            <a:ext cx="11833362" cy="5803895"/>
          </a:xfrm>
          <a:prstGeom prst="rect">
            <a:avLst/>
          </a:prstGeom>
        </p:spPr>
      </p:pic>
      <p:pic>
        <p:nvPicPr>
          <p:cNvPr id="27" name="Picture 26"/>
          <p:cNvPicPr>
            <a:picLocks noChangeAspect="1"/>
          </p:cNvPicPr>
          <p:nvPr/>
        </p:nvPicPr>
        <p:blipFill>
          <a:blip r:embed="rId15"/>
          <a:stretch>
            <a:fillRect/>
          </a:stretch>
        </p:blipFill>
        <p:spPr>
          <a:xfrm>
            <a:off x="1219200" y="571500"/>
            <a:ext cx="3353091" cy="41151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22" b="-8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1028700" y="1704225"/>
            <a:ext cx="5735256" cy="5931980"/>
          </a:xfrm>
          <a:custGeom>
            <a:avLst/>
            <a:gdLst/>
            <a:ahLst/>
            <a:cxnLst/>
            <a:rect l="l" t="t" r="r" b="b"/>
            <a:pathLst>
              <a:path w="5735256" h="5931980">
                <a:moveTo>
                  <a:pt x="0" y="0"/>
                </a:moveTo>
                <a:lnTo>
                  <a:pt x="5735256" y="0"/>
                </a:lnTo>
                <a:lnTo>
                  <a:pt x="5735256" y="5931980"/>
                </a:lnTo>
                <a:lnTo>
                  <a:pt x="0" y="593198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5175441" y="4670215"/>
            <a:ext cx="2520315" cy="4114800"/>
          </a:xfrm>
          <a:custGeom>
            <a:avLst/>
            <a:gdLst/>
            <a:ahLst/>
            <a:cxnLst/>
            <a:rect l="l" t="t" r="r" b="b"/>
            <a:pathLst>
              <a:path w="2520315" h="4114800">
                <a:moveTo>
                  <a:pt x="0" y="0"/>
                </a:moveTo>
                <a:lnTo>
                  <a:pt x="2520315" y="0"/>
                </a:lnTo>
                <a:lnTo>
                  <a:pt x="2520315" y="4114800"/>
                </a:lnTo>
                <a:lnTo>
                  <a:pt x="0" y="41148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6"/>
          <p:cNvGrpSpPr/>
          <p:nvPr/>
        </p:nvGrpSpPr>
        <p:grpSpPr>
          <a:xfrm>
            <a:off x="8111286" y="3086100"/>
            <a:ext cx="12343222" cy="5284175"/>
            <a:chOff x="0" y="0"/>
            <a:chExt cx="3250890" cy="1140752"/>
          </a:xfrm>
        </p:grpSpPr>
        <p:sp>
          <p:nvSpPr>
            <p:cNvPr id="7" name="Freeform 7"/>
            <p:cNvSpPr/>
            <p:nvPr/>
          </p:nvSpPr>
          <p:spPr>
            <a:xfrm>
              <a:off x="0" y="0"/>
              <a:ext cx="3250890" cy="1140752"/>
            </a:xfrm>
            <a:custGeom>
              <a:avLst/>
              <a:gdLst/>
              <a:ahLst/>
              <a:cxnLst/>
              <a:rect l="l" t="t" r="r" b="b"/>
              <a:pathLst>
                <a:path w="3250890" h="1140752">
                  <a:moveTo>
                    <a:pt x="0" y="0"/>
                  </a:moveTo>
                  <a:lnTo>
                    <a:pt x="3250890" y="0"/>
                  </a:lnTo>
                  <a:lnTo>
                    <a:pt x="3250890" y="1140752"/>
                  </a:lnTo>
                  <a:lnTo>
                    <a:pt x="0" y="1140752"/>
                  </a:lnTo>
                  <a:close/>
                </a:path>
              </a:pathLst>
            </a:custGeom>
            <a:solidFill>
              <a:srgbClr val="465D3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p:cNvSpPr txBox="1"/>
            <p:nvPr/>
          </p:nvSpPr>
          <p:spPr>
            <a:xfrm>
              <a:off x="0" y="-85725"/>
              <a:ext cx="3250890" cy="1226477"/>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2"/>
          <p:cNvGrpSpPr/>
          <p:nvPr/>
        </p:nvGrpSpPr>
        <p:grpSpPr>
          <a:xfrm>
            <a:off x="-1668450" y="9356515"/>
            <a:ext cx="21624900" cy="3415927"/>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p:cNvSpPr txBox="1"/>
            <p:nvPr/>
          </p:nvSpPr>
          <p:spPr>
            <a:xfrm>
              <a:off x="0" y="-85725"/>
              <a:ext cx="5695447" cy="985393"/>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Freeform 15"/>
          <p:cNvSpPr/>
          <p:nvPr/>
        </p:nvSpPr>
        <p:spPr>
          <a:xfrm>
            <a:off x="15337539" y="515984"/>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6"/>
          <p:cNvSpPr/>
          <p:nvPr/>
        </p:nvSpPr>
        <p:spPr>
          <a:xfrm rot="463947">
            <a:off x="-1590790" y="8276817"/>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5"/>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702286" y="-1335439"/>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rot="-9724667">
            <a:off x="14747261" y="8300149"/>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p:cNvSpPr/>
          <p:nvPr/>
        </p:nvSpPr>
        <p:spPr>
          <a:xfrm>
            <a:off x="13416116" y="528053"/>
            <a:ext cx="1330888" cy="1176172"/>
          </a:xfrm>
          <a:custGeom>
            <a:avLst/>
            <a:gdLst/>
            <a:ahLst/>
            <a:cxnLst/>
            <a:rect l="l" t="t" r="r" b="b"/>
            <a:pathLst>
              <a:path w="1330888" h="1176172">
                <a:moveTo>
                  <a:pt x="0" y="0"/>
                </a:moveTo>
                <a:lnTo>
                  <a:pt x="1330887" y="0"/>
                </a:lnTo>
                <a:lnTo>
                  <a:pt x="1330887" y="1176172"/>
                </a:lnTo>
                <a:lnTo>
                  <a:pt x="0" y="117617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547610" y="1840169"/>
            <a:ext cx="1330888" cy="1176172"/>
          </a:xfrm>
          <a:custGeom>
            <a:avLst/>
            <a:gdLst/>
            <a:ahLst/>
            <a:cxnLst/>
            <a:rect l="l" t="t" r="r" b="b"/>
            <a:pathLst>
              <a:path w="1330888" h="1176172">
                <a:moveTo>
                  <a:pt x="0" y="0"/>
                </a:moveTo>
                <a:lnTo>
                  <a:pt x="1330888" y="0"/>
                </a:lnTo>
                <a:lnTo>
                  <a:pt x="1330888" y="1176172"/>
                </a:lnTo>
                <a:lnTo>
                  <a:pt x="0" y="117617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A green and red text on a black background&#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8800" y="3162300"/>
            <a:ext cx="7193903" cy="579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222" b="-8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3429000" y="419100"/>
            <a:ext cx="12954000" cy="1981200"/>
            <a:chOff x="0" y="0"/>
            <a:chExt cx="2516133" cy="955432"/>
          </a:xfrm>
        </p:grpSpPr>
        <p:sp>
          <p:nvSpPr>
            <p:cNvPr id="4" name="Freeform 4"/>
            <p:cNvSpPr/>
            <p:nvPr/>
          </p:nvSpPr>
          <p:spPr>
            <a:xfrm>
              <a:off x="0" y="0"/>
              <a:ext cx="2516133" cy="955432"/>
            </a:xfrm>
            <a:custGeom>
              <a:avLst/>
              <a:gdLst/>
              <a:ahLst/>
              <a:cxnLst/>
              <a:rect l="l" t="t" r="r" b="b"/>
              <a:pathLst>
                <a:path w="2516133" h="955432">
                  <a:moveTo>
                    <a:pt x="16187" y="0"/>
                  </a:moveTo>
                  <a:lnTo>
                    <a:pt x="2499947" y="0"/>
                  </a:lnTo>
                  <a:cubicBezTo>
                    <a:pt x="2508886" y="0"/>
                    <a:pt x="2516133" y="7247"/>
                    <a:pt x="2516133" y="16187"/>
                  </a:cubicBezTo>
                  <a:lnTo>
                    <a:pt x="2516133" y="939245"/>
                  </a:lnTo>
                  <a:cubicBezTo>
                    <a:pt x="2516133" y="948185"/>
                    <a:pt x="2508886" y="955432"/>
                    <a:pt x="2499947" y="955432"/>
                  </a:cubicBezTo>
                  <a:lnTo>
                    <a:pt x="16187" y="955432"/>
                  </a:lnTo>
                  <a:cubicBezTo>
                    <a:pt x="7247" y="955432"/>
                    <a:pt x="0" y="948185"/>
                    <a:pt x="0" y="939245"/>
                  </a:cubicBezTo>
                  <a:lnTo>
                    <a:pt x="0" y="16187"/>
                  </a:lnTo>
                  <a:cubicBezTo>
                    <a:pt x="0" y="7247"/>
                    <a:pt x="7247" y="0"/>
                    <a:pt x="16187" y="0"/>
                  </a:cubicBezTo>
                  <a:close/>
                </a:path>
              </a:pathLst>
            </a:custGeom>
            <a:solidFill>
              <a:srgbClr val="465D3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85725"/>
              <a:ext cx="2516133" cy="1041157"/>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a:off x="3962273" y="966229"/>
            <a:ext cx="462443" cy="312253"/>
            <a:chOff x="30480" y="591820"/>
            <a:chExt cx="12736830" cy="12259310"/>
          </a:xfrm>
        </p:grpSpPr>
        <p:sp>
          <p:nvSpPr>
            <p:cNvPr id="7" name="Freeform 7"/>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DD000"/>
            </a:solidFill>
            <a:ln w="12700">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2"/>
          <p:cNvGrpSpPr/>
          <p:nvPr/>
        </p:nvGrpSpPr>
        <p:grpSpPr>
          <a:xfrm>
            <a:off x="-1668450" y="8187187"/>
            <a:ext cx="21624900" cy="3415927"/>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p:cNvSpPr txBox="1"/>
            <p:nvPr/>
          </p:nvSpPr>
          <p:spPr>
            <a:xfrm>
              <a:off x="0" y="-85725"/>
              <a:ext cx="5695447" cy="985393"/>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9"/>
          <p:cNvSpPr txBox="1"/>
          <p:nvPr/>
        </p:nvSpPr>
        <p:spPr>
          <a:xfrm>
            <a:off x="4572000" y="571500"/>
            <a:ext cx="11582400" cy="1354217"/>
          </a:xfrm>
          <a:prstGeom prst="rect">
            <a:avLst/>
          </a:prstGeom>
        </p:spPr>
        <p:txBody>
          <a:bodyPr wrap="square" lIns="0" tIns="0" rIns="0" bIns="0" rtlCol="0" anchor="t">
            <a:spAutoFit/>
          </a:bodyPr>
          <a:lstStyle/>
          <a:p>
            <a:pPr lvl="0" algn="just"/>
            <a:r>
              <a:rPr lang="vi-VN" sz="4400" b="1" dirty="0">
                <a:solidFill>
                  <a:prstClr val="white"/>
                </a:solidFill>
                <a:latin typeface="Cambria" panose="02040503050406030204" pitchFamily="18" charset="0"/>
                <a:ea typeface="Cambria" panose="02040503050406030204" pitchFamily="18" charset="0"/>
              </a:rPr>
              <a:t> Vì sao nên bật bình nóng lạnh trước khi tắm khoảng 15 phút và tắt trước khi tắm?</a:t>
            </a:r>
            <a:endParaRPr kumimoji="0" lang="en-US" sz="8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Kollektif"/>
              <a:sym typeface="Kollektif"/>
            </a:endParaRPr>
          </a:p>
        </p:txBody>
      </p:sp>
      <p:sp>
        <p:nvSpPr>
          <p:cNvPr id="22" name="Freeform 22"/>
          <p:cNvSpPr/>
          <p:nvPr/>
        </p:nvSpPr>
        <p:spPr>
          <a:xfrm>
            <a:off x="16433449" y="4204004"/>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a:off x="-1668450" y="-708553"/>
            <a:ext cx="4826945" cy="3245475"/>
          </a:xfrm>
          <a:custGeom>
            <a:avLst/>
            <a:gdLst/>
            <a:ahLst/>
            <a:cxnLst/>
            <a:rect l="l" t="t" r="r" b="b"/>
            <a:pathLst>
              <a:path w="4826945" h="3245475">
                <a:moveTo>
                  <a:pt x="0" y="0"/>
                </a:moveTo>
                <a:lnTo>
                  <a:pt x="4826945" y="0"/>
                </a:lnTo>
                <a:lnTo>
                  <a:pt x="4826945" y="3245474"/>
                </a:lnTo>
                <a:lnTo>
                  <a:pt x="0" y="324547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rot="-10352016">
            <a:off x="15106309" y="8272413"/>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Bật bình nóng lạnh cả ngày có tốn điện? - Báo VnExpr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552700"/>
            <a:ext cx="7772400" cy="587706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Google Shape;903;p44"/>
          <p:cNvSpPr/>
          <p:nvPr/>
        </p:nvSpPr>
        <p:spPr>
          <a:xfrm>
            <a:off x="9144000" y="3238500"/>
            <a:ext cx="8763000" cy="47244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906;p44"/>
          <p:cNvGrpSpPr/>
          <p:nvPr/>
        </p:nvGrpSpPr>
        <p:grpSpPr>
          <a:xfrm>
            <a:off x="13106400" y="2933700"/>
            <a:ext cx="814489" cy="713174"/>
            <a:chOff x="4311633" y="1449102"/>
            <a:chExt cx="520573" cy="455819"/>
          </a:xfrm>
        </p:grpSpPr>
        <p:sp>
          <p:nvSpPr>
            <p:cNvPr id="11" name="Google Shape;907;p44"/>
            <p:cNvSpPr/>
            <p:nvPr/>
          </p:nvSpPr>
          <p:spPr>
            <a:xfrm>
              <a:off x="4311633" y="1449102"/>
              <a:ext cx="226176" cy="455819"/>
            </a:xfrm>
            <a:custGeom>
              <a:avLst/>
              <a:gdLst/>
              <a:ahLst/>
              <a:cxnLst/>
              <a:rect l="l" t="t" r="r" b="b"/>
              <a:pathLst>
                <a:path w="13895" h="28003" extrusionOk="0">
                  <a:moveTo>
                    <a:pt x="10890" y="1"/>
                  </a:moveTo>
                  <a:cubicBezTo>
                    <a:pt x="10684" y="1"/>
                    <a:pt x="10476" y="42"/>
                    <a:pt x="10275" y="130"/>
                  </a:cubicBezTo>
                  <a:cubicBezTo>
                    <a:pt x="8097" y="1058"/>
                    <a:pt x="6227" y="2261"/>
                    <a:pt x="4751" y="3714"/>
                  </a:cubicBezTo>
                  <a:cubicBezTo>
                    <a:pt x="2929" y="5428"/>
                    <a:pt x="1703" y="7404"/>
                    <a:pt x="1024" y="9583"/>
                  </a:cubicBezTo>
                  <a:cubicBezTo>
                    <a:pt x="358" y="11786"/>
                    <a:pt x="0" y="14786"/>
                    <a:pt x="0" y="18596"/>
                  </a:cubicBezTo>
                  <a:lnTo>
                    <a:pt x="0" y="26454"/>
                  </a:lnTo>
                  <a:cubicBezTo>
                    <a:pt x="0" y="27312"/>
                    <a:pt x="691" y="27990"/>
                    <a:pt x="1536" y="28002"/>
                  </a:cubicBezTo>
                  <a:lnTo>
                    <a:pt x="11609" y="28002"/>
                  </a:lnTo>
                  <a:cubicBezTo>
                    <a:pt x="12454" y="27990"/>
                    <a:pt x="13145" y="27312"/>
                    <a:pt x="13145" y="26454"/>
                  </a:cubicBezTo>
                  <a:lnTo>
                    <a:pt x="13145" y="16394"/>
                  </a:lnTo>
                  <a:cubicBezTo>
                    <a:pt x="13145" y="15548"/>
                    <a:pt x="12454" y="14858"/>
                    <a:pt x="11609" y="14858"/>
                  </a:cubicBezTo>
                  <a:lnTo>
                    <a:pt x="6787" y="14858"/>
                  </a:lnTo>
                  <a:cubicBezTo>
                    <a:pt x="6846" y="12274"/>
                    <a:pt x="7454" y="10202"/>
                    <a:pt x="8585" y="8631"/>
                  </a:cubicBezTo>
                  <a:cubicBezTo>
                    <a:pt x="9502" y="7381"/>
                    <a:pt x="10895" y="6357"/>
                    <a:pt x="12764" y="5559"/>
                  </a:cubicBezTo>
                  <a:cubicBezTo>
                    <a:pt x="13550" y="5214"/>
                    <a:pt x="13895" y="4285"/>
                    <a:pt x="13526" y="3511"/>
                  </a:cubicBezTo>
                  <a:lnTo>
                    <a:pt x="12276" y="880"/>
                  </a:lnTo>
                  <a:cubicBezTo>
                    <a:pt x="12012" y="327"/>
                    <a:pt x="11465" y="1"/>
                    <a:pt x="10890"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8;p44"/>
            <p:cNvSpPr/>
            <p:nvPr/>
          </p:nvSpPr>
          <p:spPr>
            <a:xfrm>
              <a:off x="4606405" y="1449493"/>
              <a:ext cx="225801" cy="455428"/>
            </a:xfrm>
            <a:custGeom>
              <a:avLst/>
              <a:gdLst/>
              <a:ahLst/>
              <a:cxnLst/>
              <a:rect l="l" t="t" r="r" b="b"/>
              <a:pathLst>
                <a:path w="13872" h="27979" extrusionOk="0">
                  <a:moveTo>
                    <a:pt x="10861" y="0"/>
                  </a:moveTo>
                  <a:cubicBezTo>
                    <a:pt x="10656" y="0"/>
                    <a:pt x="10449" y="42"/>
                    <a:pt x="10252" y="130"/>
                  </a:cubicBezTo>
                  <a:cubicBezTo>
                    <a:pt x="8216" y="987"/>
                    <a:pt x="6347" y="2189"/>
                    <a:pt x="4739" y="3690"/>
                  </a:cubicBezTo>
                  <a:cubicBezTo>
                    <a:pt x="2918" y="5440"/>
                    <a:pt x="1668" y="7416"/>
                    <a:pt x="1001" y="9583"/>
                  </a:cubicBezTo>
                  <a:cubicBezTo>
                    <a:pt x="334" y="11738"/>
                    <a:pt x="1" y="14727"/>
                    <a:pt x="1" y="18572"/>
                  </a:cubicBezTo>
                  <a:lnTo>
                    <a:pt x="1" y="26442"/>
                  </a:lnTo>
                  <a:cubicBezTo>
                    <a:pt x="1" y="27288"/>
                    <a:pt x="691" y="27966"/>
                    <a:pt x="1537" y="27978"/>
                  </a:cubicBezTo>
                  <a:lnTo>
                    <a:pt x="11609" y="27978"/>
                  </a:lnTo>
                  <a:cubicBezTo>
                    <a:pt x="12455" y="27966"/>
                    <a:pt x="13145" y="27288"/>
                    <a:pt x="13145" y="26442"/>
                  </a:cubicBezTo>
                  <a:lnTo>
                    <a:pt x="13145" y="16370"/>
                  </a:lnTo>
                  <a:cubicBezTo>
                    <a:pt x="13145" y="15524"/>
                    <a:pt x="12455" y="14834"/>
                    <a:pt x="11609" y="14834"/>
                  </a:cubicBezTo>
                  <a:lnTo>
                    <a:pt x="6764" y="14834"/>
                  </a:lnTo>
                  <a:cubicBezTo>
                    <a:pt x="6811" y="12250"/>
                    <a:pt x="7430" y="10178"/>
                    <a:pt x="8561" y="8607"/>
                  </a:cubicBezTo>
                  <a:cubicBezTo>
                    <a:pt x="9478" y="7357"/>
                    <a:pt x="10859" y="6333"/>
                    <a:pt x="12729" y="5535"/>
                  </a:cubicBezTo>
                  <a:cubicBezTo>
                    <a:pt x="13514" y="5190"/>
                    <a:pt x="13872" y="4261"/>
                    <a:pt x="13502" y="3487"/>
                  </a:cubicBezTo>
                  <a:lnTo>
                    <a:pt x="12252" y="880"/>
                  </a:lnTo>
                  <a:cubicBezTo>
                    <a:pt x="11989" y="327"/>
                    <a:pt x="11435" y="0"/>
                    <a:pt x="10861"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9448800" y="3771900"/>
            <a:ext cx="8077200" cy="414459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3600" b="1" dirty="0">
                <a:solidFill>
                  <a:srgbClr val="FF0000"/>
                </a:solidFill>
                <a:latin typeface="Cambria" panose="02040503050406030204" pitchFamily="18" charset="0"/>
                <a:ea typeface="Cambria" panose="02040503050406030204" pitchFamily="18" charset="0"/>
                <a:cs typeface="Kollektif Bold"/>
                <a:sym typeface="Kollektif Bold"/>
              </a:rPr>
              <a:t>Nên bật bình nước nóng lạnh trước khi tắm khoảng 15 phút để có đủ nước nóng cần dùng và tắt trước khi tắm để đảm bảo an toàn và tiết kiệm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22" b="-8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3"/>
          <p:cNvGrpSpPr/>
          <p:nvPr/>
        </p:nvGrpSpPr>
        <p:grpSpPr>
          <a:xfrm>
            <a:off x="533400" y="190500"/>
            <a:ext cx="17145000" cy="1676400"/>
            <a:chOff x="0" y="0"/>
            <a:chExt cx="2516133" cy="955432"/>
          </a:xfrm>
        </p:grpSpPr>
        <p:sp>
          <p:nvSpPr>
            <p:cNvPr id="15" name="Freeform 4"/>
            <p:cNvSpPr/>
            <p:nvPr/>
          </p:nvSpPr>
          <p:spPr>
            <a:xfrm>
              <a:off x="0" y="0"/>
              <a:ext cx="2516133" cy="955432"/>
            </a:xfrm>
            <a:custGeom>
              <a:avLst/>
              <a:gdLst/>
              <a:ahLst/>
              <a:cxnLst/>
              <a:rect l="l" t="t" r="r" b="b"/>
              <a:pathLst>
                <a:path w="2516133" h="955432">
                  <a:moveTo>
                    <a:pt x="16187" y="0"/>
                  </a:moveTo>
                  <a:lnTo>
                    <a:pt x="2499947" y="0"/>
                  </a:lnTo>
                  <a:cubicBezTo>
                    <a:pt x="2508886" y="0"/>
                    <a:pt x="2516133" y="7247"/>
                    <a:pt x="2516133" y="16187"/>
                  </a:cubicBezTo>
                  <a:lnTo>
                    <a:pt x="2516133" y="939245"/>
                  </a:lnTo>
                  <a:cubicBezTo>
                    <a:pt x="2516133" y="948185"/>
                    <a:pt x="2508886" y="955432"/>
                    <a:pt x="2499947" y="955432"/>
                  </a:cubicBezTo>
                  <a:lnTo>
                    <a:pt x="16187" y="955432"/>
                  </a:lnTo>
                  <a:cubicBezTo>
                    <a:pt x="7247" y="955432"/>
                    <a:pt x="0" y="948185"/>
                    <a:pt x="0" y="939245"/>
                  </a:cubicBezTo>
                  <a:lnTo>
                    <a:pt x="0" y="16187"/>
                  </a:lnTo>
                  <a:cubicBezTo>
                    <a:pt x="0" y="7247"/>
                    <a:pt x="7247" y="0"/>
                    <a:pt x="16187" y="0"/>
                  </a:cubicBezTo>
                  <a:close/>
                </a:path>
              </a:pathLst>
            </a:custGeom>
            <a:solidFill>
              <a:srgbClr val="465D3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5"/>
            <p:cNvSpPr txBox="1"/>
            <p:nvPr/>
          </p:nvSpPr>
          <p:spPr>
            <a:xfrm>
              <a:off x="0" y="-85725"/>
              <a:ext cx="2516133" cy="1041157"/>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TextBox 19"/>
          <p:cNvSpPr txBox="1"/>
          <p:nvPr/>
        </p:nvSpPr>
        <p:spPr>
          <a:xfrm>
            <a:off x="762000" y="266700"/>
            <a:ext cx="17068800" cy="1446550"/>
          </a:xfrm>
          <a:prstGeom prst="rect">
            <a:avLst/>
          </a:prstGeom>
          <a:noFill/>
        </p:spPr>
        <p:txBody>
          <a:bodyPr wrap="square" rtlCol="0">
            <a:spAutoFit/>
          </a:bodyPr>
          <a:lstStyle/>
          <a:p>
            <a:pPr lvl="0"/>
            <a:r>
              <a:rPr lang="vi-VN" sz="4400" b="1" dirty="0">
                <a:solidFill>
                  <a:prstClr val="white"/>
                </a:solidFill>
                <a:latin typeface="Cambria" panose="02040503050406030204" pitchFamily="18" charset="0"/>
                <a:ea typeface="Cambria" panose="02040503050406030204" pitchFamily="18" charset="0"/>
              </a:rPr>
              <a:t>Xây dựng bảng “Quy tắc sử dụng điện an toàn, tiết kiệm” đơn giản, dễ nhớ và vận động mọi người cùng thực hiện.</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074" name="Picture 2" descr="4 đúng trong sử dụng điện mùa nắng nó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47899"/>
            <a:ext cx="12725400" cy="7688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22" b="-8222"/>
            </a:stretch>
          </a:blipFill>
        </p:spPr>
        <p:txBody>
          <a:bodyPr/>
          <a:lstStyle/>
          <a:p>
            <a:endParaRPr lang="en-US"/>
          </a:p>
        </p:txBody>
      </p:sp>
      <p:sp>
        <p:nvSpPr>
          <p:cNvPr id="5" name="Freeform 5"/>
          <p:cNvSpPr/>
          <p:nvPr/>
        </p:nvSpPr>
        <p:spPr>
          <a:xfrm rot="-362746">
            <a:off x="-1237893" y="-1064876"/>
            <a:ext cx="3990119" cy="5600167"/>
          </a:xfrm>
          <a:custGeom>
            <a:avLst/>
            <a:gdLst/>
            <a:ahLst/>
            <a:cxnLst/>
            <a:rect l="l" t="t" r="r" b="b"/>
            <a:pathLst>
              <a:path w="3990119" h="5600167">
                <a:moveTo>
                  <a:pt x="0" y="0"/>
                </a:moveTo>
                <a:lnTo>
                  <a:pt x="3990119" y="0"/>
                </a:lnTo>
                <a:lnTo>
                  <a:pt x="3990119" y="5600167"/>
                </a:lnTo>
                <a:lnTo>
                  <a:pt x="0" y="5600167"/>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1668450" y="9258300"/>
            <a:ext cx="21624900" cy="3415927"/>
            <a:chOff x="0" y="0"/>
            <a:chExt cx="5695447" cy="899668"/>
          </a:xfrm>
        </p:grpSpPr>
        <p:sp>
          <p:nvSpPr>
            <p:cNvPr id="7" name="Freeform 7"/>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endParaRPr lang="en-US"/>
            </a:p>
          </p:txBody>
        </p:sp>
        <p:sp>
          <p:nvSpPr>
            <p:cNvPr id="8" name="TextBox 8"/>
            <p:cNvSpPr txBox="1"/>
            <p:nvPr/>
          </p:nvSpPr>
          <p:spPr>
            <a:xfrm>
              <a:off x="0" y="-85725"/>
              <a:ext cx="5695447" cy="985393"/>
            </a:xfrm>
            <a:prstGeom prst="rect">
              <a:avLst/>
            </a:prstGeom>
          </p:spPr>
          <p:txBody>
            <a:bodyPr lIns="50800" tIns="50800" rIns="50800" bIns="50800" rtlCol="0" anchor="ctr"/>
            <a:lstStyle/>
            <a:p>
              <a:pPr algn="ctr">
                <a:lnSpc>
                  <a:spcPts val="3090"/>
                </a:lnSpc>
              </a:pPr>
              <a:endParaRPr/>
            </a:p>
          </p:txBody>
        </p:sp>
      </p:grpSp>
      <p:sp>
        <p:nvSpPr>
          <p:cNvPr id="9" name="Freeform 9"/>
          <p:cNvSpPr/>
          <p:nvPr/>
        </p:nvSpPr>
        <p:spPr>
          <a:xfrm>
            <a:off x="13580702" y="6465717"/>
            <a:ext cx="5446442" cy="7081662"/>
          </a:xfrm>
          <a:custGeom>
            <a:avLst/>
            <a:gdLst/>
            <a:ahLst/>
            <a:cxnLst/>
            <a:rect l="l" t="t" r="r" b="b"/>
            <a:pathLst>
              <a:path w="5446442" h="7081662">
                <a:moveTo>
                  <a:pt x="0" y="0"/>
                </a:moveTo>
                <a:lnTo>
                  <a:pt x="5446442" y="0"/>
                </a:lnTo>
                <a:lnTo>
                  <a:pt x="5446442" y="7081662"/>
                </a:lnTo>
                <a:lnTo>
                  <a:pt x="0" y="70816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rot="480308">
            <a:off x="14961538" y="550511"/>
            <a:ext cx="3024775" cy="4999628"/>
          </a:xfrm>
          <a:custGeom>
            <a:avLst/>
            <a:gdLst/>
            <a:ahLst/>
            <a:cxnLst/>
            <a:rect l="l" t="t" r="r" b="b"/>
            <a:pathLst>
              <a:path w="3024775" h="4999628">
                <a:moveTo>
                  <a:pt x="0" y="0"/>
                </a:moveTo>
                <a:lnTo>
                  <a:pt x="3024775" y="0"/>
                </a:lnTo>
                <a:lnTo>
                  <a:pt x="3024775" y="4999628"/>
                </a:lnTo>
                <a:lnTo>
                  <a:pt x="0" y="4999628"/>
                </a:lnTo>
                <a:lnTo>
                  <a:pt x="0" y="0"/>
                </a:lnTo>
                <a:close/>
              </a:path>
            </a:pathLst>
          </a:custGeom>
          <a:blipFill>
            <a:blip r:embed="rId6"/>
            <a:stretch>
              <a:fillRect/>
            </a:stretch>
          </a:blipFill>
        </p:spPr>
        <p:txBody>
          <a:bodyPr/>
          <a:lstStyle/>
          <a:p>
            <a:endParaRPr lang="en-US"/>
          </a:p>
        </p:txBody>
      </p:sp>
      <p:sp>
        <p:nvSpPr>
          <p:cNvPr id="11" name="Freeform 11"/>
          <p:cNvSpPr/>
          <p:nvPr/>
        </p:nvSpPr>
        <p:spPr>
          <a:xfrm rot="-268814">
            <a:off x="465135" y="4971910"/>
            <a:ext cx="3024775" cy="4999628"/>
          </a:xfrm>
          <a:custGeom>
            <a:avLst/>
            <a:gdLst/>
            <a:ahLst/>
            <a:cxnLst/>
            <a:rect l="l" t="t" r="r" b="b"/>
            <a:pathLst>
              <a:path w="3024775" h="4999628">
                <a:moveTo>
                  <a:pt x="0" y="0"/>
                </a:moveTo>
                <a:lnTo>
                  <a:pt x="3024775" y="0"/>
                </a:lnTo>
                <a:lnTo>
                  <a:pt x="3024775" y="4999628"/>
                </a:lnTo>
                <a:lnTo>
                  <a:pt x="0" y="4999628"/>
                </a:lnTo>
                <a:lnTo>
                  <a:pt x="0" y="0"/>
                </a:lnTo>
                <a:close/>
              </a:path>
            </a:pathLst>
          </a:custGeom>
          <a:blipFill>
            <a:blip r:embed="rId6"/>
            <a:stretch>
              <a:fillRect/>
            </a:stretch>
          </a:blipFill>
        </p:spPr>
        <p:txBody>
          <a:bodyPr/>
          <a:lstStyle/>
          <a:p>
            <a:endParaRPr lang="en-US"/>
          </a:p>
        </p:txBody>
      </p:sp>
      <p:sp>
        <p:nvSpPr>
          <p:cNvPr id="12" name="Freeform 12"/>
          <p:cNvSpPr/>
          <p:nvPr/>
        </p:nvSpPr>
        <p:spPr>
          <a:xfrm>
            <a:off x="7610790" y="1217749"/>
            <a:ext cx="3066419" cy="1034917"/>
          </a:xfrm>
          <a:custGeom>
            <a:avLst/>
            <a:gdLst/>
            <a:ahLst/>
            <a:cxnLst/>
            <a:rect l="l" t="t" r="r" b="b"/>
            <a:pathLst>
              <a:path w="3066419" h="1034917">
                <a:moveTo>
                  <a:pt x="0" y="0"/>
                </a:moveTo>
                <a:lnTo>
                  <a:pt x="3066420" y="0"/>
                </a:lnTo>
                <a:lnTo>
                  <a:pt x="3066420" y="1034917"/>
                </a:lnTo>
                <a:lnTo>
                  <a:pt x="0" y="1034917"/>
                </a:lnTo>
                <a:lnTo>
                  <a:pt x="0" y="0"/>
                </a:lnTo>
                <a:close/>
              </a:path>
            </a:pathLst>
          </a:custGeom>
          <a:blipFill>
            <a:blip r:embed="rId7"/>
            <a:stretch>
              <a:fillRect/>
            </a:stretch>
          </a:blipFill>
          <a:ln cap="sq">
            <a:noFill/>
            <a:prstDash val="solid"/>
            <a:miter/>
          </a:ln>
        </p:spPr>
        <p:txBody>
          <a:bodyPr/>
          <a:lstStyle/>
          <a:p>
            <a:endParaRPr lang="en-US"/>
          </a:p>
        </p:txBody>
      </p:sp>
      <p:sp>
        <p:nvSpPr>
          <p:cNvPr id="13" name="Freeform 13"/>
          <p:cNvSpPr/>
          <p:nvPr/>
        </p:nvSpPr>
        <p:spPr>
          <a:xfrm rot="812291">
            <a:off x="2083191" y="8315463"/>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8"/>
            <a:stretch>
              <a:fillRect/>
            </a:stretch>
          </a:blipFill>
        </p:spPr>
        <p:txBody>
          <a:bodyPr/>
          <a:lstStyle/>
          <a:p>
            <a:endParaRPr lang="en-US"/>
          </a:p>
        </p:txBody>
      </p:sp>
      <p:sp>
        <p:nvSpPr>
          <p:cNvPr id="14" name="Freeform 14"/>
          <p:cNvSpPr/>
          <p:nvPr/>
        </p:nvSpPr>
        <p:spPr>
          <a:xfrm rot="-9844236">
            <a:off x="11413798" y="-1356725"/>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8"/>
            <a:stretch>
              <a:fillRect/>
            </a:stretch>
          </a:blipFill>
        </p:spPr>
        <p:txBody>
          <a:bodyPr/>
          <a:lstStyle/>
          <a:p>
            <a:endParaRPr lang="en-US"/>
          </a:p>
        </p:txBody>
      </p:sp>
      <p:sp>
        <p:nvSpPr>
          <p:cNvPr id="15" name="Freeform 15"/>
          <p:cNvSpPr/>
          <p:nvPr/>
        </p:nvSpPr>
        <p:spPr>
          <a:xfrm>
            <a:off x="13161826" y="1833785"/>
            <a:ext cx="1330888" cy="1176172"/>
          </a:xfrm>
          <a:custGeom>
            <a:avLst/>
            <a:gdLst/>
            <a:ahLst/>
            <a:cxnLst/>
            <a:rect l="l" t="t" r="r" b="b"/>
            <a:pathLst>
              <a:path w="1330888" h="1176172">
                <a:moveTo>
                  <a:pt x="0" y="0"/>
                </a:moveTo>
                <a:lnTo>
                  <a:pt x="1330888" y="0"/>
                </a:lnTo>
                <a:lnTo>
                  <a:pt x="1330888" y="1176172"/>
                </a:lnTo>
                <a:lnTo>
                  <a:pt x="0" y="1176172"/>
                </a:lnTo>
                <a:lnTo>
                  <a:pt x="0" y="0"/>
                </a:lnTo>
                <a:close/>
              </a:path>
            </a:pathLst>
          </a:custGeom>
          <a:blipFill>
            <a:blip r:embed="rId9"/>
            <a:stretch>
              <a:fillRect/>
            </a:stretch>
          </a:blipFill>
        </p:spPr>
        <p:txBody>
          <a:bodyPr/>
          <a:lstStyle/>
          <a:p>
            <a:endParaRPr lang="en-US"/>
          </a:p>
        </p:txBody>
      </p:sp>
      <p:sp>
        <p:nvSpPr>
          <p:cNvPr id="16" name="Freeform 16"/>
          <p:cNvSpPr/>
          <p:nvPr/>
        </p:nvSpPr>
        <p:spPr>
          <a:xfrm>
            <a:off x="3587497" y="1596209"/>
            <a:ext cx="1330888" cy="1176172"/>
          </a:xfrm>
          <a:custGeom>
            <a:avLst/>
            <a:gdLst/>
            <a:ahLst/>
            <a:cxnLst/>
            <a:rect l="l" t="t" r="r" b="b"/>
            <a:pathLst>
              <a:path w="1330888" h="1176172">
                <a:moveTo>
                  <a:pt x="0" y="0"/>
                </a:moveTo>
                <a:lnTo>
                  <a:pt x="1330888" y="0"/>
                </a:lnTo>
                <a:lnTo>
                  <a:pt x="1330888" y="1176172"/>
                </a:lnTo>
                <a:lnTo>
                  <a:pt x="0" y="1176172"/>
                </a:lnTo>
                <a:lnTo>
                  <a:pt x="0" y="0"/>
                </a:lnTo>
                <a:close/>
              </a:path>
            </a:pathLst>
          </a:custGeom>
          <a:blipFill>
            <a:blip r:embed="rId9"/>
            <a:stretch>
              <a:fillRect/>
            </a:stretch>
          </a:blipFill>
        </p:spPr>
        <p:txBody>
          <a:bodyPr/>
          <a:lstStyle/>
          <a:p>
            <a:endParaRPr lang="en-US"/>
          </a:p>
        </p:txBody>
      </p:sp>
      <p:pic>
        <p:nvPicPr>
          <p:cNvPr id="17" name="Picture 16"/>
          <p:cNvPicPr>
            <a:picLocks noChangeAspect="1"/>
          </p:cNvPicPr>
          <p:nvPr/>
        </p:nvPicPr>
        <p:blipFill>
          <a:blip r:embed="rId10"/>
          <a:stretch>
            <a:fillRect/>
          </a:stretch>
        </p:blipFill>
        <p:spPr>
          <a:xfrm>
            <a:off x="1752600" y="1790700"/>
            <a:ext cx="14887722" cy="6962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22" b="-8222"/>
            </a:stretch>
          </a:blipFill>
        </p:spPr>
        <p:txBody>
          <a:bodyPr/>
          <a:lstStyle/>
          <a:p>
            <a:endParaRPr lang="en-US"/>
          </a:p>
        </p:txBody>
      </p:sp>
      <p:sp>
        <p:nvSpPr>
          <p:cNvPr id="3" name="Freeform 3"/>
          <p:cNvSpPr/>
          <p:nvPr/>
        </p:nvSpPr>
        <p:spPr>
          <a:xfrm>
            <a:off x="1028700" y="1704225"/>
            <a:ext cx="5735256" cy="5931980"/>
          </a:xfrm>
          <a:custGeom>
            <a:avLst/>
            <a:gdLst/>
            <a:ahLst/>
            <a:cxnLst/>
            <a:rect l="l" t="t" r="r" b="b"/>
            <a:pathLst>
              <a:path w="5735256" h="5931980">
                <a:moveTo>
                  <a:pt x="0" y="0"/>
                </a:moveTo>
                <a:lnTo>
                  <a:pt x="5735256" y="0"/>
                </a:lnTo>
                <a:lnTo>
                  <a:pt x="5735256" y="5931980"/>
                </a:lnTo>
                <a:lnTo>
                  <a:pt x="0" y="5931980"/>
                </a:lnTo>
                <a:lnTo>
                  <a:pt x="0" y="0"/>
                </a:lnTo>
                <a:close/>
              </a:path>
            </a:pathLst>
          </a:custGeom>
          <a:blipFill>
            <a:blip r:embed="rId3"/>
            <a:stretch>
              <a:fillRect/>
            </a:stretch>
          </a:blipFill>
        </p:spPr>
        <p:txBody>
          <a:bodyPr/>
          <a:lstStyle/>
          <a:p>
            <a:endParaRPr lang="en-US"/>
          </a:p>
        </p:txBody>
      </p:sp>
      <p:sp>
        <p:nvSpPr>
          <p:cNvPr id="4" name="Freeform 4"/>
          <p:cNvSpPr/>
          <p:nvPr/>
        </p:nvSpPr>
        <p:spPr>
          <a:xfrm>
            <a:off x="5175441" y="4670215"/>
            <a:ext cx="2520315" cy="4114800"/>
          </a:xfrm>
          <a:custGeom>
            <a:avLst/>
            <a:gdLst/>
            <a:ahLst/>
            <a:cxnLst/>
            <a:rect l="l" t="t" r="r" b="b"/>
            <a:pathLst>
              <a:path w="2520315" h="4114800">
                <a:moveTo>
                  <a:pt x="0" y="0"/>
                </a:moveTo>
                <a:lnTo>
                  <a:pt x="2520315" y="0"/>
                </a:lnTo>
                <a:lnTo>
                  <a:pt x="252031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6" name="Group 6"/>
          <p:cNvGrpSpPr/>
          <p:nvPr/>
        </p:nvGrpSpPr>
        <p:grpSpPr>
          <a:xfrm>
            <a:off x="8111286" y="3086100"/>
            <a:ext cx="12343222" cy="5284175"/>
            <a:chOff x="0" y="0"/>
            <a:chExt cx="3250890" cy="1140752"/>
          </a:xfrm>
        </p:grpSpPr>
        <p:sp>
          <p:nvSpPr>
            <p:cNvPr id="7" name="Freeform 7"/>
            <p:cNvSpPr/>
            <p:nvPr/>
          </p:nvSpPr>
          <p:spPr>
            <a:xfrm>
              <a:off x="0" y="0"/>
              <a:ext cx="3250890" cy="1140752"/>
            </a:xfrm>
            <a:custGeom>
              <a:avLst/>
              <a:gdLst/>
              <a:ahLst/>
              <a:cxnLst/>
              <a:rect l="l" t="t" r="r" b="b"/>
              <a:pathLst>
                <a:path w="3250890" h="1140752">
                  <a:moveTo>
                    <a:pt x="0" y="0"/>
                  </a:moveTo>
                  <a:lnTo>
                    <a:pt x="3250890" y="0"/>
                  </a:lnTo>
                  <a:lnTo>
                    <a:pt x="3250890" y="1140752"/>
                  </a:lnTo>
                  <a:lnTo>
                    <a:pt x="0" y="1140752"/>
                  </a:lnTo>
                  <a:close/>
                </a:path>
              </a:pathLst>
            </a:custGeom>
            <a:solidFill>
              <a:srgbClr val="465D3B"/>
            </a:solidFill>
          </p:spPr>
          <p:txBody>
            <a:bodyPr/>
            <a:lstStyle/>
            <a:p>
              <a:endParaRPr lang="en-US"/>
            </a:p>
          </p:txBody>
        </p:sp>
        <p:sp>
          <p:nvSpPr>
            <p:cNvPr id="8" name="TextBox 8"/>
            <p:cNvSpPr txBox="1"/>
            <p:nvPr/>
          </p:nvSpPr>
          <p:spPr>
            <a:xfrm>
              <a:off x="0" y="-85725"/>
              <a:ext cx="3250890" cy="1226477"/>
            </a:xfrm>
            <a:prstGeom prst="rect">
              <a:avLst/>
            </a:prstGeom>
          </p:spPr>
          <p:txBody>
            <a:bodyPr lIns="50800" tIns="50800" rIns="50800" bIns="50800" rtlCol="0" anchor="ctr"/>
            <a:lstStyle/>
            <a:p>
              <a:pPr algn="ctr">
                <a:lnSpc>
                  <a:spcPts val="3090"/>
                </a:lnSpc>
              </a:pPr>
              <a:endParaRPr/>
            </a:p>
          </p:txBody>
        </p:sp>
      </p:grpSp>
      <p:grpSp>
        <p:nvGrpSpPr>
          <p:cNvPr id="12" name="Group 12"/>
          <p:cNvGrpSpPr/>
          <p:nvPr/>
        </p:nvGrpSpPr>
        <p:grpSpPr>
          <a:xfrm>
            <a:off x="-1668450" y="9356515"/>
            <a:ext cx="21624900" cy="3415927"/>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endParaRPr lang="en-US"/>
            </a:p>
          </p:txBody>
        </p:sp>
        <p:sp>
          <p:nvSpPr>
            <p:cNvPr id="14" name="TextBox 14"/>
            <p:cNvSpPr txBox="1"/>
            <p:nvPr/>
          </p:nvSpPr>
          <p:spPr>
            <a:xfrm>
              <a:off x="0" y="-85725"/>
              <a:ext cx="5695447" cy="985393"/>
            </a:xfrm>
            <a:prstGeom prst="rect">
              <a:avLst/>
            </a:prstGeom>
          </p:spPr>
          <p:txBody>
            <a:bodyPr lIns="50800" tIns="50800" rIns="50800" bIns="50800" rtlCol="0" anchor="ctr"/>
            <a:lstStyle/>
            <a:p>
              <a:pPr algn="ctr">
                <a:lnSpc>
                  <a:spcPts val="3090"/>
                </a:lnSpc>
              </a:pPr>
              <a:endParaRPr/>
            </a:p>
          </p:txBody>
        </p:sp>
      </p:grpSp>
      <p:sp>
        <p:nvSpPr>
          <p:cNvPr id="15" name="Freeform 15"/>
          <p:cNvSpPr/>
          <p:nvPr/>
        </p:nvSpPr>
        <p:spPr>
          <a:xfrm>
            <a:off x="15337539" y="515984"/>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6" name="Freeform 16"/>
          <p:cNvSpPr/>
          <p:nvPr/>
        </p:nvSpPr>
        <p:spPr>
          <a:xfrm rot="463947">
            <a:off x="-1590790" y="8276817"/>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en-US"/>
          </a:p>
        </p:txBody>
      </p:sp>
      <p:sp>
        <p:nvSpPr>
          <p:cNvPr id="17" name="Freeform 17"/>
          <p:cNvSpPr/>
          <p:nvPr/>
        </p:nvSpPr>
        <p:spPr>
          <a:xfrm>
            <a:off x="-702286" y="-1335439"/>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8" name="Freeform 18"/>
          <p:cNvSpPr/>
          <p:nvPr/>
        </p:nvSpPr>
        <p:spPr>
          <a:xfrm rot="-9724667">
            <a:off x="14747261" y="8300149"/>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Freeform 19"/>
          <p:cNvSpPr/>
          <p:nvPr/>
        </p:nvSpPr>
        <p:spPr>
          <a:xfrm>
            <a:off x="13416116" y="528053"/>
            <a:ext cx="1330888" cy="1176172"/>
          </a:xfrm>
          <a:custGeom>
            <a:avLst/>
            <a:gdLst/>
            <a:ahLst/>
            <a:cxnLst/>
            <a:rect l="l" t="t" r="r" b="b"/>
            <a:pathLst>
              <a:path w="1330888" h="1176172">
                <a:moveTo>
                  <a:pt x="0" y="0"/>
                </a:moveTo>
                <a:lnTo>
                  <a:pt x="1330887" y="0"/>
                </a:lnTo>
                <a:lnTo>
                  <a:pt x="1330887" y="1176172"/>
                </a:lnTo>
                <a:lnTo>
                  <a:pt x="0" y="117617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0" name="Freeform 20"/>
          <p:cNvSpPr/>
          <p:nvPr/>
        </p:nvSpPr>
        <p:spPr>
          <a:xfrm>
            <a:off x="547610" y="1840169"/>
            <a:ext cx="1330888" cy="1176172"/>
          </a:xfrm>
          <a:custGeom>
            <a:avLst/>
            <a:gdLst/>
            <a:ahLst/>
            <a:cxnLst/>
            <a:rect l="l" t="t" r="r" b="b"/>
            <a:pathLst>
              <a:path w="1330888" h="1176172">
                <a:moveTo>
                  <a:pt x="0" y="0"/>
                </a:moveTo>
                <a:lnTo>
                  <a:pt x="1330888" y="0"/>
                </a:lnTo>
                <a:lnTo>
                  <a:pt x="1330888" y="1176172"/>
                </a:lnTo>
                <a:lnTo>
                  <a:pt x="0" y="117617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pic>
        <p:nvPicPr>
          <p:cNvPr id="22" name="Picture 21" descr="A red and green text on a black background&#10;&#10;Description automatically generated"/>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20200" y="3390900"/>
            <a:ext cx="7456054" cy="5584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22" b="-8222"/>
            </a:stretch>
          </a:blipFill>
        </p:spPr>
        <p:txBody>
          <a:bodyPr/>
          <a:lstStyle/>
          <a:p>
            <a:endParaRPr lang="en-US"/>
          </a:p>
        </p:txBody>
      </p:sp>
      <p:grpSp>
        <p:nvGrpSpPr>
          <p:cNvPr id="3" name="Group 3"/>
          <p:cNvGrpSpPr/>
          <p:nvPr/>
        </p:nvGrpSpPr>
        <p:grpSpPr>
          <a:xfrm>
            <a:off x="4724400" y="1485900"/>
            <a:ext cx="10896600" cy="2611207"/>
            <a:chOff x="0" y="0"/>
            <a:chExt cx="2053969" cy="722981"/>
          </a:xfrm>
        </p:grpSpPr>
        <p:sp>
          <p:nvSpPr>
            <p:cNvPr id="4" name="Freeform 4"/>
            <p:cNvSpPr/>
            <p:nvPr/>
          </p:nvSpPr>
          <p:spPr>
            <a:xfrm>
              <a:off x="0" y="0"/>
              <a:ext cx="2053969" cy="722981"/>
            </a:xfrm>
            <a:custGeom>
              <a:avLst/>
              <a:gdLst/>
              <a:ahLst/>
              <a:cxnLst/>
              <a:rect l="l" t="t" r="r" b="b"/>
              <a:pathLst>
                <a:path w="2053969" h="722981">
                  <a:moveTo>
                    <a:pt x="0" y="0"/>
                  </a:moveTo>
                  <a:lnTo>
                    <a:pt x="2053969" y="0"/>
                  </a:lnTo>
                  <a:lnTo>
                    <a:pt x="2053969" y="722981"/>
                  </a:lnTo>
                  <a:lnTo>
                    <a:pt x="0" y="722981"/>
                  </a:lnTo>
                  <a:close/>
                </a:path>
              </a:pathLst>
            </a:custGeom>
            <a:solidFill>
              <a:srgbClr val="465D3B"/>
            </a:solidFill>
          </p:spPr>
          <p:txBody>
            <a:bodyPr/>
            <a:lstStyle/>
            <a:p>
              <a:endParaRPr lang="en-US"/>
            </a:p>
          </p:txBody>
        </p:sp>
        <p:sp>
          <p:nvSpPr>
            <p:cNvPr id="5" name="TextBox 5"/>
            <p:cNvSpPr txBox="1"/>
            <p:nvPr/>
          </p:nvSpPr>
          <p:spPr>
            <a:xfrm>
              <a:off x="0" y="-85725"/>
              <a:ext cx="2053969" cy="808706"/>
            </a:xfrm>
            <a:prstGeom prst="rect">
              <a:avLst/>
            </a:prstGeom>
          </p:spPr>
          <p:txBody>
            <a:bodyPr lIns="50800" tIns="50800" rIns="50800" bIns="50800" rtlCol="0" anchor="ctr"/>
            <a:lstStyle/>
            <a:p>
              <a:pPr algn="ctr">
                <a:lnSpc>
                  <a:spcPts val="3090"/>
                </a:lnSpc>
              </a:pPr>
              <a:endParaRPr/>
            </a:p>
          </p:txBody>
        </p:sp>
      </p:grpSp>
      <p:grpSp>
        <p:nvGrpSpPr>
          <p:cNvPr id="6" name="Group 6"/>
          <p:cNvGrpSpPr/>
          <p:nvPr/>
        </p:nvGrpSpPr>
        <p:grpSpPr>
          <a:xfrm>
            <a:off x="-1668450" y="9479969"/>
            <a:ext cx="21624900" cy="3415927"/>
            <a:chOff x="0" y="0"/>
            <a:chExt cx="5695447" cy="899668"/>
          </a:xfrm>
        </p:grpSpPr>
        <p:sp>
          <p:nvSpPr>
            <p:cNvPr id="7" name="Freeform 7"/>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endParaRPr lang="en-US"/>
            </a:p>
          </p:txBody>
        </p:sp>
        <p:sp>
          <p:nvSpPr>
            <p:cNvPr id="8" name="TextBox 8"/>
            <p:cNvSpPr txBox="1"/>
            <p:nvPr/>
          </p:nvSpPr>
          <p:spPr>
            <a:xfrm>
              <a:off x="0" y="-85725"/>
              <a:ext cx="5695447" cy="985393"/>
            </a:xfrm>
            <a:prstGeom prst="rect">
              <a:avLst/>
            </a:prstGeom>
          </p:spPr>
          <p:txBody>
            <a:bodyPr lIns="50800" tIns="50800" rIns="50800" bIns="50800" rtlCol="0" anchor="ctr"/>
            <a:lstStyle/>
            <a:p>
              <a:pPr algn="ctr">
                <a:lnSpc>
                  <a:spcPts val="3090"/>
                </a:lnSpc>
              </a:pPr>
              <a:endParaRPr/>
            </a:p>
          </p:txBody>
        </p:sp>
      </p:grpSp>
      <p:sp>
        <p:nvSpPr>
          <p:cNvPr id="9" name="Freeform 9"/>
          <p:cNvSpPr/>
          <p:nvPr/>
        </p:nvSpPr>
        <p:spPr>
          <a:xfrm>
            <a:off x="12160730" y="5437536"/>
            <a:ext cx="3988870" cy="4125691"/>
          </a:xfrm>
          <a:custGeom>
            <a:avLst/>
            <a:gdLst/>
            <a:ahLst/>
            <a:cxnLst/>
            <a:rect l="l" t="t" r="r" b="b"/>
            <a:pathLst>
              <a:path w="3988870" h="4125691">
                <a:moveTo>
                  <a:pt x="0" y="0"/>
                </a:moveTo>
                <a:lnTo>
                  <a:pt x="3988870" y="0"/>
                </a:lnTo>
                <a:lnTo>
                  <a:pt x="3988870" y="4125691"/>
                </a:lnTo>
                <a:lnTo>
                  <a:pt x="0" y="4125691"/>
                </a:lnTo>
                <a:lnTo>
                  <a:pt x="0" y="0"/>
                </a:lnTo>
                <a:close/>
              </a:path>
            </a:pathLst>
          </a:custGeom>
          <a:blipFill>
            <a:blip r:embed="rId3"/>
            <a:stretch>
              <a:fillRect/>
            </a:stretch>
          </a:blipFill>
        </p:spPr>
        <p:txBody>
          <a:bodyPr/>
          <a:lstStyle/>
          <a:p>
            <a:endParaRPr lang="en-US"/>
          </a:p>
        </p:txBody>
      </p:sp>
      <p:sp>
        <p:nvSpPr>
          <p:cNvPr id="10" name="Freeform 10"/>
          <p:cNvSpPr/>
          <p:nvPr/>
        </p:nvSpPr>
        <p:spPr>
          <a:xfrm rot="-456946" flipH="1">
            <a:off x="894987" y="4061011"/>
            <a:ext cx="8149908" cy="5913486"/>
          </a:xfrm>
          <a:custGeom>
            <a:avLst/>
            <a:gdLst/>
            <a:ahLst/>
            <a:cxnLst/>
            <a:rect l="l" t="t" r="r" b="b"/>
            <a:pathLst>
              <a:path w="8149908" h="5913486">
                <a:moveTo>
                  <a:pt x="8149908" y="0"/>
                </a:moveTo>
                <a:lnTo>
                  <a:pt x="0" y="0"/>
                </a:lnTo>
                <a:lnTo>
                  <a:pt x="0" y="5913486"/>
                </a:lnTo>
                <a:lnTo>
                  <a:pt x="8149908" y="5913486"/>
                </a:lnTo>
                <a:lnTo>
                  <a:pt x="8149908" y="0"/>
                </a:lnTo>
                <a:close/>
              </a:path>
            </a:pathLst>
          </a:custGeom>
          <a:blipFill>
            <a:blip r:embed="rId4"/>
            <a:stretch>
              <a:fillRect/>
            </a:stretch>
          </a:blipFill>
        </p:spPr>
        <p:txBody>
          <a:bodyPr/>
          <a:lstStyle/>
          <a:p>
            <a:endParaRPr lang="en-US"/>
          </a:p>
        </p:txBody>
      </p:sp>
      <p:sp>
        <p:nvSpPr>
          <p:cNvPr id="12" name="Freeform 12"/>
          <p:cNvSpPr/>
          <p:nvPr/>
        </p:nvSpPr>
        <p:spPr>
          <a:xfrm>
            <a:off x="16149600" y="3994116"/>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a:ln cap="sq">
            <a:noFill/>
            <a:prstDash val="solid"/>
            <a:miter/>
          </a:ln>
        </p:spPr>
        <p:txBody>
          <a:bodyPr/>
          <a:lstStyle/>
          <a:p>
            <a:endParaRPr lang="en-US"/>
          </a:p>
        </p:txBody>
      </p:sp>
      <p:sp>
        <p:nvSpPr>
          <p:cNvPr id="13" name="Freeform 13"/>
          <p:cNvSpPr/>
          <p:nvPr/>
        </p:nvSpPr>
        <p:spPr>
          <a:xfrm>
            <a:off x="-655943" y="-1622737"/>
            <a:ext cx="4826945" cy="3245475"/>
          </a:xfrm>
          <a:custGeom>
            <a:avLst/>
            <a:gdLst/>
            <a:ahLst/>
            <a:cxnLst/>
            <a:rect l="l" t="t" r="r" b="b"/>
            <a:pathLst>
              <a:path w="4826945" h="3245475">
                <a:moveTo>
                  <a:pt x="0" y="0"/>
                </a:moveTo>
                <a:lnTo>
                  <a:pt x="4826946" y="0"/>
                </a:lnTo>
                <a:lnTo>
                  <a:pt x="4826946" y="3245474"/>
                </a:lnTo>
                <a:lnTo>
                  <a:pt x="0" y="32454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4"/>
          <p:cNvSpPr/>
          <p:nvPr/>
        </p:nvSpPr>
        <p:spPr>
          <a:xfrm rot="-10667599">
            <a:off x="14580814" y="7857232"/>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6" name="TextBox 16"/>
          <p:cNvSpPr txBox="1"/>
          <p:nvPr/>
        </p:nvSpPr>
        <p:spPr>
          <a:xfrm>
            <a:off x="5181600" y="1714500"/>
            <a:ext cx="10199519" cy="2215991"/>
          </a:xfrm>
          <a:prstGeom prst="rect">
            <a:avLst/>
          </a:prstGeom>
        </p:spPr>
        <p:txBody>
          <a:bodyPr wrap="square" lIns="0" tIns="0" rIns="0" bIns="0" rtlCol="0" anchor="t">
            <a:spAutoFit/>
          </a:bodyPr>
          <a:lstStyle/>
          <a:p>
            <a:pPr algn="ctr"/>
            <a:r>
              <a:rPr lang="vi-VN" sz="7200" b="1" dirty="0">
                <a:solidFill>
                  <a:srgbClr val="FFFFFF"/>
                </a:solidFill>
                <a:latin typeface="Cambria" panose="02040503050406030204" pitchFamily="18" charset="0"/>
                <a:ea typeface="Cambria" panose="02040503050406030204" pitchFamily="18" charset="0"/>
                <a:cs typeface="Kollektif Bold"/>
                <a:sym typeface="Kollektif Bold"/>
              </a:rPr>
              <a:t>2. TIẾT KIỆM </a:t>
            </a:r>
            <a:endParaRPr lang="en-US" sz="7200" b="1" dirty="0">
              <a:solidFill>
                <a:srgbClr val="FFFFFF"/>
              </a:solidFill>
              <a:latin typeface="Cambria" panose="02040503050406030204" pitchFamily="18" charset="0"/>
              <a:ea typeface="Cambria" panose="02040503050406030204" pitchFamily="18" charset="0"/>
              <a:cs typeface="Kollektif Bold"/>
              <a:sym typeface="Kollektif Bold"/>
            </a:endParaRPr>
          </a:p>
          <a:p>
            <a:pPr algn="ctr"/>
            <a:r>
              <a:rPr lang="vi-VN" sz="7200" b="1" dirty="0">
                <a:solidFill>
                  <a:srgbClr val="FFFFFF"/>
                </a:solidFill>
                <a:latin typeface="Cambria" panose="02040503050406030204" pitchFamily="18" charset="0"/>
                <a:ea typeface="Cambria" panose="02040503050406030204" pitchFamily="18" charset="0"/>
                <a:cs typeface="Kollektif Bold"/>
                <a:sym typeface="Kollektif Bold"/>
              </a:rPr>
              <a:t>NĂNG LƯỢNG ĐIỆN</a:t>
            </a:r>
            <a:endParaRPr lang="en-US" sz="7200" b="1" dirty="0">
              <a:solidFill>
                <a:srgbClr val="FFFFFF"/>
              </a:solidFill>
              <a:latin typeface="Cambria" panose="02040503050406030204" pitchFamily="18" charset="0"/>
              <a:ea typeface="Cambria" panose="02040503050406030204" pitchFamily="18" charset="0"/>
              <a:cs typeface="Kollektif Bold"/>
              <a:sym typeface="Kollektif Bold"/>
            </a:endParaRPr>
          </a:p>
        </p:txBody>
      </p:sp>
      <p:sp>
        <p:nvSpPr>
          <p:cNvPr id="18" name="Freeform 18"/>
          <p:cNvSpPr/>
          <p:nvPr/>
        </p:nvSpPr>
        <p:spPr>
          <a:xfrm>
            <a:off x="3505559" y="4963267"/>
            <a:ext cx="1330888" cy="1176172"/>
          </a:xfrm>
          <a:custGeom>
            <a:avLst/>
            <a:gdLst/>
            <a:ahLst/>
            <a:cxnLst/>
            <a:rect l="l" t="t" r="r" b="b"/>
            <a:pathLst>
              <a:path w="1330888" h="1176172">
                <a:moveTo>
                  <a:pt x="0" y="0"/>
                </a:moveTo>
                <a:lnTo>
                  <a:pt x="1330888" y="0"/>
                </a:lnTo>
                <a:lnTo>
                  <a:pt x="1330888" y="1176173"/>
                </a:lnTo>
                <a:lnTo>
                  <a:pt x="0" y="117617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9" name="Freeform 19"/>
          <p:cNvSpPr/>
          <p:nvPr/>
        </p:nvSpPr>
        <p:spPr>
          <a:xfrm>
            <a:off x="9796365" y="7738558"/>
            <a:ext cx="1330888" cy="1176172"/>
          </a:xfrm>
          <a:custGeom>
            <a:avLst/>
            <a:gdLst/>
            <a:ahLst/>
            <a:cxnLst/>
            <a:rect l="l" t="t" r="r" b="b"/>
            <a:pathLst>
              <a:path w="1330888" h="1176172">
                <a:moveTo>
                  <a:pt x="0" y="0"/>
                </a:moveTo>
                <a:lnTo>
                  <a:pt x="1330888" y="0"/>
                </a:lnTo>
                <a:lnTo>
                  <a:pt x="1330888" y="1176172"/>
                </a:lnTo>
                <a:lnTo>
                  <a:pt x="0" y="117617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4953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22" b="-8222"/>
            </a:stretch>
          </a:blipFill>
        </p:spPr>
        <p:txBody>
          <a:bodyPr/>
          <a:lstStyle/>
          <a:p>
            <a:endParaRPr lang="en-US"/>
          </a:p>
        </p:txBody>
      </p:sp>
      <p:grpSp>
        <p:nvGrpSpPr>
          <p:cNvPr id="3" name="Group 3"/>
          <p:cNvGrpSpPr/>
          <p:nvPr/>
        </p:nvGrpSpPr>
        <p:grpSpPr>
          <a:xfrm>
            <a:off x="1586683" y="800100"/>
            <a:ext cx="15114635" cy="5485751"/>
            <a:chOff x="0" y="0"/>
            <a:chExt cx="4184879" cy="1083522"/>
          </a:xfrm>
        </p:grpSpPr>
        <p:sp>
          <p:nvSpPr>
            <p:cNvPr id="4" name="Freeform 4"/>
            <p:cNvSpPr/>
            <p:nvPr/>
          </p:nvSpPr>
          <p:spPr>
            <a:xfrm>
              <a:off x="0" y="0"/>
              <a:ext cx="4184879" cy="1083522"/>
            </a:xfrm>
            <a:custGeom>
              <a:avLst/>
              <a:gdLst/>
              <a:ahLst/>
              <a:cxnLst/>
              <a:rect l="l" t="t" r="r" b="b"/>
              <a:pathLst>
                <a:path w="4184879" h="1083522">
                  <a:moveTo>
                    <a:pt x="9732" y="0"/>
                  </a:moveTo>
                  <a:lnTo>
                    <a:pt x="4175147" y="0"/>
                  </a:lnTo>
                  <a:cubicBezTo>
                    <a:pt x="4180522" y="0"/>
                    <a:pt x="4184879" y="4357"/>
                    <a:pt x="4184879" y="9732"/>
                  </a:cubicBezTo>
                  <a:lnTo>
                    <a:pt x="4184879" y="1073790"/>
                  </a:lnTo>
                  <a:cubicBezTo>
                    <a:pt x="4184879" y="1079165"/>
                    <a:pt x="4180522" y="1083522"/>
                    <a:pt x="4175147" y="1083522"/>
                  </a:cubicBezTo>
                  <a:lnTo>
                    <a:pt x="9732" y="1083522"/>
                  </a:lnTo>
                  <a:cubicBezTo>
                    <a:pt x="4357" y="1083522"/>
                    <a:pt x="0" y="1079165"/>
                    <a:pt x="0" y="1073790"/>
                  </a:cubicBezTo>
                  <a:lnTo>
                    <a:pt x="0" y="9732"/>
                  </a:lnTo>
                  <a:cubicBezTo>
                    <a:pt x="0" y="4357"/>
                    <a:pt x="4357" y="0"/>
                    <a:pt x="9732" y="0"/>
                  </a:cubicBezTo>
                  <a:close/>
                </a:path>
              </a:pathLst>
            </a:custGeom>
            <a:solidFill>
              <a:srgbClr val="465D3B"/>
            </a:solidFill>
          </p:spPr>
          <p:txBody>
            <a:bodyPr/>
            <a:lstStyle/>
            <a:p>
              <a:endParaRPr lang="en-US"/>
            </a:p>
          </p:txBody>
        </p:sp>
        <p:sp>
          <p:nvSpPr>
            <p:cNvPr id="5" name="TextBox 5"/>
            <p:cNvSpPr txBox="1"/>
            <p:nvPr/>
          </p:nvSpPr>
          <p:spPr>
            <a:xfrm>
              <a:off x="0" y="-85725"/>
              <a:ext cx="4184879" cy="1169247"/>
            </a:xfrm>
            <a:prstGeom prst="rect">
              <a:avLst/>
            </a:prstGeom>
          </p:spPr>
          <p:txBody>
            <a:bodyPr lIns="50800" tIns="50800" rIns="50800" bIns="50800" rtlCol="0" anchor="ctr"/>
            <a:lstStyle/>
            <a:p>
              <a:pPr algn="ctr">
                <a:lnSpc>
                  <a:spcPts val="3090"/>
                </a:lnSpc>
              </a:pPr>
              <a:endParaRPr/>
            </a:p>
          </p:txBody>
        </p:sp>
      </p:grpSp>
      <p:sp>
        <p:nvSpPr>
          <p:cNvPr id="6" name="Freeform 6"/>
          <p:cNvSpPr/>
          <p:nvPr/>
        </p:nvSpPr>
        <p:spPr>
          <a:xfrm>
            <a:off x="15486629" y="1447396"/>
            <a:ext cx="2063971" cy="2376622"/>
          </a:xfrm>
          <a:custGeom>
            <a:avLst/>
            <a:gdLst/>
            <a:ahLst/>
            <a:cxnLst/>
            <a:rect l="l" t="t" r="r" b="b"/>
            <a:pathLst>
              <a:path w="2063971" h="2376622">
                <a:moveTo>
                  <a:pt x="0" y="0"/>
                </a:moveTo>
                <a:lnTo>
                  <a:pt x="2063971" y="0"/>
                </a:lnTo>
                <a:lnTo>
                  <a:pt x="2063971" y="2376622"/>
                </a:lnTo>
                <a:lnTo>
                  <a:pt x="0" y="237662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1172543">
            <a:off x="668748" y="1447396"/>
            <a:ext cx="2063971" cy="2376622"/>
          </a:xfrm>
          <a:custGeom>
            <a:avLst/>
            <a:gdLst/>
            <a:ahLst/>
            <a:cxnLst/>
            <a:rect l="l" t="t" r="r" b="b"/>
            <a:pathLst>
              <a:path w="2063971" h="2376622">
                <a:moveTo>
                  <a:pt x="0" y="0"/>
                </a:moveTo>
                <a:lnTo>
                  <a:pt x="2063971" y="0"/>
                </a:lnTo>
                <a:lnTo>
                  <a:pt x="2063971" y="2376622"/>
                </a:lnTo>
                <a:lnTo>
                  <a:pt x="0" y="237662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8" name="Group 8"/>
          <p:cNvGrpSpPr/>
          <p:nvPr/>
        </p:nvGrpSpPr>
        <p:grpSpPr>
          <a:xfrm>
            <a:off x="-1668450" y="9258300"/>
            <a:ext cx="21624900" cy="3415927"/>
            <a:chOff x="0" y="0"/>
            <a:chExt cx="5695447" cy="899668"/>
          </a:xfrm>
        </p:grpSpPr>
        <p:sp>
          <p:nvSpPr>
            <p:cNvPr id="9" name="Freeform 9"/>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endParaRPr lang="en-US"/>
            </a:p>
          </p:txBody>
        </p:sp>
        <p:sp>
          <p:nvSpPr>
            <p:cNvPr id="10" name="TextBox 10"/>
            <p:cNvSpPr txBox="1"/>
            <p:nvPr/>
          </p:nvSpPr>
          <p:spPr>
            <a:xfrm>
              <a:off x="0" y="-85725"/>
              <a:ext cx="5695447" cy="985393"/>
            </a:xfrm>
            <a:prstGeom prst="rect">
              <a:avLst/>
            </a:prstGeom>
          </p:spPr>
          <p:txBody>
            <a:bodyPr lIns="50800" tIns="50800" rIns="50800" bIns="50800" rtlCol="0" anchor="ctr"/>
            <a:lstStyle/>
            <a:p>
              <a:pPr algn="ctr">
                <a:lnSpc>
                  <a:spcPts val="3090"/>
                </a:lnSpc>
              </a:pPr>
              <a:endParaRPr/>
            </a:p>
          </p:txBody>
        </p:sp>
      </p:grpSp>
      <p:sp>
        <p:nvSpPr>
          <p:cNvPr id="11" name="Freeform 11"/>
          <p:cNvSpPr/>
          <p:nvPr/>
        </p:nvSpPr>
        <p:spPr>
          <a:xfrm>
            <a:off x="164578" y="6667500"/>
            <a:ext cx="5812376" cy="3619500"/>
          </a:xfrm>
          <a:custGeom>
            <a:avLst/>
            <a:gdLst/>
            <a:ahLst/>
            <a:cxnLst/>
            <a:rect l="l" t="t" r="r" b="b"/>
            <a:pathLst>
              <a:path w="5812376" h="4216614">
                <a:moveTo>
                  <a:pt x="0" y="0"/>
                </a:moveTo>
                <a:lnTo>
                  <a:pt x="5812376" y="0"/>
                </a:lnTo>
                <a:lnTo>
                  <a:pt x="5812376" y="4216614"/>
                </a:lnTo>
                <a:lnTo>
                  <a:pt x="0" y="42166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Freeform 12"/>
          <p:cNvSpPr/>
          <p:nvPr/>
        </p:nvSpPr>
        <p:spPr>
          <a:xfrm rot="-380224">
            <a:off x="12861389" y="5944650"/>
            <a:ext cx="4877457" cy="4114800"/>
          </a:xfrm>
          <a:custGeom>
            <a:avLst/>
            <a:gdLst/>
            <a:ahLst/>
            <a:cxnLst/>
            <a:rect l="l" t="t" r="r" b="b"/>
            <a:pathLst>
              <a:path w="4877457" h="4114800">
                <a:moveTo>
                  <a:pt x="0" y="0"/>
                </a:moveTo>
                <a:lnTo>
                  <a:pt x="4877457" y="0"/>
                </a:lnTo>
                <a:lnTo>
                  <a:pt x="487745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3" name="Freeform 13"/>
          <p:cNvSpPr/>
          <p:nvPr/>
        </p:nvSpPr>
        <p:spPr>
          <a:xfrm>
            <a:off x="7240293" y="6713909"/>
            <a:ext cx="3318767" cy="3167914"/>
          </a:xfrm>
          <a:custGeom>
            <a:avLst/>
            <a:gdLst/>
            <a:ahLst/>
            <a:cxnLst/>
            <a:rect l="l" t="t" r="r" b="b"/>
            <a:pathLst>
              <a:path w="3318767" h="3167914">
                <a:moveTo>
                  <a:pt x="0" y="0"/>
                </a:moveTo>
                <a:lnTo>
                  <a:pt x="3318767" y="0"/>
                </a:lnTo>
                <a:lnTo>
                  <a:pt x="3318767" y="3167913"/>
                </a:lnTo>
                <a:lnTo>
                  <a:pt x="0" y="31679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4" name="TextBox 14"/>
          <p:cNvSpPr txBox="1"/>
          <p:nvPr/>
        </p:nvSpPr>
        <p:spPr>
          <a:xfrm>
            <a:off x="2819400" y="1028700"/>
            <a:ext cx="13106400" cy="4870821"/>
          </a:xfrm>
          <a:prstGeom prst="rect">
            <a:avLst/>
          </a:prstGeom>
        </p:spPr>
        <p:txBody>
          <a:bodyPr wrap="square" lIns="0" tIns="0" rIns="0" bIns="0" rtlCol="0" anchor="t">
            <a:spAutoFit/>
          </a:bodyPr>
          <a:lstStyle/>
          <a:p>
            <a:pPr algn="just">
              <a:lnSpc>
                <a:spcPts val="4815"/>
              </a:lnSpc>
            </a:pPr>
            <a:r>
              <a:rPr lang="vi-VN" sz="3440" b="1" dirty="0">
                <a:solidFill>
                  <a:srgbClr val="FFFFFF"/>
                </a:solidFill>
                <a:latin typeface="Cambria" panose="02040503050406030204" pitchFamily="18" charset="0"/>
                <a:ea typeface="Cambria" panose="02040503050406030204" pitchFamily="18" charset="0"/>
                <a:cs typeface="Kollektif Bold"/>
                <a:sym typeface="Kollektif Bold"/>
              </a:rPr>
              <a:t>Các nguồn năng lượng như than đá, dầu mỏ, khí tự nhiên dùng để sản xuất điện. Chúng cần rất nhiều năm để hình thành và đang dần cạn kiệt.</a:t>
            </a:r>
          </a:p>
          <a:p>
            <a:pPr algn="just">
              <a:lnSpc>
                <a:spcPts val="4815"/>
              </a:lnSpc>
            </a:pPr>
            <a:r>
              <a:rPr lang="vi-VN" sz="3440" b="1" dirty="0">
                <a:solidFill>
                  <a:srgbClr val="FFFFFF"/>
                </a:solidFill>
                <a:latin typeface="Cambria" panose="02040503050406030204" pitchFamily="18" charset="0"/>
                <a:ea typeface="Cambria" panose="02040503050406030204" pitchFamily="18" charset="0"/>
                <a:cs typeface="Kollektif Bold"/>
                <a:sym typeface="Kollektif Bold"/>
              </a:rPr>
              <a:t>Năng lượng nước chảy từ trên cao xuống, năng lượng mặt trời, năng lượng gió có thể sử dụng để sản xuất điện nhưng các nguồn năng lượng này không dễ khai thác hoặc không sẵn có ở mọi thời điểm.</a:t>
            </a:r>
          </a:p>
          <a:p>
            <a:pPr algn="just">
              <a:lnSpc>
                <a:spcPts val="4815"/>
              </a:lnSpc>
            </a:pPr>
            <a:r>
              <a:rPr lang="vi-VN" sz="3440" b="1" dirty="0">
                <a:solidFill>
                  <a:srgbClr val="FFFFFF"/>
                </a:solidFill>
                <a:latin typeface="Cambria" panose="02040503050406030204" pitchFamily="18" charset="0"/>
                <a:ea typeface="Cambria" panose="02040503050406030204" pitchFamily="18" charset="0"/>
                <a:cs typeface="Kollektif Bold"/>
                <a:sym typeface="Kollektif Bold"/>
              </a:rPr>
              <a:t>Do đó, chúng ta cần sử dụng điện một cách hợp lí và tiết kiệm.</a:t>
            </a:r>
          </a:p>
        </p:txBody>
      </p:sp>
      <p:sp>
        <p:nvSpPr>
          <p:cNvPr id="16" name="Freeform 16"/>
          <p:cNvSpPr/>
          <p:nvPr/>
        </p:nvSpPr>
        <p:spPr>
          <a:xfrm>
            <a:off x="17550600" y="4168056"/>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11"/>
            <a:stretch>
              <a:fillRect/>
            </a:stretch>
          </a:blipFill>
          <a:ln cap="sq">
            <a:noFill/>
            <a:prstDash val="solid"/>
            <a:miter/>
          </a:ln>
        </p:spPr>
        <p:txBody>
          <a:bodyPr/>
          <a:lstStyle/>
          <a:p>
            <a:endParaRPr lang="en-US"/>
          </a:p>
        </p:txBody>
      </p:sp>
      <p:sp>
        <p:nvSpPr>
          <p:cNvPr id="17" name="Freeform 17"/>
          <p:cNvSpPr/>
          <p:nvPr/>
        </p:nvSpPr>
        <p:spPr>
          <a:xfrm rot="463947">
            <a:off x="-3615503" y="4168056"/>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11"/>
            <a:stretch>
              <a:fillRect/>
            </a:stretch>
          </a:blipFill>
        </p:spPr>
        <p:txBody>
          <a:bodyPr/>
          <a:lstStyle/>
          <a:p>
            <a:endParaRPr lang="en-US"/>
          </a:p>
        </p:txBody>
      </p:sp>
      <p:sp>
        <p:nvSpPr>
          <p:cNvPr id="18" name="Freeform 18"/>
          <p:cNvSpPr/>
          <p:nvPr/>
        </p:nvSpPr>
        <p:spPr>
          <a:xfrm>
            <a:off x="-1932706" y="-719389"/>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12"/>
            <a:stretch>
              <a:fillRect/>
            </a:stretch>
          </a:blipFill>
        </p:spPr>
        <p:txBody>
          <a:bodyPr/>
          <a:lstStyle/>
          <a:p>
            <a:endParaRPr lang="en-US"/>
          </a:p>
        </p:txBody>
      </p:sp>
      <p:sp>
        <p:nvSpPr>
          <p:cNvPr id="19" name="Freeform 19"/>
          <p:cNvSpPr/>
          <p:nvPr/>
        </p:nvSpPr>
        <p:spPr>
          <a:xfrm rot="-7875380">
            <a:off x="14879959" y="-1178105"/>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12"/>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222" b="-8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3429000" y="419100"/>
            <a:ext cx="12954000" cy="1981200"/>
            <a:chOff x="0" y="0"/>
            <a:chExt cx="2516133" cy="955432"/>
          </a:xfrm>
        </p:grpSpPr>
        <p:sp>
          <p:nvSpPr>
            <p:cNvPr id="4" name="Freeform 4"/>
            <p:cNvSpPr/>
            <p:nvPr/>
          </p:nvSpPr>
          <p:spPr>
            <a:xfrm>
              <a:off x="0" y="0"/>
              <a:ext cx="2516133" cy="955432"/>
            </a:xfrm>
            <a:custGeom>
              <a:avLst/>
              <a:gdLst/>
              <a:ahLst/>
              <a:cxnLst/>
              <a:rect l="l" t="t" r="r" b="b"/>
              <a:pathLst>
                <a:path w="2516133" h="955432">
                  <a:moveTo>
                    <a:pt x="16187" y="0"/>
                  </a:moveTo>
                  <a:lnTo>
                    <a:pt x="2499947" y="0"/>
                  </a:lnTo>
                  <a:cubicBezTo>
                    <a:pt x="2508886" y="0"/>
                    <a:pt x="2516133" y="7247"/>
                    <a:pt x="2516133" y="16187"/>
                  </a:cubicBezTo>
                  <a:lnTo>
                    <a:pt x="2516133" y="939245"/>
                  </a:lnTo>
                  <a:cubicBezTo>
                    <a:pt x="2516133" y="948185"/>
                    <a:pt x="2508886" y="955432"/>
                    <a:pt x="2499947" y="955432"/>
                  </a:cubicBezTo>
                  <a:lnTo>
                    <a:pt x="16187" y="955432"/>
                  </a:lnTo>
                  <a:cubicBezTo>
                    <a:pt x="7247" y="955432"/>
                    <a:pt x="0" y="948185"/>
                    <a:pt x="0" y="939245"/>
                  </a:cubicBezTo>
                  <a:lnTo>
                    <a:pt x="0" y="16187"/>
                  </a:lnTo>
                  <a:cubicBezTo>
                    <a:pt x="0" y="7247"/>
                    <a:pt x="7247" y="0"/>
                    <a:pt x="16187" y="0"/>
                  </a:cubicBezTo>
                  <a:close/>
                </a:path>
              </a:pathLst>
            </a:custGeom>
            <a:solidFill>
              <a:srgbClr val="465D3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85725"/>
              <a:ext cx="2516133" cy="1041157"/>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a:off x="3962273" y="966229"/>
            <a:ext cx="462443" cy="312253"/>
            <a:chOff x="30480" y="591820"/>
            <a:chExt cx="12736830" cy="12259310"/>
          </a:xfrm>
        </p:grpSpPr>
        <p:sp>
          <p:nvSpPr>
            <p:cNvPr id="7" name="Freeform 7"/>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DD000"/>
            </a:solidFill>
            <a:ln w="12700">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2"/>
          <p:cNvGrpSpPr/>
          <p:nvPr/>
        </p:nvGrpSpPr>
        <p:grpSpPr>
          <a:xfrm>
            <a:off x="-1668450" y="8187187"/>
            <a:ext cx="21624900" cy="3415927"/>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p:cNvSpPr txBox="1"/>
            <p:nvPr/>
          </p:nvSpPr>
          <p:spPr>
            <a:xfrm>
              <a:off x="0" y="-85725"/>
              <a:ext cx="5695447" cy="985393"/>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Freeform 16"/>
          <p:cNvSpPr/>
          <p:nvPr/>
        </p:nvSpPr>
        <p:spPr>
          <a:xfrm>
            <a:off x="9717195" y="5491674"/>
            <a:ext cx="7364874" cy="4285534"/>
          </a:xfrm>
          <a:custGeom>
            <a:avLst/>
            <a:gdLst/>
            <a:ahLst/>
            <a:cxnLst/>
            <a:rect l="l" t="t" r="r" b="b"/>
            <a:pathLst>
              <a:path w="7364874" h="4285534">
                <a:moveTo>
                  <a:pt x="0" y="0"/>
                </a:moveTo>
                <a:lnTo>
                  <a:pt x="7364875" y="0"/>
                </a:lnTo>
                <a:lnTo>
                  <a:pt x="7364875" y="4285534"/>
                </a:lnTo>
                <a:lnTo>
                  <a:pt x="0" y="4285534"/>
                </a:lnTo>
                <a:lnTo>
                  <a:pt x="0" y="0"/>
                </a:lnTo>
                <a:close/>
              </a:path>
            </a:pathLst>
          </a:custGeom>
          <a:blipFill>
            <a:blip r:embed="rId4">
              <a:extLst>
                <a:ext uri="{96DAC541-7B7A-43D3-8B79-37D633B846F1}">
                  <asvg:svgBlip xmlns:asvg="http://schemas.microsoft.com/office/drawing/2016/SVG/main" xmlns="" r:embed="rId5"/>
                </a:ext>
              </a:extLst>
            </a:blip>
            <a:stretch>
              <a:fillRect t="-69156" r="-19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9"/>
          <p:cNvSpPr txBox="1"/>
          <p:nvPr/>
        </p:nvSpPr>
        <p:spPr>
          <a:xfrm>
            <a:off x="4522666" y="880504"/>
            <a:ext cx="10260134" cy="123110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Vì</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sao</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chúng</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ta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cần</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sử</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dụng</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điện</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một</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cách</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hợp</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lí</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và</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tiết</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 </a:t>
            </a: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kiệm</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Kollektif"/>
                <a:sym typeface="Kollektif"/>
              </a:rPr>
              <a:t>?</a:t>
            </a:r>
          </a:p>
        </p:txBody>
      </p:sp>
      <p:sp>
        <p:nvSpPr>
          <p:cNvPr id="22" name="Freeform 22"/>
          <p:cNvSpPr/>
          <p:nvPr/>
        </p:nvSpPr>
        <p:spPr>
          <a:xfrm>
            <a:off x="16433449" y="4204004"/>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a:off x="-1668450" y="-708553"/>
            <a:ext cx="4826945" cy="3245475"/>
          </a:xfrm>
          <a:custGeom>
            <a:avLst/>
            <a:gdLst/>
            <a:ahLst/>
            <a:cxnLst/>
            <a:rect l="l" t="t" r="r" b="b"/>
            <a:pathLst>
              <a:path w="4826945" h="3245475">
                <a:moveTo>
                  <a:pt x="0" y="0"/>
                </a:moveTo>
                <a:lnTo>
                  <a:pt x="4826945" y="0"/>
                </a:lnTo>
                <a:lnTo>
                  <a:pt x="4826945" y="3245474"/>
                </a:lnTo>
                <a:lnTo>
                  <a:pt x="0" y="3245474"/>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rot="-10352016">
            <a:off x="15106309" y="8272413"/>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903;p44"/>
          <p:cNvSpPr/>
          <p:nvPr/>
        </p:nvSpPr>
        <p:spPr>
          <a:xfrm>
            <a:off x="762000" y="3314700"/>
            <a:ext cx="8763000" cy="54102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oogle Shape;906;p44"/>
          <p:cNvGrpSpPr/>
          <p:nvPr/>
        </p:nvGrpSpPr>
        <p:grpSpPr>
          <a:xfrm>
            <a:off x="4724400" y="3009900"/>
            <a:ext cx="814489" cy="713174"/>
            <a:chOff x="4311633" y="1449102"/>
            <a:chExt cx="520573" cy="455819"/>
          </a:xfrm>
        </p:grpSpPr>
        <p:sp>
          <p:nvSpPr>
            <p:cNvPr id="30" name="Google Shape;907;p44"/>
            <p:cNvSpPr/>
            <p:nvPr/>
          </p:nvSpPr>
          <p:spPr>
            <a:xfrm>
              <a:off x="4311633" y="1449102"/>
              <a:ext cx="226176" cy="455819"/>
            </a:xfrm>
            <a:custGeom>
              <a:avLst/>
              <a:gdLst/>
              <a:ahLst/>
              <a:cxnLst/>
              <a:rect l="l" t="t" r="r" b="b"/>
              <a:pathLst>
                <a:path w="13895" h="28003" extrusionOk="0">
                  <a:moveTo>
                    <a:pt x="10890" y="1"/>
                  </a:moveTo>
                  <a:cubicBezTo>
                    <a:pt x="10684" y="1"/>
                    <a:pt x="10476" y="42"/>
                    <a:pt x="10275" y="130"/>
                  </a:cubicBezTo>
                  <a:cubicBezTo>
                    <a:pt x="8097" y="1058"/>
                    <a:pt x="6227" y="2261"/>
                    <a:pt x="4751" y="3714"/>
                  </a:cubicBezTo>
                  <a:cubicBezTo>
                    <a:pt x="2929" y="5428"/>
                    <a:pt x="1703" y="7404"/>
                    <a:pt x="1024" y="9583"/>
                  </a:cubicBezTo>
                  <a:cubicBezTo>
                    <a:pt x="358" y="11786"/>
                    <a:pt x="0" y="14786"/>
                    <a:pt x="0" y="18596"/>
                  </a:cubicBezTo>
                  <a:lnTo>
                    <a:pt x="0" y="26454"/>
                  </a:lnTo>
                  <a:cubicBezTo>
                    <a:pt x="0" y="27312"/>
                    <a:pt x="691" y="27990"/>
                    <a:pt x="1536" y="28002"/>
                  </a:cubicBezTo>
                  <a:lnTo>
                    <a:pt x="11609" y="28002"/>
                  </a:lnTo>
                  <a:cubicBezTo>
                    <a:pt x="12454" y="27990"/>
                    <a:pt x="13145" y="27312"/>
                    <a:pt x="13145" y="26454"/>
                  </a:cubicBezTo>
                  <a:lnTo>
                    <a:pt x="13145" y="16394"/>
                  </a:lnTo>
                  <a:cubicBezTo>
                    <a:pt x="13145" y="15548"/>
                    <a:pt x="12454" y="14858"/>
                    <a:pt x="11609" y="14858"/>
                  </a:cubicBezTo>
                  <a:lnTo>
                    <a:pt x="6787" y="14858"/>
                  </a:lnTo>
                  <a:cubicBezTo>
                    <a:pt x="6846" y="12274"/>
                    <a:pt x="7454" y="10202"/>
                    <a:pt x="8585" y="8631"/>
                  </a:cubicBezTo>
                  <a:cubicBezTo>
                    <a:pt x="9502" y="7381"/>
                    <a:pt x="10895" y="6357"/>
                    <a:pt x="12764" y="5559"/>
                  </a:cubicBezTo>
                  <a:cubicBezTo>
                    <a:pt x="13550" y="5214"/>
                    <a:pt x="13895" y="4285"/>
                    <a:pt x="13526" y="3511"/>
                  </a:cubicBezTo>
                  <a:lnTo>
                    <a:pt x="12276" y="880"/>
                  </a:lnTo>
                  <a:cubicBezTo>
                    <a:pt x="12012" y="327"/>
                    <a:pt x="11465" y="1"/>
                    <a:pt x="10890"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908;p44"/>
            <p:cNvSpPr/>
            <p:nvPr/>
          </p:nvSpPr>
          <p:spPr>
            <a:xfrm>
              <a:off x="4606405" y="1449493"/>
              <a:ext cx="225801" cy="455428"/>
            </a:xfrm>
            <a:custGeom>
              <a:avLst/>
              <a:gdLst/>
              <a:ahLst/>
              <a:cxnLst/>
              <a:rect l="l" t="t" r="r" b="b"/>
              <a:pathLst>
                <a:path w="13872" h="27979" extrusionOk="0">
                  <a:moveTo>
                    <a:pt x="10861" y="0"/>
                  </a:moveTo>
                  <a:cubicBezTo>
                    <a:pt x="10656" y="0"/>
                    <a:pt x="10449" y="42"/>
                    <a:pt x="10252" y="130"/>
                  </a:cubicBezTo>
                  <a:cubicBezTo>
                    <a:pt x="8216" y="987"/>
                    <a:pt x="6347" y="2189"/>
                    <a:pt x="4739" y="3690"/>
                  </a:cubicBezTo>
                  <a:cubicBezTo>
                    <a:pt x="2918" y="5440"/>
                    <a:pt x="1668" y="7416"/>
                    <a:pt x="1001" y="9583"/>
                  </a:cubicBezTo>
                  <a:cubicBezTo>
                    <a:pt x="334" y="11738"/>
                    <a:pt x="1" y="14727"/>
                    <a:pt x="1" y="18572"/>
                  </a:cubicBezTo>
                  <a:lnTo>
                    <a:pt x="1" y="26442"/>
                  </a:lnTo>
                  <a:cubicBezTo>
                    <a:pt x="1" y="27288"/>
                    <a:pt x="691" y="27966"/>
                    <a:pt x="1537" y="27978"/>
                  </a:cubicBezTo>
                  <a:lnTo>
                    <a:pt x="11609" y="27978"/>
                  </a:lnTo>
                  <a:cubicBezTo>
                    <a:pt x="12455" y="27966"/>
                    <a:pt x="13145" y="27288"/>
                    <a:pt x="13145" y="26442"/>
                  </a:cubicBezTo>
                  <a:lnTo>
                    <a:pt x="13145" y="16370"/>
                  </a:lnTo>
                  <a:cubicBezTo>
                    <a:pt x="13145" y="15524"/>
                    <a:pt x="12455" y="14834"/>
                    <a:pt x="11609" y="14834"/>
                  </a:cubicBezTo>
                  <a:lnTo>
                    <a:pt x="6764" y="14834"/>
                  </a:lnTo>
                  <a:cubicBezTo>
                    <a:pt x="6811" y="12250"/>
                    <a:pt x="7430" y="10178"/>
                    <a:pt x="8561" y="8607"/>
                  </a:cubicBezTo>
                  <a:cubicBezTo>
                    <a:pt x="9478" y="7357"/>
                    <a:pt x="10859" y="6333"/>
                    <a:pt x="12729" y="5535"/>
                  </a:cubicBezTo>
                  <a:cubicBezTo>
                    <a:pt x="13514" y="5190"/>
                    <a:pt x="13872" y="4261"/>
                    <a:pt x="13502" y="3487"/>
                  </a:cubicBezTo>
                  <a:lnTo>
                    <a:pt x="12252" y="880"/>
                  </a:lnTo>
                  <a:cubicBezTo>
                    <a:pt x="11989" y="327"/>
                    <a:pt x="11435" y="0"/>
                    <a:pt x="10861"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TextBox 32"/>
          <p:cNvSpPr txBox="1"/>
          <p:nvPr/>
        </p:nvSpPr>
        <p:spPr>
          <a:xfrm>
            <a:off x="1066800" y="3848100"/>
            <a:ext cx="8077200" cy="4433008"/>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Kollektif Bold"/>
                <a:sym typeface="Kollektif Bold"/>
              </a:rPr>
              <a:t>Các nguồn năng lượng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Kollektif Bold"/>
                <a:sym typeface="Kollektif Bold"/>
              </a:rPr>
              <a:t>cần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Kollektif Bold"/>
                <a:sym typeface="Kollektif Bold"/>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Kollektif Bold"/>
                <a:sym typeface="Kollektif Bold"/>
              </a:rPr>
              <a:t>rất nhiều năm để hình thành và đang dần cạn kiệt.</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Kollektif Bold"/>
                <a:sym typeface="Kollektif Bold"/>
              </a:rPr>
              <a:t>Năng lượng nước chảy từ trên cao xuống, năng lượng mặt trời, năng lượng gió không dễ khai thác hoặc không sẵn có ở mọi thời điểm.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222" b="-8222"/>
            </a:stretch>
          </a:blipFill>
        </p:spPr>
        <p:txBody>
          <a:bodyPr/>
          <a:lstStyle/>
          <a:p>
            <a:endParaRPr lang="en-US"/>
          </a:p>
        </p:txBody>
      </p:sp>
      <p:grpSp>
        <p:nvGrpSpPr>
          <p:cNvPr id="3" name="Group 3"/>
          <p:cNvGrpSpPr/>
          <p:nvPr/>
        </p:nvGrpSpPr>
        <p:grpSpPr>
          <a:xfrm>
            <a:off x="3429000" y="419100"/>
            <a:ext cx="12954000" cy="1981200"/>
            <a:chOff x="0" y="0"/>
            <a:chExt cx="2516133" cy="955432"/>
          </a:xfrm>
        </p:grpSpPr>
        <p:sp>
          <p:nvSpPr>
            <p:cNvPr id="4" name="Freeform 4"/>
            <p:cNvSpPr/>
            <p:nvPr/>
          </p:nvSpPr>
          <p:spPr>
            <a:xfrm>
              <a:off x="0" y="0"/>
              <a:ext cx="2516133" cy="955432"/>
            </a:xfrm>
            <a:custGeom>
              <a:avLst/>
              <a:gdLst/>
              <a:ahLst/>
              <a:cxnLst/>
              <a:rect l="l" t="t" r="r" b="b"/>
              <a:pathLst>
                <a:path w="2516133" h="955432">
                  <a:moveTo>
                    <a:pt x="16187" y="0"/>
                  </a:moveTo>
                  <a:lnTo>
                    <a:pt x="2499947" y="0"/>
                  </a:lnTo>
                  <a:cubicBezTo>
                    <a:pt x="2508886" y="0"/>
                    <a:pt x="2516133" y="7247"/>
                    <a:pt x="2516133" y="16187"/>
                  </a:cubicBezTo>
                  <a:lnTo>
                    <a:pt x="2516133" y="939245"/>
                  </a:lnTo>
                  <a:cubicBezTo>
                    <a:pt x="2516133" y="948185"/>
                    <a:pt x="2508886" y="955432"/>
                    <a:pt x="2499947" y="955432"/>
                  </a:cubicBezTo>
                  <a:lnTo>
                    <a:pt x="16187" y="955432"/>
                  </a:lnTo>
                  <a:cubicBezTo>
                    <a:pt x="7247" y="955432"/>
                    <a:pt x="0" y="948185"/>
                    <a:pt x="0" y="939245"/>
                  </a:cubicBezTo>
                  <a:lnTo>
                    <a:pt x="0" y="16187"/>
                  </a:lnTo>
                  <a:cubicBezTo>
                    <a:pt x="0" y="7247"/>
                    <a:pt x="7247" y="0"/>
                    <a:pt x="16187" y="0"/>
                  </a:cubicBezTo>
                  <a:close/>
                </a:path>
              </a:pathLst>
            </a:custGeom>
            <a:solidFill>
              <a:srgbClr val="465D3B"/>
            </a:solidFill>
          </p:spPr>
          <p:txBody>
            <a:bodyPr/>
            <a:lstStyle/>
            <a:p>
              <a:endParaRPr lang="en-US"/>
            </a:p>
          </p:txBody>
        </p:sp>
        <p:sp>
          <p:nvSpPr>
            <p:cNvPr id="5" name="TextBox 5"/>
            <p:cNvSpPr txBox="1"/>
            <p:nvPr/>
          </p:nvSpPr>
          <p:spPr>
            <a:xfrm>
              <a:off x="0" y="-85725"/>
              <a:ext cx="2516133" cy="1041157"/>
            </a:xfrm>
            <a:prstGeom prst="rect">
              <a:avLst/>
            </a:prstGeom>
          </p:spPr>
          <p:txBody>
            <a:bodyPr lIns="50800" tIns="50800" rIns="50800" bIns="50800" rtlCol="0" anchor="ctr"/>
            <a:lstStyle/>
            <a:p>
              <a:pPr algn="ctr">
                <a:lnSpc>
                  <a:spcPts val="3090"/>
                </a:lnSpc>
              </a:pPr>
              <a:endParaRPr/>
            </a:p>
          </p:txBody>
        </p:sp>
      </p:grpSp>
      <p:grpSp>
        <p:nvGrpSpPr>
          <p:cNvPr id="6" name="Group 6"/>
          <p:cNvGrpSpPr/>
          <p:nvPr/>
        </p:nvGrpSpPr>
        <p:grpSpPr>
          <a:xfrm>
            <a:off x="3962273" y="966229"/>
            <a:ext cx="462443" cy="312253"/>
            <a:chOff x="30480" y="591820"/>
            <a:chExt cx="12736830" cy="12259310"/>
          </a:xfrm>
        </p:grpSpPr>
        <p:sp>
          <p:nvSpPr>
            <p:cNvPr id="7" name="Freeform 7"/>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DD000"/>
            </a:solidFill>
            <a:ln w="12700">
              <a:solidFill>
                <a:srgbClr val="000000"/>
              </a:solidFill>
            </a:ln>
          </p:spPr>
          <p:txBody>
            <a:bodyPr/>
            <a:lstStyle/>
            <a:p>
              <a:endParaRPr lang="en-US"/>
            </a:p>
          </p:txBody>
        </p:sp>
      </p:grpSp>
      <p:grpSp>
        <p:nvGrpSpPr>
          <p:cNvPr id="12" name="Group 12"/>
          <p:cNvGrpSpPr/>
          <p:nvPr/>
        </p:nvGrpSpPr>
        <p:grpSpPr>
          <a:xfrm>
            <a:off x="-1668450" y="8187187"/>
            <a:ext cx="21624900" cy="3415927"/>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endParaRPr lang="en-US"/>
            </a:p>
          </p:txBody>
        </p:sp>
        <p:sp>
          <p:nvSpPr>
            <p:cNvPr id="14" name="TextBox 14"/>
            <p:cNvSpPr txBox="1"/>
            <p:nvPr/>
          </p:nvSpPr>
          <p:spPr>
            <a:xfrm>
              <a:off x="0" y="-85725"/>
              <a:ext cx="5695447" cy="985393"/>
            </a:xfrm>
            <a:prstGeom prst="rect">
              <a:avLst/>
            </a:prstGeom>
          </p:spPr>
          <p:txBody>
            <a:bodyPr lIns="50800" tIns="50800" rIns="50800" bIns="50800" rtlCol="0" anchor="ctr"/>
            <a:lstStyle/>
            <a:p>
              <a:pPr algn="ctr">
                <a:lnSpc>
                  <a:spcPts val="3090"/>
                </a:lnSpc>
              </a:pPr>
              <a:endParaRPr/>
            </a:p>
          </p:txBody>
        </p:sp>
      </p:grpSp>
      <p:sp>
        <p:nvSpPr>
          <p:cNvPr id="16" name="Freeform 16"/>
          <p:cNvSpPr/>
          <p:nvPr/>
        </p:nvSpPr>
        <p:spPr>
          <a:xfrm>
            <a:off x="9717195" y="5491674"/>
            <a:ext cx="7364874" cy="4285534"/>
          </a:xfrm>
          <a:custGeom>
            <a:avLst/>
            <a:gdLst/>
            <a:ahLst/>
            <a:cxnLst/>
            <a:rect l="l" t="t" r="r" b="b"/>
            <a:pathLst>
              <a:path w="7364874" h="4285534">
                <a:moveTo>
                  <a:pt x="0" y="0"/>
                </a:moveTo>
                <a:lnTo>
                  <a:pt x="7364875" y="0"/>
                </a:lnTo>
                <a:lnTo>
                  <a:pt x="7364875" y="4285534"/>
                </a:lnTo>
                <a:lnTo>
                  <a:pt x="0" y="4285534"/>
                </a:lnTo>
                <a:lnTo>
                  <a:pt x="0" y="0"/>
                </a:lnTo>
                <a:close/>
              </a:path>
            </a:pathLst>
          </a:custGeom>
          <a:blipFill>
            <a:blip r:embed="rId4">
              <a:extLst>
                <a:ext uri="{96DAC541-7B7A-43D3-8B79-37D633B846F1}">
                  <asvg:svgBlip xmlns:asvg="http://schemas.microsoft.com/office/drawing/2016/SVG/main" xmlns="" r:embed="rId5"/>
                </a:ext>
              </a:extLst>
            </a:blip>
            <a:stretch>
              <a:fillRect t="-69156" r="-1952"/>
            </a:stretch>
          </a:blipFill>
        </p:spPr>
        <p:txBody>
          <a:bodyPr/>
          <a:lstStyle/>
          <a:p>
            <a:endParaRPr lang="en-US"/>
          </a:p>
        </p:txBody>
      </p:sp>
      <p:sp>
        <p:nvSpPr>
          <p:cNvPr id="19" name="TextBox 19"/>
          <p:cNvSpPr txBox="1"/>
          <p:nvPr/>
        </p:nvSpPr>
        <p:spPr>
          <a:xfrm>
            <a:off x="4495800" y="800100"/>
            <a:ext cx="10972800" cy="1231106"/>
          </a:xfrm>
          <a:prstGeom prst="rect">
            <a:avLst/>
          </a:prstGeom>
        </p:spPr>
        <p:txBody>
          <a:bodyPr wrap="square" lIns="0" tIns="0" rIns="0" bIns="0" rtlCol="0" anchor="t">
            <a:spAutoFit/>
          </a:bodyPr>
          <a:lstStyle/>
          <a:p>
            <a:pPr lvl="0">
              <a:defRPr/>
            </a:pPr>
            <a:r>
              <a:rPr lang="en-US" sz="4000" b="1" dirty="0" err="1">
                <a:solidFill>
                  <a:srgbClr val="FFFFFF"/>
                </a:solidFill>
                <a:latin typeface="Cambria" panose="02040503050406030204" pitchFamily="18" charset="0"/>
                <a:ea typeface="Cambria" panose="02040503050406030204" pitchFamily="18" charset="0"/>
                <a:cs typeface="Kollektif"/>
                <a:sym typeface="Kollektif"/>
              </a:rPr>
              <a:t>Nếu</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chúng</a:t>
            </a:r>
            <a:r>
              <a:rPr lang="en-US" sz="4000" b="1" dirty="0">
                <a:solidFill>
                  <a:srgbClr val="FFFFFF"/>
                </a:solidFill>
                <a:latin typeface="Cambria" panose="02040503050406030204" pitchFamily="18" charset="0"/>
                <a:ea typeface="Cambria" panose="02040503050406030204" pitchFamily="18" charset="0"/>
                <a:cs typeface="Kollektif"/>
                <a:sym typeface="Kollektif"/>
              </a:rPr>
              <a:t> ta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sử</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dụng</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điện</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một</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cách</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hợp</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lí</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và</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tiết</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kiệm</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thì</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sẽ</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mang</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lại</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lợi</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ích</a:t>
            </a:r>
            <a:r>
              <a:rPr lang="en-US" sz="4000" b="1" dirty="0">
                <a:solidFill>
                  <a:srgbClr val="FFFFFF"/>
                </a:solidFill>
                <a:latin typeface="Cambria" panose="02040503050406030204" pitchFamily="18" charset="0"/>
                <a:ea typeface="Cambria" panose="02040503050406030204" pitchFamily="18" charset="0"/>
                <a:cs typeface="Kollektif"/>
                <a:sym typeface="Kollektif"/>
              </a:rPr>
              <a:t> </a:t>
            </a:r>
            <a:r>
              <a:rPr lang="en-US" sz="4000" b="1" dirty="0" err="1">
                <a:solidFill>
                  <a:srgbClr val="FFFFFF"/>
                </a:solidFill>
                <a:latin typeface="Cambria" panose="02040503050406030204" pitchFamily="18" charset="0"/>
                <a:ea typeface="Cambria" panose="02040503050406030204" pitchFamily="18" charset="0"/>
                <a:cs typeface="Kollektif"/>
                <a:sym typeface="Kollektif"/>
              </a:rPr>
              <a:t>gì</a:t>
            </a:r>
            <a:r>
              <a:rPr lang="en-US" sz="4000" b="1" dirty="0">
                <a:solidFill>
                  <a:srgbClr val="FFFFFF"/>
                </a:solidFill>
                <a:latin typeface="Cambria" panose="02040503050406030204" pitchFamily="18" charset="0"/>
                <a:ea typeface="Cambria" panose="02040503050406030204" pitchFamily="18" charset="0"/>
                <a:cs typeface="Kollektif"/>
                <a:sym typeface="Kollektif"/>
              </a:rPr>
              <a:t>?</a:t>
            </a:r>
          </a:p>
        </p:txBody>
      </p:sp>
      <p:sp>
        <p:nvSpPr>
          <p:cNvPr id="22" name="Freeform 22"/>
          <p:cNvSpPr/>
          <p:nvPr/>
        </p:nvSpPr>
        <p:spPr>
          <a:xfrm>
            <a:off x="16433449" y="4204004"/>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6"/>
            <a:stretch>
              <a:fillRect/>
            </a:stretch>
          </a:blipFill>
        </p:spPr>
        <p:txBody>
          <a:bodyPr/>
          <a:lstStyle/>
          <a:p>
            <a:endParaRPr lang="en-US"/>
          </a:p>
        </p:txBody>
      </p:sp>
      <p:sp>
        <p:nvSpPr>
          <p:cNvPr id="24" name="Freeform 24"/>
          <p:cNvSpPr/>
          <p:nvPr/>
        </p:nvSpPr>
        <p:spPr>
          <a:xfrm>
            <a:off x="-1668450" y="-708553"/>
            <a:ext cx="4826945" cy="3245475"/>
          </a:xfrm>
          <a:custGeom>
            <a:avLst/>
            <a:gdLst/>
            <a:ahLst/>
            <a:cxnLst/>
            <a:rect l="l" t="t" r="r" b="b"/>
            <a:pathLst>
              <a:path w="4826945" h="3245475">
                <a:moveTo>
                  <a:pt x="0" y="0"/>
                </a:moveTo>
                <a:lnTo>
                  <a:pt x="4826945" y="0"/>
                </a:lnTo>
                <a:lnTo>
                  <a:pt x="4826945" y="3245474"/>
                </a:lnTo>
                <a:lnTo>
                  <a:pt x="0" y="3245474"/>
                </a:lnTo>
                <a:lnTo>
                  <a:pt x="0" y="0"/>
                </a:lnTo>
                <a:close/>
              </a:path>
            </a:pathLst>
          </a:custGeom>
          <a:blipFill>
            <a:blip r:embed="rId7"/>
            <a:stretch>
              <a:fillRect/>
            </a:stretch>
          </a:blipFill>
        </p:spPr>
        <p:txBody>
          <a:bodyPr/>
          <a:lstStyle/>
          <a:p>
            <a:endParaRPr lang="en-US"/>
          </a:p>
        </p:txBody>
      </p:sp>
      <p:sp>
        <p:nvSpPr>
          <p:cNvPr id="25" name="Freeform 25"/>
          <p:cNvSpPr/>
          <p:nvPr/>
        </p:nvSpPr>
        <p:spPr>
          <a:xfrm rot="-10352016">
            <a:off x="15106309" y="8272413"/>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7"/>
            <a:stretch>
              <a:fillRect/>
            </a:stretch>
          </a:blipFill>
        </p:spPr>
        <p:txBody>
          <a:bodyPr/>
          <a:lstStyle/>
          <a:p>
            <a:endParaRPr lang="en-US"/>
          </a:p>
        </p:txBody>
      </p:sp>
      <p:sp>
        <p:nvSpPr>
          <p:cNvPr id="28" name="Google Shape;903;p44"/>
          <p:cNvSpPr/>
          <p:nvPr/>
        </p:nvSpPr>
        <p:spPr>
          <a:xfrm>
            <a:off x="762000" y="3314700"/>
            <a:ext cx="8763000" cy="47244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906;p44"/>
          <p:cNvGrpSpPr/>
          <p:nvPr/>
        </p:nvGrpSpPr>
        <p:grpSpPr>
          <a:xfrm>
            <a:off x="4724400" y="3009900"/>
            <a:ext cx="814489" cy="713174"/>
            <a:chOff x="4311633" y="1449102"/>
            <a:chExt cx="520573" cy="455819"/>
          </a:xfrm>
        </p:grpSpPr>
        <p:sp>
          <p:nvSpPr>
            <p:cNvPr id="30" name="Google Shape;907;p44"/>
            <p:cNvSpPr/>
            <p:nvPr/>
          </p:nvSpPr>
          <p:spPr>
            <a:xfrm>
              <a:off x="4311633" y="1449102"/>
              <a:ext cx="226176" cy="455819"/>
            </a:xfrm>
            <a:custGeom>
              <a:avLst/>
              <a:gdLst/>
              <a:ahLst/>
              <a:cxnLst/>
              <a:rect l="l" t="t" r="r" b="b"/>
              <a:pathLst>
                <a:path w="13895" h="28003" extrusionOk="0">
                  <a:moveTo>
                    <a:pt x="10890" y="1"/>
                  </a:moveTo>
                  <a:cubicBezTo>
                    <a:pt x="10684" y="1"/>
                    <a:pt x="10476" y="42"/>
                    <a:pt x="10275" y="130"/>
                  </a:cubicBezTo>
                  <a:cubicBezTo>
                    <a:pt x="8097" y="1058"/>
                    <a:pt x="6227" y="2261"/>
                    <a:pt x="4751" y="3714"/>
                  </a:cubicBezTo>
                  <a:cubicBezTo>
                    <a:pt x="2929" y="5428"/>
                    <a:pt x="1703" y="7404"/>
                    <a:pt x="1024" y="9583"/>
                  </a:cubicBezTo>
                  <a:cubicBezTo>
                    <a:pt x="358" y="11786"/>
                    <a:pt x="0" y="14786"/>
                    <a:pt x="0" y="18596"/>
                  </a:cubicBezTo>
                  <a:lnTo>
                    <a:pt x="0" y="26454"/>
                  </a:lnTo>
                  <a:cubicBezTo>
                    <a:pt x="0" y="27312"/>
                    <a:pt x="691" y="27990"/>
                    <a:pt x="1536" y="28002"/>
                  </a:cubicBezTo>
                  <a:lnTo>
                    <a:pt x="11609" y="28002"/>
                  </a:lnTo>
                  <a:cubicBezTo>
                    <a:pt x="12454" y="27990"/>
                    <a:pt x="13145" y="27312"/>
                    <a:pt x="13145" y="26454"/>
                  </a:cubicBezTo>
                  <a:lnTo>
                    <a:pt x="13145" y="16394"/>
                  </a:lnTo>
                  <a:cubicBezTo>
                    <a:pt x="13145" y="15548"/>
                    <a:pt x="12454" y="14858"/>
                    <a:pt x="11609" y="14858"/>
                  </a:cubicBezTo>
                  <a:lnTo>
                    <a:pt x="6787" y="14858"/>
                  </a:lnTo>
                  <a:cubicBezTo>
                    <a:pt x="6846" y="12274"/>
                    <a:pt x="7454" y="10202"/>
                    <a:pt x="8585" y="8631"/>
                  </a:cubicBezTo>
                  <a:cubicBezTo>
                    <a:pt x="9502" y="7381"/>
                    <a:pt x="10895" y="6357"/>
                    <a:pt x="12764" y="5559"/>
                  </a:cubicBezTo>
                  <a:cubicBezTo>
                    <a:pt x="13550" y="5214"/>
                    <a:pt x="13895" y="4285"/>
                    <a:pt x="13526" y="3511"/>
                  </a:cubicBezTo>
                  <a:lnTo>
                    <a:pt x="12276" y="880"/>
                  </a:lnTo>
                  <a:cubicBezTo>
                    <a:pt x="12012" y="327"/>
                    <a:pt x="11465" y="1"/>
                    <a:pt x="10890"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8;p44"/>
            <p:cNvSpPr/>
            <p:nvPr/>
          </p:nvSpPr>
          <p:spPr>
            <a:xfrm>
              <a:off x="4606405" y="1449493"/>
              <a:ext cx="225801" cy="455428"/>
            </a:xfrm>
            <a:custGeom>
              <a:avLst/>
              <a:gdLst/>
              <a:ahLst/>
              <a:cxnLst/>
              <a:rect l="l" t="t" r="r" b="b"/>
              <a:pathLst>
                <a:path w="13872" h="27979" extrusionOk="0">
                  <a:moveTo>
                    <a:pt x="10861" y="0"/>
                  </a:moveTo>
                  <a:cubicBezTo>
                    <a:pt x="10656" y="0"/>
                    <a:pt x="10449" y="42"/>
                    <a:pt x="10252" y="130"/>
                  </a:cubicBezTo>
                  <a:cubicBezTo>
                    <a:pt x="8216" y="987"/>
                    <a:pt x="6347" y="2189"/>
                    <a:pt x="4739" y="3690"/>
                  </a:cubicBezTo>
                  <a:cubicBezTo>
                    <a:pt x="2918" y="5440"/>
                    <a:pt x="1668" y="7416"/>
                    <a:pt x="1001" y="9583"/>
                  </a:cubicBezTo>
                  <a:cubicBezTo>
                    <a:pt x="334" y="11738"/>
                    <a:pt x="1" y="14727"/>
                    <a:pt x="1" y="18572"/>
                  </a:cubicBezTo>
                  <a:lnTo>
                    <a:pt x="1" y="26442"/>
                  </a:lnTo>
                  <a:cubicBezTo>
                    <a:pt x="1" y="27288"/>
                    <a:pt x="691" y="27966"/>
                    <a:pt x="1537" y="27978"/>
                  </a:cubicBezTo>
                  <a:lnTo>
                    <a:pt x="11609" y="27978"/>
                  </a:lnTo>
                  <a:cubicBezTo>
                    <a:pt x="12455" y="27966"/>
                    <a:pt x="13145" y="27288"/>
                    <a:pt x="13145" y="26442"/>
                  </a:cubicBezTo>
                  <a:lnTo>
                    <a:pt x="13145" y="16370"/>
                  </a:lnTo>
                  <a:cubicBezTo>
                    <a:pt x="13145" y="15524"/>
                    <a:pt x="12455" y="14834"/>
                    <a:pt x="11609" y="14834"/>
                  </a:cubicBezTo>
                  <a:lnTo>
                    <a:pt x="6764" y="14834"/>
                  </a:lnTo>
                  <a:cubicBezTo>
                    <a:pt x="6811" y="12250"/>
                    <a:pt x="7430" y="10178"/>
                    <a:pt x="8561" y="8607"/>
                  </a:cubicBezTo>
                  <a:cubicBezTo>
                    <a:pt x="9478" y="7357"/>
                    <a:pt x="10859" y="6333"/>
                    <a:pt x="12729" y="5535"/>
                  </a:cubicBezTo>
                  <a:cubicBezTo>
                    <a:pt x="13514" y="5190"/>
                    <a:pt x="13872" y="4261"/>
                    <a:pt x="13502" y="3487"/>
                  </a:cubicBezTo>
                  <a:lnTo>
                    <a:pt x="12252" y="880"/>
                  </a:lnTo>
                  <a:cubicBezTo>
                    <a:pt x="11989" y="327"/>
                    <a:pt x="11435" y="0"/>
                    <a:pt x="10861" y="0"/>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p:cNvSpPr txBox="1"/>
          <p:nvPr/>
        </p:nvSpPr>
        <p:spPr>
          <a:xfrm>
            <a:off x="1066800" y="3848100"/>
            <a:ext cx="8077200" cy="369434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3200" b="1" dirty="0">
                <a:solidFill>
                  <a:srgbClr val="FF0000"/>
                </a:solidFill>
                <a:latin typeface="Cambria" panose="02040503050406030204" pitchFamily="18" charset="0"/>
                <a:ea typeface="Cambria" panose="02040503050406030204" pitchFamily="18" charset="0"/>
                <a:cs typeface="Kollektif Bold"/>
                <a:sym typeface="Kollektif Bold"/>
              </a:rPr>
              <a:t>B</a:t>
            </a:r>
            <a:r>
              <a:rPr lang="vi-VN" sz="3200" b="1" dirty="0">
                <a:solidFill>
                  <a:srgbClr val="FF0000"/>
                </a:solidFill>
                <a:latin typeface="Cambria" panose="02040503050406030204" pitchFamily="18" charset="0"/>
                <a:ea typeface="Cambria" panose="02040503050406030204" pitchFamily="18" charset="0"/>
                <a:cs typeface="Kollektif Bold"/>
                <a:sym typeface="Kollektif Bold"/>
              </a:rPr>
              <a:t>ằng cách tiết kiệm điện, chúng ta không chỉ giảm hóa đơn tiền điện mà còn góp phần bảo vệ nguồn tài nguyên thiên nhiên quý báu và giảm thiểu tác động tiêu cực đến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222" b="-8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3"/>
          <p:cNvGrpSpPr/>
          <p:nvPr/>
        </p:nvGrpSpPr>
        <p:grpSpPr>
          <a:xfrm>
            <a:off x="533400" y="190500"/>
            <a:ext cx="17145000" cy="1676400"/>
            <a:chOff x="0" y="0"/>
            <a:chExt cx="2516133" cy="955432"/>
          </a:xfrm>
        </p:grpSpPr>
        <p:sp>
          <p:nvSpPr>
            <p:cNvPr id="15" name="Freeform 4"/>
            <p:cNvSpPr/>
            <p:nvPr/>
          </p:nvSpPr>
          <p:spPr>
            <a:xfrm>
              <a:off x="0" y="0"/>
              <a:ext cx="2516133" cy="955432"/>
            </a:xfrm>
            <a:custGeom>
              <a:avLst/>
              <a:gdLst/>
              <a:ahLst/>
              <a:cxnLst/>
              <a:rect l="l" t="t" r="r" b="b"/>
              <a:pathLst>
                <a:path w="2516133" h="955432">
                  <a:moveTo>
                    <a:pt x="16187" y="0"/>
                  </a:moveTo>
                  <a:lnTo>
                    <a:pt x="2499947" y="0"/>
                  </a:lnTo>
                  <a:cubicBezTo>
                    <a:pt x="2508886" y="0"/>
                    <a:pt x="2516133" y="7247"/>
                    <a:pt x="2516133" y="16187"/>
                  </a:cubicBezTo>
                  <a:lnTo>
                    <a:pt x="2516133" y="939245"/>
                  </a:lnTo>
                  <a:cubicBezTo>
                    <a:pt x="2516133" y="948185"/>
                    <a:pt x="2508886" y="955432"/>
                    <a:pt x="2499947" y="955432"/>
                  </a:cubicBezTo>
                  <a:lnTo>
                    <a:pt x="16187" y="955432"/>
                  </a:lnTo>
                  <a:cubicBezTo>
                    <a:pt x="7247" y="955432"/>
                    <a:pt x="0" y="948185"/>
                    <a:pt x="0" y="939245"/>
                  </a:cubicBezTo>
                  <a:lnTo>
                    <a:pt x="0" y="16187"/>
                  </a:lnTo>
                  <a:cubicBezTo>
                    <a:pt x="0" y="7247"/>
                    <a:pt x="7247" y="0"/>
                    <a:pt x="16187" y="0"/>
                  </a:cubicBezTo>
                  <a:close/>
                </a:path>
              </a:pathLst>
            </a:custGeom>
            <a:solidFill>
              <a:srgbClr val="465D3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5"/>
            <p:cNvSpPr txBox="1"/>
            <p:nvPr/>
          </p:nvSpPr>
          <p:spPr>
            <a:xfrm>
              <a:off x="0" y="-85725"/>
              <a:ext cx="2516133" cy="1041157"/>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TextBox 19"/>
          <p:cNvSpPr txBox="1"/>
          <p:nvPr/>
        </p:nvSpPr>
        <p:spPr>
          <a:xfrm>
            <a:off x="914400" y="571500"/>
            <a:ext cx="17068800" cy="769441"/>
          </a:xfrm>
          <a:prstGeom prst="rect">
            <a:avLst/>
          </a:prstGeom>
          <a:noFill/>
        </p:spPr>
        <p:txBody>
          <a:bodyPr wrap="square" rtlCol="0">
            <a:spAutoFit/>
          </a:bodyPr>
          <a:lstStyle/>
          <a:p>
            <a:r>
              <a:rPr lang="vi-VN" sz="4400" b="1" dirty="0">
                <a:solidFill>
                  <a:schemeClr val="bg1"/>
                </a:solidFill>
                <a:latin typeface="Cambria" panose="02040503050406030204" pitchFamily="18" charset="0"/>
                <a:ea typeface="Cambria" panose="02040503050406030204" pitchFamily="18" charset="0"/>
              </a:rPr>
              <a:t>Quan sát hình 6, nên những việc cần làm để tiết kiệm năng lượng.</a:t>
            </a:r>
            <a:endParaRPr lang="en-US" sz="4400" b="1" dirty="0">
              <a:solidFill>
                <a:schemeClr val="bg1"/>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a:blip r:embed="rId3"/>
          <a:stretch>
            <a:fillRect/>
          </a:stretch>
        </p:blipFill>
        <p:spPr>
          <a:xfrm>
            <a:off x="4800600" y="2171700"/>
            <a:ext cx="8957872" cy="769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222" b="-8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3429000" y="419100"/>
            <a:ext cx="12954000" cy="1981200"/>
            <a:chOff x="0" y="0"/>
            <a:chExt cx="2516133" cy="955432"/>
          </a:xfrm>
        </p:grpSpPr>
        <p:sp>
          <p:nvSpPr>
            <p:cNvPr id="4" name="Freeform 4"/>
            <p:cNvSpPr/>
            <p:nvPr/>
          </p:nvSpPr>
          <p:spPr>
            <a:xfrm>
              <a:off x="0" y="0"/>
              <a:ext cx="2516133" cy="955432"/>
            </a:xfrm>
            <a:custGeom>
              <a:avLst/>
              <a:gdLst/>
              <a:ahLst/>
              <a:cxnLst/>
              <a:rect l="l" t="t" r="r" b="b"/>
              <a:pathLst>
                <a:path w="2516133" h="955432">
                  <a:moveTo>
                    <a:pt x="16187" y="0"/>
                  </a:moveTo>
                  <a:lnTo>
                    <a:pt x="2499947" y="0"/>
                  </a:lnTo>
                  <a:cubicBezTo>
                    <a:pt x="2508886" y="0"/>
                    <a:pt x="2516133" y="7247"/>
                    <a:pt x="2516133" y="16187"/>
                  </a:cubicBezTo>
                  <a:lnTo>
                    <a:pt x="2516133" y="939245"/>
                  </a:lnTo>
                  <a:cubicBezTo>
                    <a:pt x="2516133" y="948185"/>
                    <a:pt x="2508886" y="955432"/>
                    <a:pt x="2499947" y="955432"/>
                  </a:cubicBezTo>
                  <a:lnTo>
                    <a:pt x="16187" y="955432"/>
                  </a:lnTo>
                  <a:cubicBezTo>
                    <a:pt x="7247" y="955432"/>
                    <a:pt x="0" y="948185"/>
                    <a:pt x="0" y="939245"/>
                  </a:cubicBezTo>
                  <a:lnTo>
                    <a:pt x="0" y="16187"/>
                  </a:lnTo>
                  <a:cubicBezTo>
                    <a:pt x="0" y="7247"/>
                    <a:pt x="7247" y="0"/>
                    <a:pt x="16187" y="0"/>
                  </a:cubicBezTo>
                  <a:close/>
                </a:path>
              </a:pathLst>
            </a:custGeom>
            <a:solidFill>
              <a:srgbClr val="465D3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85725"/>
              <a:ext cx="2516133" cy="1041157"/>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a:off x="3962273" y="966229"/>
            <a:ext cx="462443" cy="312253"/>
            <a:chOff x="30480" y="591820"/>
            <a:chExt cx="12736830" cy="12259310"/>
          </a:xfrm>
        </p:grpSpPr>
        <p:sp>
          <p:nvSpPr>
            <p:cNvPr id="7" name="Freeform 7"/>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DD000"/>
            </a:solidFill>
            <a:ln w="12700">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2"/>
          <p:cNvGrpSpPr/>
          <p:nvPr/>
        </p:nvGrpSpPr>
        <p:grpSpPr>
          <a:xfrm>
            <a:off x="-1668450" y="8187187"/>
            <a:ext cx="21624900" cy="3415927"/>
            <a:chOff x="0" y="0"/>
            <a:chExt cx="5695447" cy="899668"/>
          </a:xfrm>
        </p:grpSpPr>
        <p:sp>
          <p:nvSpPr>
            <p:cNvPr id="13" name="Freeform 13"/>
            <p:cNvSpPr/>
            <p:nvPr/>
          </p:nvSpPr>
          <p:spPr>
            <a:xfrm>
              <a:off x="0" y="0"/>
              <a:ext cx="5695447" cy="899668"/>
            </a:xfrm>
            <a:custGeom>
              <a:avLst/>
              <a:gdLst/>
              <a:ahLst/>
              <a:cxnLst/>
              <a:rect l="l" t="t" r="r" b="b"/>
              <a:pathLst>
                <a:path w="5695447" h="899668">
                  <a:moveTo>
                    <a:pt x="18258" y="0"/>
                  </a:moveTo>
                  <a:lnTo>
                    <a:pt x="5677188" y="0"/>
                  </a:lnTo>
                  <a:cubicBezTo>
                    <a:pt x="5687272" y="0"/>
                    <a:pt x="5695447" y="8175"/>
                    <a:pt x="5695447" y="18258"/>
                  </a:cubicBezTo>
                  <a:lnTo>
                    <a:pt x="5695447" y="881410"/>
                  </a:lnTo>
                  <a:cubicBezTo>
                    <a:pt x="5695447" y="891493"/>
                    <a:pt x="5687272" y="899668"/>
                    <a:pt x="5677188" y="899668"/>
                  </a:cubicBezTo>
                  <a:lnTo>
                    <a:pt x="18258" y="899668"/>
                  </a:lnTo>
                  <a:cubicBezTo>
                    <a:pt x="8175" y="899668"/>
                    <a:pt x="0" y="891493"/>
                    <a:pt x="0" y="881410"/>
                  </a:cubicBezTo>
                  <a:lnTo>
                    <a:pt x="0" y="18258"/>
                  </a:lnTo>
                  <a:cubicBezTo>
                    <a:pt x="0" y="8175"/>
                    <a:pt x="8175" y="0"/>
                    <a:pt x="18258" y="0"/>
                  </a:cubicBezTo>
                  <a:close/>
                </a:path>
              </a:pathLst>
            </a:custGeom>
            <a:solidFill>
              <a:srgbClr val="EDE9C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p:cNvSpPr txBox="1"/>
            <p:nvPr/>
          </p:nvSpPr>
          <p:spPr>
            <a:xfrm>
              <a:off x="0" y="-85725"/>
              <a:ext cx="5695447" cy="985393"/>
            </a:xfrm>
            <a:prstGeom prst="rect">
              <a:avLst/>
            </a:prstGeom>
          </p:spPr>
          <p:txBody>
            <a:bodyPr lIns="50800" tIns="50800" rIns="50800" bIns="50800" rtlCol="0" anchor="ctr"/>
            <a:lstStyle/>
            <a:p>
              <a:pPr marL="0" marR="0" lvl="0" indent="0" algn="ctr" defTabSz="914400" rtl="0" eaLnBrk="1" fontAlgn="auto" latinLnBrk="0" hangingPunct="1">
                <a:lnSpc>
                  <a:spcPts val="309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Freeform 16"/>
          <p:cNvSpPr/>
          <p:nvPr/>
        </p:nvSpPr>
        <p:spPr>
          <a:xfrm>
            <a:off x="11506200" y="6057900"/>
            <a:ext cx="6261669" cy="3719308"/>
          </a:xfrm>
          <a:custGeom>
            <a:avLst/>
            <a:gdLst/>
            <a:ahLst/>
            <a:cxnLst/>
            <a:rect l="l" t="t" r="r" b="b"/>
            <a:pathLst>
              <a:path w="7364874" h="4285534">
                <a:moveTo>
                  <a:pt x="0" y="0"/>
                </a:moveTo>
                <a:lnTo>
                  <a:pt x="7364875" y="0"/>
                </a:lnTo>
                <a:lnTo>
                  <a:pt x="7364875" y="4285534"/>
                </a:lnTo>
                <a:lnTo>
                  <a:pt x="0" y="4285534"/>
                </a:lnTo>
                <a:lnTo>
                  <a:pt x="0" y="0"/>
                </a:lnTo>
                <a:close/>
              </a:path>
            </a:pathLst>
          </a:custGeom>
          <a:blipFill>
            <a:blip r:embed="rId4">
              <a:extLst>
                <a:ext uri="{96DAC541-7B7A-43D3-8B79-37D633B846F1}">
                  <asvg:svgBlip xmlns:asvg="http://schemas.microsoft.com/office/drawing/2016/SVG/main" xmlns="" r:embed="rId5"/>
                </a:ext>
              </a:extLst>
            </a:blip>
            <a:stretch>
              <a:fillRect t="-69156" r="-19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9"/>
          <p:cNvSpPr txBox="1"/>
          <p:nvPr/>
        </p:nvSpPr>
        <p:spPr>
          <a:xfrm>
            <a:off x="4572000" y="571500"/>
            <a:ext cx="11582400" cy="1661993"/>
          </a:xfrm>
          <a:prstGeom prst="rect">
            <a:avLst/>
          </a:prstGeom>
        </p:spPr>
        <p:txBody>
          <a:bodyPr wrap="square" lIns="0" tIns="0" rIns="0" bIns="0" rtlCol="0" anchor="t">
            <a:spAutoFit/>
          </a:bodyPr>
          <a:lstStyle/>
          <a:p>
            <a:pPr lvl="0" algn="just"/>
            <a:r>
              <a:rPr lang="vi-VN" sz="3600" b="1" dirty="0">
                <a:solidFill>
                  <a:schemeClr val="bg1"/>
                </a:solidFill>
                <a:latin typeface="Cambria" panose="02040503050406030204" pitchFamily="18" charset="0"/>
                <a:ea typeface="Cambria" panose="02040503050406030204" pitchFamily="18" charset="0"/>
              </a:rPr>
              <a:t>Nêu các trường hợp sử dụng điện lãng phí ở gia đình và trường của em. Đề xuất cách tiết kiệm năng lượng điện cho gia đình và nhà trường.</a:t>
            </a:r>
            <a:endParaRPr kumimoji="0" lang="en-US" sz="6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Kollektif"/>
              <a:sym typeface="Kollektif"/>
            </a:endParaRPr>
          </a:p>
        </p:txBody>
      </p:sp>
      <p:sp>
        <p:nvSpPr>
          <p:cNvPr id="22" name="Freeform 22"/>
          <p:cNvSpPr/>
          <p:nvPr/>
        </p:nvSpPr>
        <p:spPr>
          <a:xfrm>
            <a:off x="16433449" y="4204004"/>
            <a:ext cx="4276800" cy="1443420"/>
          </a:xfrm>
          <a:custGeom>
            <a:avLst/>
            <a:gdLst/>
            <a:ahLst/>
            <a:cxnLst/>
            <a:rect l="l" t="t" r="r" b="b"/>
            <a:pathLst>
              <a:path w="4276800" h="1443420">
                <a:moveTo>
                  <a:pt x="0" y="0"/>
                </a:moveTo>
                <a:lnTo>
                  <a:pt x="4276800" y="0"/>
                </a:lnTo>
                <a:lnTo>
                  <a:pt x="4276800" y="1443420"/>
                </a:lnTo>
                <a:lnTo>
                  <a:pt x="0" y="1443420"/>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a:off x="-1668450" y="-708553"/>
            <a:ext cx="4826945" cy="3245475"/>
          </a:xfrm>
          <a:custGeom>
            <a:avLst/>
            <a:gdLst/>
            <a:ahLst/>
            <a:cxnLst/>
            <a:rect l="l" t="t" r="r" b="b"/>
            <a:pathLst>
              <a:path w="4826945" h="3245475">
                <a:moveTo>
                  <a:pt x="0" y="0"/>
                </a:moveTo>
                <a:lnTo>
                  <a:pt x="4826945" y="0"/>
                </a:lnTo>
                <a:lnTo>
                  <a:pt x="4826945" y="3245474"/>
                </a:lnTo>
                <a:lnTo>
                  <a:pt x="0" y="3245474"/>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rot="-10352016">
            <a:off x="15106309" y="8272413"/>
            <a:ext cx="4826945" cy="3245475"/>
          </a:xfrm>
          <a:custGeom>
            <a:avLst/>
            <a:gdLst/>
            <a:ahLst/>
            <a:cxnLst/>
            <a:rect l="l" t="t" r="r" b="b"/>
            <a:pathLst>
              <a:path w="4826945" h="3245475">
                <a:moveTo>
                  <a:pt x="0" y="0"/>
                </a:moveTo>
                <a:lnTo>
                  <a:pt x="4826945" y="0"/>
                </a:lnTo>
                <a:lnTo>
                  <a:pt x="4826945" y="3245475"/>
                </a:lnTo>
                <a:lnTo>
                  <a:pt x="0" y="3245475"/>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 name="Table 7"/>
          <p:cNvGraphicFramePr>
            <a:graphicFrameLocks noGrp="1"/>
          </p:cNvGraphicFramePr>
          <p:nvPr/>
        </p:nvGraphicFramePr>
        <p:xfrm>
          <a:off x="685800" y="3238500"/>
          <a:ext cx="9677400" cy="4343400"/>
        </p:xfrm>
        <a:graphic>
          <a:graphicData uri="http://schemas.openxmlformats.org/drawingml/2006/table">
            <a:tbl>
              <a:tblPr firstRow="1" bandRow="1">
                <a:tableStyleId>{7DF18680-E054-41AD-8BC1-D1AEF772440D}</a:tableStyleId>
              </a:tblPr>
              <a:tblGrid>
                <a:gridCol w="4838700">
                  <a:extLst>
                    <a:ext uri="{9D8B030D-6E8A-4147-A177-3AD203B41FA5}">
                      <a16:colId xmlns:a16="http://schemas.microsoft.com/office/drawing/2014/main" xmlns="" val="20000"/>
                    </a:ext>
                  </a:extLst>
                </a:gridCol>
                <a:gridCol w="4838700">
                  <a:extLst>
                    <a:ext uri="{9D8B030D-6E8A-4147-A177-3AD203B41FA5}">
                      <a16:colId xmlns:a16="http://schemas.microsoft.com/office/drawing/2014/main" xmlns="" val="20001"/>
                    </a:ext>
                  </a:extLst>
                </a:gridCol>
              </a:tblGrid>
              <a:tr h="1681316">
                <a:tc>
                  <a:txBody>
                    <a:bodyPr/>
                    <a:lstStyle/>
                    <a:p>
                      <a:pPr algn="ctr"/>
                      <a:r>
                        <a:rPr lang="en-US" sz="4000" dirty="0" err="1">
                          <a:latin typeface="Cambria" panose="02040503050406030204" pitchFamily="18" charset="0"/>
                          <a:ea typeface="Cambria" panose="02040503050406030204" pitchFamily="18" charset="0"/>
                        </a:rPr>
                        <a:t>Trường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hợp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sử</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dụng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điện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lãng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phí</a:t>
                      </a:r>
                      <a:endParaRPr lang="en-US" sz="4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latin typeface="Cambria" panose="02040503050406030204" pitchFamily="18" charset="0"/>
                          <a:ea typeface="Cambria" panose="02040503050406030204" pitchFamily="18" charset="0"/>
                        </a:rPr>
                        <a:t>Cách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khắc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phục</a:t>
                      </a:r>
                      <a:endParaRPr lang="en-US" sz="4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62084">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222" b="-8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Table 8"/>
          <p:cNvGraphicFramePr>
            <a:graphicFrameLocks noGrp="1"/>
          </p:cNvGraphicFramePr>
          <p:nvPr/>
        </p:nvGraphicFramePr>
        <p:xfrm>
          <a:off x="685800" y="1181100"/>
          <a:ext cx="16764000" cy="7086600"/>
        </p:xfrm>
        <a:graphic>
          <a:graphicData uri="http://schemas.openxmlformats.org/drawingml/2006/table">
            <a:tbl>
              <a:tblPr firstRow="1" bandRow="1">
                <a:tableStyleId>{7DF18680-E054-41AD-8BC1-D1AEF772440D}</a:tableStyleId>
              </a:tblPr>
              <a:tblGrid>
                <a:gridCol w="8382000">
                  <a:extLst>
                    <a:ext uri="{9D8B030D-6E8A-4147-A177-3AD203B41FA5}">
                      <a16:colId xmlns:a16="http://schemas.microsoft.com/office/drawing/2014/main" xmlns="" val="20000"/>
                    </a:ext>
                  </a:extLst>
                </a:gridCol>
                <a:gridCol w="8382000">
                  <a:extLst>
                    <a:ext uri="{9D8B030D-6E8A-4147-A177-3AD203B41FA5}">
                      <a16:colId xmlns:a16="http://schemas.microsoft.com/office/drawing/2014/main" xmlns="" val="20001"/>
                    </a:ext>
                  </a:extLst>
                </a:gridCol>
              </a:tblGrid>
              <a:tr h="1757477">
                <a:tc>
                  <a:txBody>
                    <a:bodyPr/>
                    <a:lstStyle/>
                    <a:p>
                      <a:pPr algn="ctr"/>
                      <a:r>
                        <a:rPr lang="en-US" sz="5400" dirty="0" err="1">
                          <a:latin typeface="Cambria" panose="02040503050406030204" pitchFamily="18" charset="0"/>
                          <a:ea typeface="Cambria" panose="02040503050406030204" pitchFamily="18" charset="0"/>
                        </a:rPr>
                        <a:t>Trường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hợp</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sử</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dụng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lãng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phí</a:t>
                      </a:r>
                      <a:endParaRPr lang="en-US" sz="5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5400" dirty="0" err="1">
                          <a:latin typeface="Cambria" panose="02040503050406030204" pitchFamily="18" charset="0"/>
                          <a:ea typeface="Cambria" panose="02040503050406030204" pitchFamily="18" charset="0"/>
                        </a:rPr>
                        <a:t>Cách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khắc</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phục</a:t>
                      </a:r>
                      <a:endParaRPr lang="en-US" sz="5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29123">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5" name="TextBox 14"/>
          <p:cNvSpPr txBox="1"/>
          <p:nvPr/>
        </p:nvSpPr>
        <p:spPr>
          <a:xfrm>
            <a:off x="1066800" y="3162300"/>
            <a:ext cx="7543800" cy="1446550"/>
          </a:xfrm>
          <a:prstGeom prst="rect">
            <a:avLst/>
          </a:prstGeom>
          <a:noFill/>
        </p:spPr>
        <p:txBody>
          <a:bodyPr wrap="square" rtlCol="0">
            <a:spAutoFit/>
          </a:bodyPr>
          <a:lstStyle/>
          <a:p>
            <a:pPr algn="just"/>
            <a:r>
              <a:rPr lang="en-US" sz="4400" dirty="0" err="1">
                <a:latin typeface="Cambria" panose="02040503050406030204" pitchFamily="18" charset="0"/>
                <a:ea typeface="Cambria" panose="02040503050406030204" pitchFamily="18" charset="0"/>
              </a:rPr>
              <a:t>Không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tắt</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đèn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khi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đã</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ra</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khỏi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phòng</a:t>
            </a:r>
            <a:endParaRPr lang="en-US" sz="4400" dirty="0">
              <a:latin typeface="Cambria" panose="02040503050406030204" pitchFamily="18" charset="0"/>
              <a:ea typeface="Cambria" panose="02040503050406030204" pitchFamily="18" charset="0"/>
            </a:endParaRPr>
          </a:p>
        </p:txBody>
      </p:sp>
      <p:sp>
        <p:nvSpPr>
          <p:cNvPr id="17" name="TextBox 16"/>
          <p:cNvSpPr txBox="1"/>
          <p:nvPr/>
        </p:nvSpPr>
        <p:spPr>
          <a:xfrm>
            <a:off x="1066800" y="4914900"/>
            <a:ext cx="7543800" cy="1446550"/>
          </a:xfrm>
          <a:prstGeom prst="rect">
            <a:avLst/>
          </a:prstGeom>
          <a:noFill/>
        </p:spPr>
        <p:txBody>
          <a:bodyPr wrap="square" rtlCol="0">
            <a:spAutoFit/>
          </a:bodyPr>
          <a:lstStyle/>
          <a:p>
            <a:pPr algn="just"/>
            <a:r>
              <a:rPr lang="en-US" sz="4400" dirty="0" err="1">
                <a:latin typeface="Cambria" panose="02040503050406030204" pitchFamily="18" charset="0"/>
                <a:ea typeface="Cambria" panose="02040503050406030204" pitchFamily="18" charset="0"/>
              </a:rPr>
              <a:t>Mở</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cửa</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phòng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khi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đang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bật</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điều</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hoà</a:t>
            </a:r>
            <a:endParaRPr lang="en-US" sz="4400" dirty="0">
              <a:latin typeface="Cambria" panose="02040503050406030204" pitchFamily="18" charset="0"/>
              <a:ea typeface="Cambria" panose="02040503050406030204" pitchFamily="18" charset="0"/>
            </a:endParaRPr>
          </a:p>
        </p:txBody>
      </p:sp>
      <p:sp>
        <p:nvSpPr>
          <p:cNvPr id="18" name="TextBox 17"/>
          <p:cNvSpPr txBox="1"/>
          <p:nvPr/>
        </p:nvSpPr>
        <p:spPr>
          <a:xfrm>
            <a:off x="1143000" y="6515100"/>
            <a:ext cx="7543800" cy="1446550"/>
          </a:xfrm>
          <a:prstGeom prst="rect">
            <a:avLst/>
          </a:prstGeom>
          <a:noFill/>
        </p:spPr>
        <p:txBody>
          <a:bodyPr wrap="square" rtlCol="0">
            <a:spAutoFit/>
          </a:bodyPr>
          <a:lstStyle/>
          <a:p>
            <a:pPr algn="just"/>
            <a:r>
              <a:rPr lang="en-US" sz="4400" dirty="0">
                <a:latin typeface="Cambria" panose="02040503050406030204" pitchFamily="18" charset="0"/>
                <a:ea typeface="Cambria" panose="02040503050406030204" pitchFamily="18" charset="0"/>
              </a:rPr>
              <a:t>Ban </a:t>
            </a:r>
            <a:r>
              <a:rPr lang="en-US" sz="4400" dirty="0" err="1">
                <a:latin typeface="Cambria" panose="02040503050406030204" pitchFamily="18" charset="0"/>
                <a:ea typeface="Cambria" panose="02040503050406030204" pitchFamily="18" charset="0"/>
              </a:rPr>
              <a:t>ngày</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vẫn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bật</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đèn</a:t>
            </a:r>
            <a:r>
              <a:rPr lang="en-US" sz="4400" dirty="0">
                <a:latin typeface="Cambria" panose="02040503050406030204" pitchFamily="18" charset="0"/>
                <a:ea typeface="Cambria" panose="02040503050406030204" pitchFamily="18" charset="0"/>
              </a:rPr>
              <a:t> ở </a:t>
            </a:r>
            <a:r>
              <a:rPr lang="en-US" sz="4400" dirty="0" err="1">
                <a:latin typeface="Cambria" panose="02040503050406030204" pitchFamily="18" charset="0"/>
                <a:ea typeface="Cambria" panose="02040503050406030204" pitchFamily="18" charset="0"/>
              </a:rPr>
              <a:t>hành</a:t>
            </a:r>
            <a:r>
              <a:rPr lang="en-US" sz="4400" dirty="0">
                <a:latin typeface="Cambria" panose="02040503050406030204" pitchFamily="18" charset="0"/>
                <a:ea typeface="Cambria" panose="02040503050406030204" pitchFamily="18" charset="0"/>
              </a:rPr>
              <a:t> lang.</a:t>
            </a:r>
          </a:p>
        </p:txBody>
      </p:sp>
      <p:sp>
        <p:nvSpPr>
          <p:cNvPr id="20" name="TextBox 19"/>
          <p:cNvSpPr txBox="1"/>
          <p:nvPr/>
        </p:nvSpPr>
        <p:spPr>
          <a:xfrm>
            <a:off x="9525000" y="3162300"/>
            <a:ext cx="7543800" cy="769441"/>
          </a:xfrm>
          <a:prstGeom prst="rect">
            <a:avLst/>
          </a:prstGeom>
          <a:noFill/>
        </p:spPr>
        <p:txBody>
          <a:bodyPr wrap="square" rtlCol="0">
            <a:spAutoFit/>
          </a:bodyPr>
          <a:lstStyle/>
          <a:p>
            <a:pPr algn="just"/>
            <a:r>
              <a:rPr lang="en-US" sz="4400" b="1" dirty="0" err="1">
                <a:solidFill>
                  <a:srgbClr val="FF0000"/>
                </a:solidFill>
                <a:latin typeface="Cambria" panose="02040503050406030204" pitchFamily="18" charset="0"/>
                <a:ea typeface="Cambria" panose="02040503050406030204" pitchFamily="18" charset="0"/>
              </a:rPr>
              <a:t>Tắt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đèn</a:t>
            </a:r>
            <a:endParaRPr lang="en-US" sz="4400" b="1" dirty="0">
              <a:solidFill>
                <a:srgbClr val="FF0000"/>
              </a:solidFill>
              <a:latin typeface="Cambria" panose="02040503050406030204" pitchFamily="18" charset="0"/>
              <a:ea typeface="Cambria" panose="02040503050406030204" pitchFamily="18" charset="0"/>
            </a:endParaRPr>
          </a:p>
        </p:txBody>
      </p:sp>
      <p:sp>
        <p:nvSpPr>
          <p:cNvPr id="21" name="TextBox 20"/>
          <p:cNvSpPr txBox="1"/>
          <p:nvPr/>
        </p:nvSpPr>
        <p:spPr>
          <a:xfrm>
            <a:off x="9601200" y="4914900"/>
            <a:ext cx="7543800" cy="769441"/>
          </a:xfrm>
          <a:prstGeom prst="rect">
            <a:avLst/>
          </a:prstGeom>
          <a:noFill/>
        </p:spPr>
        <p:txBody>
          <a:bodyPr wrap="square" rtlCol="0">
            <a:spAutoFit/>
          </a:bodyPr>
          <a:lstStyle/>
          <a:p>
            <a:pPr algn="just"/>
            <a:r>
              <a:rPr lang="en-US" sz="4400" b="1" dirty="0" err="1">
                <a:solidFill>
                  <a:srgbClr val="FF0000"/>
                </a:solidFill>
                <a:latin typeface="Cambria" panose="02040503050406030204" pitchFamily="18" charset="0"/>
                <a:ea typeface="Cambria" panose="02040503050406030204" pitchFamily="18" charset="0"/>
              </a:rPr>
              <a:t>Đóng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cửa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phòng</a:t>
            </a:r>
            <a:endParaRPr lang="en-US" sz="44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9601200" y="6591300"/>
            <a:ext cx="7543800" cy="769441"/>
          </a:xfrm>
          <a:prstGeom prst="rect">
            <a:avLst/>
          </a:prstGeom>
          <a:noFill/>
        </p:spPr>
        <p:txBody>
          <a:bodyPr wrap="square" rtlCol="0">
            <a:spAutoFit/>
          </a:bodyPr>
          <a:lstStyle/>
          <a:p>
            <a:pPr algn="just"/>
            <a:r>
              <a:rPr lang="en-US" sz="4400" b="1" dirty="0" err="1">
                <a:solidFill>
                  <a:srgbClr val="FF0000"/>
                </a:solidFill>
                <a:latin typeface="Cambria" panose="02040503050406030204" pitchFamily="18" charset="0"/>
                <a:ea typeface="Cambria" panose="02040503050406030204" pitchFamily="18" charset="0"/>
              </a:rPr>
              <a:t>Tắt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đèn</a:t>
            </a:r>
            <a:endParaRPr lang="en-US" sz="44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414</Words>
  <Application>Microsoft Office PowerPoint</Application>
  <PresentationFormat>Custom</PresentationFormat>
  <Paragraphs>30</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28</cp:revision>
  <dcterms:created xsi:type="dcterms:W3CDTF">2006-08-16T00:00:00Z</dcterms:created>
  <dcterms:modified xsi:type="dcterms:W3CDTF">2025-05-13T08:18:16Z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36CB645605BF49B9B5A9B8AFEE370E6B_12</vt:lpwstr>
  </property>
  <property fmtid="{D5CDD505-2E9C-101B-9397-08002B2CF9AE}" pid="3" name="KSOProductBuildVer">
    <vt:lpwstr>1033-12.2.0.18607</vt:lpwstr>
  </property>
</Properties>
</file>