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7" r:id="rId3"/>
    <p:sldId id="258" r:id="rId4"/>
    <p:sldId id="256" r:id="rId5"/>
    <p:sldId id="267" r:id="rId6"/>
    <p:sldId id="259" r:id="rId7"/>
    <p:sldId id="260" r:id="rId8"/>
    <p:sldId id="262" r:id="rId9"/>
    <p:sldId id="268" r:id="rId10"/>
    <p:sldId id="261" r:id="rId11"/>
    <p:sldId id="270" r:id="rId12"/>
    <p:sldId id="271" r:id="rId13"/>
    <p:sldId id="272" r:id="rId14"/>
    <p:sldId id="278" r:id="rId15"/>
    <p:sldId id="279" r:id="rId16"/>
    <p:sldId id="280" r:id="rId17"/>
    <p:sldId id="282" r:id="rId18"/>
    <p:sldId id="265"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p:scale>
          <a:sx n="59" d="100"/>
          <a:sy n="59" d="100"/>
        </p:scale>
        <p:origin x="-41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DDEFC98F-EB4A-44BE-8C63-8CA280C0D252}"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FC98F-EB4A-44BE-8C63-8CA280C0D252}"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EFC98F-EB4A-44BE-8C63-8CA280C0D252}"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EFC98F-EB4A-44BE-8C63-8CA280C0D252}"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EFC98F-EB4A-44BE-8C63-8CA280C0D252}"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FC98F-EB4A-44BE-8C63-8CA280C0D252}"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DDEFC98F-EB4A-44BE-8C63-8CA280C0D252}"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DDEFC98F-EB4A-44BE-8C63-8CA280C0D252}"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DEFC98F-EB4A-44BE-8C63-8CA280C0D252}" type="datetimeFigureOut">
              <a:rPr lang="en-US" smtClean="0"/>
              <a:t>5/13/2025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357F2F4-9E50-4246-9D46-000F6D88E2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16.svg"/><Relationship Id="rId10" Type="http://schemas.openxmlformats.org/officeDocument/2006/relationships/image" Target="../media/image21.sv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6.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9.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3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0.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3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0.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sp>
        <p:nvSpPr>
          <p:cNvPr id="2" name="Freeform 2"/>
          <p:cNvSpPr/>
          <p:nvPr/>
        </p:nvSpPr>
        <p:spPr>
          <a:xfrm rot="-249782">
            <a:off x="-3222963" y="-407000"/>
            <a:ext cx="22211143" cy="6927974"/>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52600" y="2933700"/>
            <a:ext cx="14797702" cy="3086100"/>
            <a:chOff x="0" y="0"/>
            <a:chExt cx="3897337" cy="812800"/>
          </a:xfrm>
        </p:grpSpPr>
        <p:sp>
          <p:nvSpPr>
            <p:cNvPr id="4" name="Freeform 4"/>
            <p:cNvSpPr/>
            <p:nvPr/>
          </p:nvSpPr>
          <p:spPr>
            <a:xfrm>
              <a:off x="0" y="0"/>
              <a:ext cx="3897337" cy="812800"/>
            </a:xfrm>
            <a:custGeom>
              <a:avLst/>
              <a:gdLst/>
              <a:ahLst/>
              <a:cxnLst/>
              <a:rect l="l" t="t" r="r" b="b"/>
              <a:pathLst>
                <a:path w="3897337" h="812800">
                  <a:moveTo>
                    <a:pt x="26682" y="0"/>
                  </a:moveTo>
                  <a:lnTo>
                    <a:pt x="3870655" y="0"/>
                  </a:lnTo>
                  <a:cubicBezTo>
                    <a:pt x="3877732" y="0"/>
                    <a:pt x="3884518" y="2811"/>
                    <a:pt x="3889522" y="7815"/>
                  </a:cubicBezTo>
                  <a:cubicBezTo>
                    <a:pt x="3894526" y="12819"/>
                    <a:pt x="3897337" y="19606"/>
                    <a:pt x="3897337" y="26682"/>
                  </a:cubicBezTo>
                  <a:lnTo>
                    <a:pt x="3897337" y="786118"/>
                  </a:lnTo>
                  <a:cubicBezTo>
                    <a:pt x="3897337" y="800854"/>
                    <a:pt x="3885391" y="812800"/>
                    <a:pt x="3870655" y="812800"/>
                  </a:cubicBezTo>
                  <a:lnTo>
                    <a:pt x="26682" y="812800"/>
                  </a:lnTo>
                  <a:cubicBezTo>
                    <a:pt x="11946" y="812800"/>
                    <a:pt x="0" y="800854"/>
                    <a:pt x="0" y="786118"/>
                  </a:cubicBezTo>
                  <a:lnTo>
                    <a:pt x="0" y="26682"/>
                  </a:lnTo>
                  <a:cubicBezTo>
                    <a:pt x="0" y="11946"/>
                    <a:pt x="11946" y="0"/>
                    <a:pt x="26682" y="0"/>
                  </a:cubicBezTo>
                  <a:close/>
                </a:path>
              </a:pathLst>
            </a:custGeom>
            <a:solidFill>
              <a:srgbClr val="E0F19C"/>
            </a:solidFill>
          </p:spPr>
          <p:txBody>
            <a:bodyPr/>
            <a:lstStyle/>
            <a:p>
              <a:endParaRPr lang="en-US"/>
            </a:p>
          </p:txBody>
        </p:sp>
        <p:sp>
          <p:nvSpPr>
            <p:cNvPr id="5" name="TextBox 5"/>
            <p:cNvSpPr txBox="1"/>
            <p:nvPr/>
          </p:nvSpPr>
          <p:spPr>
            <a:xfrm>
              <a:off x="0" y="28575"/>
              <a:ext cx="3897337" cy="784225"/>
            </a:xfrm>
            <a:prstGeom prst="rect">
              <a:avLst/>
            </a:prstGeom>
          </p:spPr>
          <p:txBody>
            <a:bodyPr lIns="50800" tIns="50800" rIns="50800" bIns="50800" rtlCol="0" anchor="ctr"/>
            <a:lstStyle/>
            <a:p>
              <a:pPr algn="ctr">
                <a:lnSpc>
                  <a:spcPts val="2670"/>
                </a:lnSpc>
              </a:pPr>
              <a:endParaRPr/>
            </a:p>
          </p:txBody>
        </p:sp>
      </p:grpSp>
      <p:sp>
        <p:nvSpPr>
          <p:cNvPr id="13" name="Freeform 13"/>
          <p:cNvSpPr/>
          <p:nvPr/>
        </p:nvSpPr>
        <p:spPr>
          <a:xfrm>
            <a:off x="13552496" y="-1716816"/>
            <a:ext cx="5657850" cy="82296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endParaRPr lang="en-US"/>
          </a:p>
        </p:txBody>
      </p:sp>
      <p:grpSp>
        <p:nvGrpSpPr>
          <p:cNvPr id="14" name="Group 14"/>
          <p:cNvGrpSpPr/>
          <p:nvPr/>
        </p:nvGrpSpPr>
        <p:grpSpPr>
          <a:xfrm>
            <a:off x="-486766" y="9359962"/>
            <a:ext cx="19261532" cy="2793458"/>
            <a:chOff x="0" y="0"/>
            <a:chExt cx="5530853" cy="802128"/>
          </a:xfrm>
        </p:grpSpPr>
        <p:sp>
          <p:nvSpPr>
            <p:cNvPr id="15" name="Freeform 15"/>
            <p:cNvSpPr/>
            <p:nvPr/>
          </p:nvSpPr>
          <p:spPr>
            <a:xfrm>
              <a:off x="0" y="0"/>
              <a:ext cx="5530853" cy="802128"/>
            </a:xfrm>
            <a:custGeom>
              <a:avLst/>
              <a:gdLst/>
              <a:ahLst/>
              <a:cxnLst/>
              <a:rect l="l" t="t" r="r" b="b"/>
              <a:pathLst>
                <a:path w="5530853" h="802128">
                  <a:moveTo>
                    <a:pt x="20499" y="0"/>
                  </a:moveTo>
                  <a:lnTo>
                    <a:pt x="5510354" y="0"/>
                  </a:lnTo>
                  <a:cubicBezTo>
                    <a:pt x="5521675" y="0"/>
                    <a:pt x="5530853" y="9178"/>
                    <a:pt x="5530853" y="20499"/>
                  </a:cubicBezTo>
                  <a:lnTo>
                    <a:pt x="5530853" y="781629"/>
                  </a:lnTo>
                  <a:cubicBezTo>
                    <a:pt x="5530853" y="787065"/>
                    <a:pt x="5528693" y="792279"/>
                    <a:pt x="5524849" y="796124"/>
                  </a:cubicBezTo>
                  <a:cubicBezTo>
                    <a:pt x="5521004" y="799968"/>
                    <a:pt x="5515790" y="802128"/>
                    <a:pt x="5510354" y="802128"/>
                  </a:cubicBezTo>
                  <a:lnTo>
                    <a:pt x="20499" y="802128"/>
                  </a:lnTo>
                  <a:cubicBezTo>
                    <a:pt x="15062" y="802128"/>
                    <a:pt x="9848" y="799968"/>
                    <a:pt x="6004" y="796124"/>
                  </a:cubicBezTo>
                  <a:cubicBezTo>
                    <a:pt x="2160" y="792279"/>
                    <a:pt x="0" y="787065"/>
                    <a:pt x="0" y="781629"/>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endParaRPr lang="en-US"/>
            </a:p>
          </p:txBody>
        </p:sp>
        <p:sp>
          <p:nvSpPr>
            <p:cNvPr id="16" name="TextBox 16"/>
            <p:cNvSpPr txBox="1"/>
            <p:nvPr/>
          </p:nvSpPr>
          <p:spPr>
            <a:xfrm>
              <a:off x="0" y="28575"/>
              <a:ext cx="5530853" cy="773553"/>
            </a:xfrm>
            <a:prstGeom prst="rect">
              <a:avLst/>
            </a:prstGeom>
          </p:spPr>
          <p:txBody>
            <a:bodyPr lIns="50800" tIns="50800" rIns="50800" bIns="50800" rtlCol="0" anchor="ctr"/>
            <a:lstStyle/>
            <a:p>
              <a:pPr algn="ctr">
                <a:lnSpc>
                  <a:spcPts val="2670"/>
                </a:lnSpc>
              </a:pPr>
              <a:endParaRPr/>
            </a:p>
          </p:txBody>
        </p:sp>
      </p:grpSp>
      <p:sp>
        <p:nvSpPr>
          <p:cNvPr id="17" name="Freeform 17"/>
          <p:cNvSpPr/>
          <p:nvPr/>
        </p:nvSpPr>
        <p:spPr>
          <a:xfrm rot="-612436">
            <a:off x="-665237" y="717016"/>
            <a:ext cx="3668618" cy="825439"/>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grpSp>
        <p:nvGrpSpPr>
          <p:cNvPr id="18" name="Group 18"/>
          <p:cNvGrpSpPr/>
          <p:nvPr/>
        </p:nvGrpSpPr>
        <p:grpSpPr>
          <a:xfrm>
            <a:off x="15354834" y="9642017"/>
            <a:ext cx="3040736" cy="480218"/>
            <a:chOff x="0" y="0"/>
            <a:chExt cx="732830" cy="115735"/>
          </a:xfrm>
        </p:grpSpPr>
        <p:sp>
          <p:nvSpPr>
            <p:cNvPr id="19" name="Freeform 19"/>
            <p:cNvSpPr/>
            <p:nvPr/>
          </p:nvSpPr>
          <p:spPr>
            <a:xfrm>
              <a:off x="0" y="0"/>
              <a:ext cx="732830" cy="115735"/>
            </a:xfrm>
            <a:custGeom>
              <a:avLst/>
              <a:gdLst/>
              <a:ahLst/>
              <a:cxnLst/>
              <a:rect l="l" t="t" r="r" b="b"/>
              <a:pathLst>
                <a:path w="732830" h="115735">
                  <a:moveTo>
                    <a:pt x="366415" y="0"/>
                  </a:moveTo>
                  <a:cubicBezTo>
                    <a:pt x="164050" y="0"/>
                    <a:pt x="0" y="25908"/>
                    <a:pt x="0" y="57867"/>
                  </a:cubicBezTo>
                  <a:cubicBezTo>
                    <a:pt x="0" y="89827"/>
                    <a:pt x="164050" y="115735"/>
                    <a:pt x="366415" y="115735"/>
                  </a:cubicBezTo>
                  <a:cubicBezTo>
                    <a:pt x="568781" y="115735"/>
                    <a:pt x="732830" y="89827"/>
                    <a:pt x="732830" y="57867"/>
                  </a:cubicBezTo>
                  <a:cubicBezTo>
                    <a:pt x="732830" y="25908"/>
                    <a:pt x="568781" y="0"/>
                    <a:pt x="366415" y="0"/>
                  </a:cubicBezTo>
                  <a:close/>
                </a:path>
              </a:pathLst>
            </a:custGeom>
            <a:solidFill>
              <a:srgbClr val="0B5D44"/>
            </a:solidFill>
          </p:spPr>
          <p:txBody>
            <a:bodyPr/>
            <a:lstStyle/>
            <a:p>
              <a:endParaRPr lang="en-US"/>
            </a:p>
          </p:txBody>
        </p:sp>
        <p:sp>
          <p:nvSpPr>
            <p:cNvPr id="20" name="TextBox 20"/>
            <p:cNvSpPr txBox="1"/>
            <p:nvPr/>
          </p:nvSpPr>
          <p:spPr>
            <a:xfrm>
              <a:off x="68703" y="-46300"/>
              <a:ext cx="595425" cy="151184"/>
            </a:xfrm>
            <a:prstGeom prst="rect">
              <a:avLst/>
            </a:prstGeom>
          </p:spPr>
          <p:txBody>
            <a:bodyPr lIns="50800" tIns="50800" rIns="50800" bIns="50800" rtlCol="0" anchor="ctr"/>
            <a:lstStyle/>
            <a:p>
              <a:pPr algn="ctr">
                <a:lnSpc>
                  <a:spcPts val="2660"/>
                </a:lnSpc>
              </a:pPr>
              <a:endParaRPr/>
            </a:p>
          </p:txBody>
        </p:sp>
      </p:grpSp>
      <p:sp>
        <p:nvSpPr>
          <p:cNvPr id="21" name="Freeform 21"/>
          <p:cNvSpPr/>
          <p:nvPr/>
        </p:nvSpPr>
        <p:spPr>
          <a:xfrm>
            <a:off x="533400" y="7243606"/>
            <a:ext cx="2088679" cy="3005294"/>
          </a:xfrm>
          <a:custGeom>
            <a:avLst/>
            <a:gdLst/>
            <a:ahLst/>
            <a:cxnLst/>
            <a:rect l="l" t="t" r="r" b="b"/>
            <a:pathLst>
              <a:path w="2088679" h="3005294">
                <a:moveTo>
                  <a:pt x="0" y="0"/>
                </a:moveTo>
                <a:lnTo>
                  <a:pt x="2088679" y="0"/>
                </a:lnTo>
                <a:lnTo>
                  <a:pt x="2088679" y="3005294"/>
                </a:lnTo>
                <a:lnTo>
                  <a:pt x="0" y="3005294"/>
                </a:lnTo>
                <a:lnTo>
                  <a:pt x="0" y="0"/>
                </a:lnTo>
                <a:close/>
              </a:path>
            </a:pathLst>
          </a:custGeom>
          <a:blipFill>
            <a:blip r:embed="rId7"/>
            <a:stretch>
              <a:fillRect/>
            </a:stretch>
          </a:blipFill>
        </p:spPr>
        <p:txBody>
          <a:bodyPr/>
          <a:lstStyle/>
          <a:p>
            <a:endParaRPr lang="en-US"/>
          </a:p>
        </p:txBody>
      </p:sp>
      <p:pic>
        <p:nvPicPr>
          <p:cNvPr id="31" name="Picture 30"/>
          <p:cNvPicPr>
            <a:picLocks noChangeAspect="1"/>
          </p:cNvPicPr>
          <p:nvPr/>
        </p:nvPicPr>
        <p:blipFill>
          <a:blip r:embed="rId8"/>
          <a:stretch>
            <a:fillRect/>
          </a:stretch>
        </p:blipFill>
        <p:spPr>
          <a:xfrm>
            <a:off x="1752600" y="2857500"/>
            <a:ext cx="13125826" cy="4163929"/>
          </a:xfrm>
          <a:prstGeom prst="rect">
            <a:avLst/>
          </a:prstGeom>
        </p:spPr>
      </p:pic>
      <p:pic>
        <p:nvPicPr>
          <p:cNvPr id="33" name="Picture 32" descr="A round pink label with white text and a black background&#10;&#10;Description automatically generated"/>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0"/>
            <a:ext cx="2685752" cy="2685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grpSp>
        <p:nvGrpSpPr>
          <p:cNvPr id="3" name="Group 3"/>
          <p:cNvGrpSpPr/>
          <p:nvPr/>
        </p:nvGrpSpPr>
        <p:grpSpPr>
          <a:xfrm>
            <a:off x="609600" y="495298"/>
            <a:ext cx="17160240" cy="9296402"/>
            <a:chOff x="0" y="-11097"/>
            <a:chExt cx="4236295" cy="1353804"/>
          </a:xfrm>
        </p:grpSpPr>
        <p:sp>
          <p:nvSpPr>
            <p:cNvPr id="4" name="Freeform 4"/>
            <p:cNvSpPr/>
            <p:nvPr/>
          </p:nvSpPr>
          <p:spPr>
            <a:xfrm>
              <a:off x="0" y="-11097"/>
              <a:ext cx="4236295" cy="1353804"/>
            </a:xfrm>
            <a:custGeom>
              <a:avLst/>
              <a:gdLst/>
              <a:ahLst/>
              <a:cxnLst/>
              <a:rect l="l" t="t" r="r" b="b"/>
              <a:pathLst>
                <a:path w="4236295" h="1342707">
                  <a:moveTo>
                    <a:pt x="24547" y="0"/>
                  </a:moveTo>
                  <a:lnTo>
                    <a:pt x="4211748" y="0"/>
                  </a:lnTo>
                  <a:cubicBezTo>
                    <a:pt x="4218258" y="0"/>
                    <a:pt x="4224501" y="2586"/>
                    <a:pt x="4229105" y="7190"/>
                  </a:cubicBezTo>
                  <a:cubicBezTo>
                    <a:pt x="4233709" y="11793"/>
                    <a:pt x="4236295" y="18037"/>
                    <a:pt x="4236295" y="24547"/>
                  </a:cubicBezTo>
                  <a:lnTo>
                    <a:pt x="4236295" y="1318160"/>
                  </a:lnTo>
                  <a:cubicBezTo>
                    <a:pt x="4236295" y="1324670"/>
                    <a:pt x="4233709" y="1330914"/>
                    <a:pt x="4229105" y="1335518"/>
                  </a:cubicBezTo>
                  <a:cubicBezTo>
                    <a:pt x="4224501" y="1340121"/>
                    <a:pt x="4218258" y="1342707"/>
                    <a:pt x="4211748" y="1342707"/>
                  </a:cubicBezTo>
                  <a:lnTo>
                    <a:pt x="24547" y="1342707"/>
                  </a:lnTo>
                  <a:cubicBezTo>
                    <a:pt x="18037" y="1342707"/>
                    <a:pt x="11793" y="1340121"/>
                    <a:pt x="7190" y="1335518"/>
                  </a:cubicBezTo>
                  <a:cubicBezTo>
                    <a:pt x="2586" y="1330914"/>
                    <a:pt x="0" y="1324670"/>
                    <a:pt x="0" y="1318160"/>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28575"/>
              <a:ext cx="4236295" cy="1314132"/>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6"/>
          <p:cNvPicPr>
            <a:picLocks noChangeAspect="1"/>
          </p:cNvPicPr>
          <p:nvPr/>
        </p:nvPicPr>
        <p:blipFill>
          <a:blip r:embed="rId2"/>
          <a:stretch>
            <a:fillRect/>
          </a:stretch>
        </p:blipFill>
        <p:spPr>
          <a:xfrm>
            <a:off x="5715000" y="571500"/>
            <a:ext cx="7543800" cy="1376068"/>
          </a:xfrm>
          <a:prstGeom prst="rect">
            <a:avLst/>
          </a:prstGeom>
        </p:spPr>
      </p:pic>
      <p:grpSp>
        <p:nvGrpSpPr>
          <p:cNvPr id="8" name="Group 7"/>
          <p:cNvGrpSpPr/>
          <p:nvPr/>
        </p:nvGrpSpPr>
        <p:grpSpPr>
          <a:xfrm>
            <a:off x="8991600" y="1790700"/>
            <a:ext cx="8382000" cy="8229600"/>
            <a:chOff x="442193" y="1257300"/>
            <a:chExt cx="4495800" cy="5372481"/>
          </a:xfrm>
        </p:grpSpPr>
        <p:pic>
          <p:nvPicPr>
            <p:cNvPr id="9" name="Picture 8" descr="A picture containing text&#10;&#10;Description automatically generated"/>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p:cNvSpPr txBox="1"/>
            <p:nvPr/>
          </p:nvSpPr>
          <p:spPr>
            <a:xfrm>
              <a:off x="623839" y="3889816"/>
              <a:ext cx="4177917" cy="24713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6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Máy xúc đất sử dụng dầu đi-ê-den để máy hoạt động, nâng tay cần gàu xúc đất,...</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1" name="Picture 10"/>
          <p:cNvPicPr>
            <a:picLocks noChangeAspect="1"/>
          </p:cNvPicPr>
          <p:nvPr/>
        </p:nvPicPr>
        <p:blipFill>
          <a:blip r:embed="rId4"/>
          <a:stretch>
            <a:fillRect/>
          </a:stretch>
        </p:blipFill>
        <p:spPr>
          <a:xfrm>
            <a:off x="1524000" y="2857500"/>
            <a:ext cx="6371167" cy="609600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grpSp>
        <p:nvGrpSpPr>
          <p:cNvPr id="3" name="Group 3"/>
          <p:cNvGrpSpPr/>
          <p:nvPr/>
        </p:nvGrpSpPr>
        <p:grpSpPr>
          <a:xfrm>
            <a:off x="609600" y="495298"/>
            <a:ext cx="17160240" cy="9296402"/>
            <a:chOff x="0" y="-11097"/>
            <a:chExt cx="4236295" cy="1353804"/>
          </a:xfrm>
        </p:grpSpPr>
        <p:sp>
          <p:nvSpPr>
            <p:cNvPr id="4" name="Freeform 4"/>
            <p:cNvSpPr/>
            <p:nvPr/>
          </p:nvSpPr>
          <p:spPr>
            <a:xfrm>
              <a:off x="0" y="-11097"/>
              <a:ext cx="4236295" cy="1353804"/>
            </a:xfrm>
            <a:custGeom>
              <a:avLst/>
              <a:gdLst/>
              <a:ahLst/>
              <a:cxnLst/>
              <a:rect l="l" t="t" r="r" b="b"/>
              <a:pathLst>
                <a:path w="4236295" h="1342707">
                  <a:moveTo>
                    <a:pt x="24547" y="0"/>
                  </a:moveTo>
                  <a:lnTo>
                    <a:pt x="4211748" y="0"/>
                  </a:lnTo>
                  <a:cubicBezTo>
                    <a:pt x="4218258" y="0"/>
                    <a:pt x="4224501" y="2586"/>
                    <a:pt x="4229105" y="7190"/>
                  </a:cubicBezTo>
                  <a:cubicBezTo>
                    <a:pt x="4233709" y="11793"/>
                    <a:pt x="4236295" y="18037"/>
                    <a:pt x="4236295" y="24547"/>
                  </a:cubicBezTo>
                  <a:lnTo>
                    <a:pt x="4236295" y="1318160"/>
                  </a:lnTo>
                  <a:cubicBezTo>
                    <a:pt x="4236295" y="1324670"/>
                    <a:pt x="4233709" y="1330914"/>
                    <a:pt x="4229105" y="1335518"/>
                  </a:cubicBezTo>
                  <a:cubicBezTo>
                    <a:pt x="4224501" y="1340121"/>
                    <a:pt x="4218258" y="1342707"/>
                    <a:pt x="4211748" y="1342707"/>
                  </a:cubicBezTo>
                  <a:lnTo>
                    <a:pt x="24547" y="1342707"/>
                  </a:lnTo>
                  <a:cubicBezTo>
                    <a:pt x="18037" y="1342707"/>
                    <a:pt x="11793" y="1340121"/>
                    <a:pt x="7190" y="1335518"/>
                  </a:cubicBezTo>
                  <a:cubicBezTo>
                    <a:pt x="2586" y="1330914"/>
                    <a:pt x="0" y="1324670"/>
                    <a:pt x="0" y="1318160"/>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28575"/>
              <a:ext cx="4236295" cy="1314132"/>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6"/>
          <p:cNvPicPr>
            <a:picLocks noChangeAspect="1"/>
          </p:cNvPicPr>
          <p:nvPr/>
        </p:nvPicPr>
        <p:blipFill>
          <a:blip r:embed="rId2"/>
          <a:stretch>
            <a:fillRect/>
          </a:stretch>
        </p:blipFill>
        <p:spPr>
          <a:xfrm>
            <a:off x="5715000" y="571500"/>
            <a:ext cx="7543800" cy="1376068"/>
          </a:xfrm>
          <a:prstGeom prst="rect">
            <a:avLst/>
          </a:prstGeom>
        </p:spPr>
      </p:pic>
      <p:grpSp>
        <p:nvGrpSpPr>
          <p:cNvPr id="8" name="Group 7"/>
          <p:cNvGrpSpPr/>
          <p:nvPr/>
        </p:nvGrpSpPr>
        <p:grpSpPr>
          <a:xfrm>
            <a:off x="8305800" y="1638300"/>
            <a:ext cx="9144000" cy="8229600"/>
            <a:chOff x="442193" y="1257300"/>
            <a:chExt cx="4495800" cy="5372481"/>
          </a:xfrm>
        </p:grpSpPr>
        <p:pic>
          <p:nvPicPr>
            <p:cNvPr id="9" name="Picture 8" descr="A picture containing text&#10;&#10;Description automatically generated"/>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p:cNvSpPr txBox="1"/>
            <p:nvPr/>
          </p:nvSpPr>
          <p:spPr>
            <a:xfrm>
              <a:off x="605677" y="3844050"/>
              <a:ext cx="4177917" cy="27727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5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Tàu hoả sử dụng dầu đi-ê-den để chạy động cơ đốt trong giúp cho đầu máy hoạt động, kéo đoàn tàu chuyển động. </a:t>
              </a:r>
              <a:endParaRPr kumimoji="0" lang="en-US" sz="5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pic>
        <p:nvPicPr>
          <p:cNvPr id="6" name="Picture 5"/>
          <p:cNvPicPr>
            <a:picLocks noChangeAspect="1"/>
          </p:cNvPicPr>
          <p:nvPr/>
        </p:nvPicPr>
        <p:blipFill>
          <a:blip r:embed="rId4"/>
          <a:stretch>
            <a:fillRect/>
          </a:stretch>
        </p:blipFill>
        <p:spPr>
          <a:xfrm>
            <a:off x="2133600" y="3086100"/>
            <a:ext cx="4953000" cy="586631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grpSp>
        <p:nvGrpSpPr>
          <p:cNvPr id="3" name="Group 3"/>
          <p:cNvGrpSpPr/>
          <p:nvPr/>
        </p:nvGrpSpPr>
        <p:grpSpPr>
          <a:xfrm>
            <a:off x="609600" y="495298"/>
            <a:ext cx="17160240" cy="9296402"/>
            <a:chOff x="0" y="-11097"/>
            <a:chExt cx="4236295" cy="1353804"/>
          </a:xfrm>
        </p:grpSpPr>
        <p:sp>
          <p:nvSpPr>
            <p:cNvPr id="4" name="Freeform 4"/>
            <p:cNvSpPr/>
            <p:nvPr/>
          </p:nvSpPr>
          <p:spPr>
            <a:xfrm>
              <a:off x="0" y="-11097"/>
              <a:ext cx="4236295" cy="1353804"/>
            </a:xfrm>
            <a:custGeom>
              <a:avLst/>
              <a:gdLst/>
              <a:ahLst/>
              <a:cxnLst/>
              <a:rect l="l" t="t" r="r" b="b"/>
              <a:pathLst>
                <a:path w="4236295" h="1342707">
                  <a:moveTo>
                    <a:pt x="24547" y="0"/>
                  </a:moveTo>
                  <a:lnTo>
                    <a:pt x="4211748" y="0"/>
                  </a:lnTo>
                  <a:cubicBezTo>
                    <a:pt x="4218258" y="0"/>
                    <a:pt x="4224501" y="2586"/>
                    <a:pt x="4229105" y="7190"/>
                  </a:cubicBezTo>
                  <a:cubicBezTo>
                    <a:pt x="4233709" y="11793"/>
                    <a:pt x="4236295" y="18037"/>
                    <a:pt x="4236295" y="24547"/>
                  </a:cubicBezTo>
                  <a:lnTo>
                    <a:pt x="4236295" y="1318160"/>
                  </a:lnTo>
                  <a:cubicBezTo>
                    <a:pt x="4236295" y="1324670"/>
                    <a:pt x="4233709" y="1330914"/>
                    <a:pt x="4229105" y="1335518"/>
                  </a:cubicBezTo>
                  <a:cubicBezTo>
                    <a:pt x="4224501" y="1340121"/>
                    <a:pt x="4218258" y="1342707"/>
                    <a:pt x="4211748" y="1342707"/>
                  </a:cubicBezTo>
                  <a:lnTo>
                    <a:pt x="24547" y="1342707"/>
                  </a:lnTo>
                  <a:cubicBezTo>
                    <a:pt x="18037" y="1342707"/>
                    <a:pt x="11793" y="1340121"/>
                    <a:pt x="7190" y="1335518"/>
                  </a:cubicBezTo>
                  <a:cubicBezTo>
                    <a:pt x="2586" y="1330914"/>
                    <a:pt x="0" y="1324670"/>
                    <a:pt x="0" y="1318160"/>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28575"/>
              <a:ext cx="4236295" cy="1314132"/>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6"/>
          <p:cNvPicPr>
            <a:picLocks noChangeAspect="1"/>
          </p:cNvPicPr>
          <p:nvPr/>
        </p:nvPicPr>
        <p:blipFill>
          <a:blip r:embed="rId2"/>
          <a:stretch>
            <a:fillRect/>
          </a:stretch>
        </p:blipFill>
        <p:spPr>
          <a:xfrm>
            <a:off x="5715000" y="571500"/>
            <a:ext cx="7543800" cy="1376068"/>
          </a:xfrm>
          <a:prstGeom prst="rect">
            <a:avLst/>
          </a:prstGeom>
        </p:spPr>
      </p:pic>
      <p:grpSp>
        <p:nvGrpSpPr>
          <p:cNvPr id="8" name="Group 7"/>
          <p:cNvGrpSpPr/>
          <p:nvPr/>
        </p:nvGrpSpPr>
        <p:grpSpPr>
          <a:xfrm>
            <a:off x="8991600" y="1790700"/>
            <a:ext cx="8077200" cy="8229600"/>
            <a:chOff x="442193" y="1257300"/>
            <a:chExt cx="4495800" cy="5372481"/>
          </a:xfrm>
        </p:grpSpPr>
        <p:pic>
          <p:nvPicPr>
            <p:cNvPr id="9" name="Picture 8" descr="A picture containing text&#10;&#10;Description automatically generated"/>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0" name="TextBox 9"/>
            <p:cNvSpPr txBox="1"/>
            <p:nvPr/>
          </p:nvSpPr>
          <p:spPr>
            <a:xfrm>
              <a:off x="623839" y="3889816"/>
              <a:ext cx="4177917" cy="186859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6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Xe đạp điện sử dụng điện lấy từ ắc-quy làm xe đạp chuyển động</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pic>
        <p:nvPicPr>
          <p:cNvPr id="6" name="Picture 5"/>
          <p:cNvPicPr>
            <a:picLocks noChangeAspect="1"/>
          </p:cNvPicPr>
          <p:nvPr/>
        </p:nvPicPr>
        <p:blipFill>
          <a:blip r:embed="rId4"/>
          <a:stretch>
            <a:fillRect/>
          </a:stretch>
        </p:blipFill>
        <p:spPr>
          <a:xfrm>
            <a:off x="1600200" y="3390900"/>
            <a:ext cx="5410200" cy="559484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sp>
        <p:nvSpPr>
          <p:cNvPr id="2" name="Freeform 2"/>
          <p:cNvSpPr/>
          <p:nvPr/>
        </p:nvSpPr>
        <p:spPr>
          <a:xfrm rot="-249782">
            <a:off x="-3222963" y="-407000"/>
            <a:ext cx="22211143" cy="6927974"/>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p:cNvGrpSpPr/>
          <p:nvPr/>
        </p:nvGrpSpPr>
        <p:grpSpPr>
          <a:xfrm>
            <a:off x="1752600" y="2933700"/>
            <a:ext cx="14797702" cy="3086100"/>
            <a:chOff x="0" y="0"/>
            <a:chExt cx="3897337" cy="812800"/>
          </a:xfrm>
        </p:grpSpPr>
        <p:sp>
          <p:nvSpPr>
            <p:cNvPr id="4" name="Freeform 4"/>
            <p:cNvSpPr/>
            <p:nvPr/>
          </p:nvSpPr>
          <p:spPr>
            <a:xfrm>
              <a:off x="0" y="0"/>
              <a:ext cx="3897337" cy="812800"/>
            </a:xfrm>
            <a:custGeom>
              <a:avLst/>
              <a:gdLst/>
              <a:ahLst/>
              <a:cxnLst/>
              <a:rect l="l" t="t" r="r" b="b"/>
              <a:pathLst>
                <a:path w="3897337" h="812800">
                  <a:moveTo>
                    <a:pt x="26682" y="0"/>
                  </a:moveTo>
                  <a:lnTo>
                    <a:pt x="3870655" y="0"/>
                  </a:lnTo>
                  <a:cubicBezTo>
                    <a:pt x="3877732" y="0"/>
                    <a:pt x="3884518" y="2811"/>
                    <a:pt x="3889522" y="7815"/>
                  </a:cubicBezTo>
                  <a:cubicBezTo>
                    <a:pt x="3894526" y="12819"/>
                    <a:pt x="3897337" y="19606"/>
                    <a:pt x="3897337" y="26682"/>
                  </a:cubicBezTo>
                  <a:lnTo>
                    <a:pt x="3897337" y="786118"/>
                  </a:lnTo>
                  <a:cubicBezTo>
                    <a:pt x="3897337" y="800854"/>
                    <a:pt x="3885391" y="812800"/>
                    <a:pt x="3870655" y="812800"/>
                  </a:cubicBezTo>
                  <a:lnTo>
                    <a:pt x="26682" y="812800"/>
                  </a:lnTo>
                  <a:cubicBezTo>
                    <a:pt x="11946" y="812800"/>
                    <a:pt x="0" y="800854"/>
                    <a:pt x="0" y="786118"/>
                  </a:cubicBezTo>
                  <a:lnTo>
                    <a:pt x="0" y="26682"/>
                  </a:lnTo>
                  <a:cubicBezTo>
                    <a:pt x="0" y="11946"/>
                    <a:pt x="11946" y="0"/>
                    <a:pt x="26682" y="0"/>
                  </a:cubicBezTo>
                  <a:close/>
                </a:path>
              </a:pathLst>
            </a:custGeom>
            <a:solidFill>
              <a:srgbClr val="E0F19C"/>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28575"/>
              <a:ext cx="3897337" cy="784225"/>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Freeform 13"/>
          <p:cNvSpPr/>
          <p:nvPr/>
        </p:nvSpPr>
        <p:spPr>
          <a:xfrm>
            <a:off x="13552496" y="-1716816"/>
            <a:ext cx="5657850" cy="82296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4"/>
          <p:cNvGrpSpPr/>
          <p:nvPr/>
        </p:nvGrpSpPr>
        <p:grpSpPr>
          <a:xfrm>
            <a:off x="-486766" y="9359962"/>
            <a:ext cx="19261532" cy="2793458"/>
            <a:chOff x="0" y="0"/>
            <a:chExt cx="5530853" cy="802128"/>
          </a:xfrm>
        </p:grpSpPr>
        <p:sp>
          <p:nvSpPr>
            <p:cNvPr id="15" name="Freeform 15"/>
            <p:cNvSpPr/>
            <p:nvPr/>
          </p:nvSpPr>
          <p:spPr>
            <a:xfrm>
              <a:off x="0" y="0"/>
              <a:ext cx="5530853" cy="802128"/>
            </a:xfrm>
            <a:custGeom>
              <a:avLst/>
              <a:gdLst/>
              <a:ahLst/>
              <a:cxnLst/>
              <a:rect l="l" t="t" r="r" b="b"/>
              <a:pathLst>
                <a:path w="5530853" h="802128">
                  <a:moveTo>
                    <a:pt x="20499" y="0"/>
                  </a:moveTo>
                  <a:lnTo>
                    <a:pt x="5510354" y="0"/>
                  </a:lnTo>
                  <a:cubicBezTo>
                    <a:pt x="5521675" y="0"/>
                    <a:pt x="5530853" y="9178"/>
                    <a:pt x="5530853" y="20499"/>
                  </a:cubicBezTo>
                  <a:lnTo>
                    <a:pt x="5530853" y="781629"/>
                  </a:lnTo>
                  <a:cubicBezTo>
                    <a:pt x="5530853" y="787065"/>
                    <a:pt x="5528693" y="792279"/>
                    <a:pt x="5524849" y="796124"/>
                  </a:cubicBezTo>
                  <a:cubicBezTo>
                    <a:pt x="5521004" y="799968"/>
                    <a:pt x="5515790" y="802128"/>
                    <a:pt x="5510354" y="802128"/>
                  </a:cubicBezTo>
                  <a:lnTo>
                    <a:pt x="20499" y="802128"/>
                  </a:lnTo>
                  <a:cubicBezTo>
                    <a:pt x="15062" y="802128"/>
                    <a:pt x="9848" y="799968"/>
                    <a:pt x="6004" y="796124"/>
                  </a:cubicBezTo>
                  <a:cubicBezTo>
                    <a:pt x="2160" y="792279"/>
                    <a:pt x="0" y="787065"/>
                    <a:pt x="0" y="781629"/>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6"/>
            <p:cNvSpPr txBox="1"/>
            <p:nvPr/>
          </p:nvSpPr>
          <p:spPr>
            <a:xfrm>
              <a:off x="0" y="28575"/>
              <a:ext cx="5530853" cy="773553"/>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Freeform 17"/>
          <p:cNvSpPr/>
          <p:nvPr/>
        </p:nvSpPr>
        <p:spPr>
          <a:xfrm rot="-612436">
            <a:off x="-665237" y="717016"/>
            <a:ext cx="3668618" cy="825439"/>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8"/>
          <p:cNvGrpSpPr/>
          <p:nvPr/>
        </p:nvGrpSpPr>
        <p:grpSpPr>
          <a:xfrm>
            <a:off x="15354834" y="9642017"/>
            <a:ext cx="3040736" cy="480218"/>
            <a:chOff x="0" y="0"/>
            <a:chExt cx="732830" cy="115735"/>
          </a:xfrm>
        </p:grpSpPr>
        <p:sp>
          <p:nvSpPr>
            <p:cNvPr id="19" name="Freeform 19"/>
            <p:cNvSpPr/>
            <p:nvPr/>
          </p:nvSpPr>
          <p:spPr>
            <a:xfrm>
              <a:off x="0" y="0"/>
              <a:ext cx="732830" cy="115735"/>
            </a:xfrm>
            <a:custGeom>
              <a:avLst/>
              <a:gdLst/>
              <a:ahLst/>
              <a:cxnLst/>
              <a:rect l="l" t="t" r="r" b="b"/>
              <a:pathLst>
                <a:path w="732830" h="115735">
                  <a:moveTo>
                    <a:pt x="366415" y="0"/>
                  </a:moveTo>
                  <a:cubicBezTo>
                    <a:pt x="164050" y="0"/>
                    <a:pt x="0" y="25908"/>
                    <a:pt x="0" y="57867"/>
                  </a:cubicBezTo>
                  <a:cubicBezTo>
                    <a:pt x="0" y="89827"/>
                    <a:pt x="164050" y="115735"/>
                    <a:pt x="366415" y="115735"/>
                  </a:cubicBezTo>
                  <a:cubicBezTo>
                    <a:pt x="568781" y="115735"/>
                    <a:pt x="732830" y="89827"/>
                    <a:pt x="732830" y="57867"/>
                  </a:cubicBezTo>
                  <a:cubicBezTo>
                    <a:pt x="732830" y="25908"/>
                    <a:pt x="568781" y="0"/>
                    <a:pt x="366415" y="0"/>
                  </a:cubicBezTo>
                  <a:close/>
                </a:path>
              </a:pathLst>
            </a:custGeom>
            <a:solidFill>
              <a:srgbClr val="0B5D4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20"/>
            <p:cNvSpPr txBox="1"/>
            <p:nvPr/>
          </p:nvSpPr>
          <p:spPr>
            <a:xfrm>
              <a:off x="68703" y="-46300"/>
              <a:ext cx="595425" cy="15118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Freeform 21"/>
          <p:cNvSpPr/>
          <p:nvPr/>
        </p:nvSpPr>
        <p:spPr>
          <a:xfrm>
            <a:off x="533400" y="7243606"/>
            <a:ext cx="2088679" cy="3005294"/>
          </a:xfrm>
          <a:custGeom>
            <a:avLst/>
            <a:gdLst/>
            <a:ahLst/>
            <a:cxnLst/>
            <a:rect l="l" t="t" r="r" b="b"/>
            <a:pathLst>
              <a:path w="2088679" h="3005294">
                <a:moveTo>
                  <a:pt x="0" y="0"/>
                </a:moveTo>
                <a:lnTo>
                  <a:pt x="2088679" y="0"/>
                </a:lnTo>
                <a:lnTo>
                  <a:pt x="2088679" y="3005294"/>
                </a:lnTo>
                <a:lnTo>
                  <a:pt x="0" y="300529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6"/>
          <a:stretch>
            <a:fillRect/>
          </a:stretch>
        </p:blipFill>
        <p:spPr>
          <a:xfrm>
            <a:off x="2819400" y="3162300"/>
            <a:ext cx="10918882" cy="3694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sp>
        <p:nvSpPr>
          <p:cNvPr id="2" name="Freeform 2"/>
          <p:cNvSpPr/>
          <p:nvPr/>
        </p:nvSpPr>
        <p:spPr>
          <a:xfrm rot="-249782">
            <a:off x="-3222963" y="-1673161"/>
            <a:ext cx="22211143" cy="6927974"/>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p:cNvGrpSpPr/>
          <p:nvPr/>
        </p:nvGrpSpPr>
        <p:grpSpPr>
          <a:xfrm>
            <a:off x="1066800" y="876300"/>
            <a:ext cx="16084683" cy="3352800"/>
            <a:chOff x="0" y="0"/>
            <a:chExt cx="4236295" cy="1316322"/>
          </a:xfrm>
        </p:grpSpPr>
        <p:sp>
          <p:nvSpPr>
            <p:cNvPr id="4" name="Freeform 4"/>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28575"/>
              <a:ext cx="4236295" cy="1287747"/>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a:off x="-472846" y="7979294"/>
            <a:ext cx="19261532" cy="4174126"/>
            <a:chOff x="0" y="0"/>
            <a:chExt cx="5530853" cy="1198579"/>
          </a:xfrm>
        </p:grpSpPr>
        <p:sp>
          <p:nvSpPr>
            <p:cNvPr id="7" name="Freeform 7"/>
            <p:cNvSpPr/>
            <p:nvPr/>
          </p:nvSpPr>
          <p:spPr>
            <a:xfrm>
              <a:off x="0" y="0"/>
              <a:ext cx="5530853" cy="1198579"/>
            </a:xfrm>
            <a:custGeom>
              <a:avLst/>
              <a:gdLst/>
              <a:ahLst/>
              <a:cxnLst/>
              <a:rect l="l" t="t" r="r" b="b"/>
              <a:pathLst>
                <a:path w="5530853" h="1198579">
                  <a:moveTo>
                    <a:pt x="20499" y="0"/>
                  </a:moveTo>
                  <a:lnTo>
                    <a:pt x="5510354" y="0"/>
                  </a:lnTo>
                  <a:cubicBezTo>
                    <a:pt x="5521675" y="0"/>
                    <a:pt x="5530853" y="9178"/>
                    <a:pt x="5530853" y="20499"/>
                  </a:cubicBezTo>
                  <a:lnTo>
                    <a:pt x="5530853" y="1178081"/>
                  </a:lnTo>
                  <a:cubicBezTo>
                    <a:pt x="5530853" y="1183517"/>
                    <a:pt x="5528693" y="1188731"/>
                    <a:pt x="5524849" y="1192575"/>
                  </a:cubicBezTo>
                  <a:cubicBezTo>
                    <a:pt x="5521004" y="1196420"/>
                    <a:pt x="5515790" y="1198579"/>
                    <a:pt x="5510354" y="1198579"/>
                  </a:cubicBezTo>
                  <a:lnTo>
                    <a:pt x="20499" y="1198579"/>
                  </a:lnTo>
                  <a:cubicBezTo>
                    <a:pt x="15062" y="1198579"/>
                    <a:pt x="9848" y="1196420"/>
                    <a:pt x="6004" y="1192575"/>
                  </a:cubicBezTo>
                  <a:cubicBezTo>
                    <a:pt x="2160" y="1188731"/>
                    <a:pt x="0" y="1183517"/>
                    <a:pt x="0" y="1178081"/>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p:cNvSpPr txBox="1"/>
            <p:nvPr/>
          </p:nvSpPr>
          <p:spPr>
            <a:xfrm>
              <a:off x="0" y="28575"/>
              <a:ext cx="5530853" cy="1170004"/>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TextBox 10"/>
          <p:cNvSpPr txBox="1"/>
          <p:nvPr/>
        </p:nvSpPr>
        <p:spPr>
          <a:xfrm>
            <a:off x="1905000" y="1409700"/>
            <a:ext cx="14478000" cy="2215991"/>
          </a:xfrm>
          <a:prstGeom prst="rect">
            <a:avLst/>
          </a:prstGeom>
        </p:spPr>
        <p:txBody>
          <a:bodyPr wrap="square" lIns="0" tIns="0" rIns="0" bIns="0" rtlCol="0" anchor="t">
            <a:spAutoFit/>
          </a:bodyPr>
          <a:lstStyle/>
          <a:p>
            <a:pPr lvl="0" algn="just"/>
            <a:r>
              <a:rPr lang="en-US" sz="4800" b="1" dirty="0">
                <a:solidFill>
                  <a:srgbClr val="002060"/>
                </a:solidFill>
                <a:latin typeface="Cambria" panose="02040503050406030204" pitchFamily="18" charset="0"/>
                <a:ea typeface="Cambria" panose="02040503050406030204" pitchFamily="18" charset="0"/>
                <a:cs typeface="DM Sans Bold"/>
                <a:sym typeface="DM Sans Bold"/>
              </a:rPr>
              <a:t>1. </a:t>
            </a:r>
            <a:r>
              <a:rPr lang="vi-VN" sz="4800" b="1" dirty="0">
                <a:solidFill>
                  <a:srgbClr val="002060"/>
                </a:solidFill>
                <a:latin typeface="Cambria" panose="02040503050406030204" pitchFamily="18" charset="0"/>
                <a:ea typeface="Cambria" panose="02040503050406030204" pitchFamily="18" charset="0"/>
                <a:cs typeface="DM Sans Bold"/>
                <a:sym typeface="DM Sans Bold"/>
              </a:rPr>
              <a:t>Khi đạp xe nhanh trong khoảng 30 phút, em cảm thấy thế nào? Nguồn năng lượng nào làm cho xe đạp chuyển động? Năng lượng của em được lấy từ đâu?</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sp>
        <p:nvSpPr>
          <p:cNvPr id="13" name="Freeform 13"/>
          <p:cNvSpPr/>
          <p:nvPr/>
        </p:nvSpPr>
        <p:spPr>
          <a:xfrm rot="-612436">
            <a:off x="-819944" y="4723700"/>
            <a:ext cx="2913112" cy="655450"/>
          </a:xfrm>
          <a:custGeom>
            <a:avLst/>
            <a:gdLst/>
            <a:ahLst/>
            <a:cxnLst/>
            <a:rect l="l" t="t" r="r" b="b"/>
            <a:pathLst>
              <a:path w="2913112" h="655450">
                <a:moveTo>
                  <a:pt x="0" y="0"/>
                </a:moveTo>
                <a:lnTo>
                  <a:pt x="2913112" y="0"/>
                </a:lnTo>
                <a:lnTo>
                  <a:pt x="2913112" y="655451"/>
                </a:lnTo>
                <a:lnTo>
                  <a:pt x="0" y="65545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p:cNvSpPr/>
          <p:nvPr/>
        </p:nvSpPr>
        <p:spPr>
          <a:xfrm rot="266587">
            <a:off x="15950251" y="625467"/>
            <a:ext cx="3390089" cy="762770"/>
          </a:xfrm>
          <a:custGeom>
            <a:avLst/>
            <a:gdLst/>
            <a:ahLst/>
            <a:cxnLst/>
            <a:rect l="l" t="t" r="r" b="b"/>
            <a:pathLst>
              <a:path w="3390089" h="762770">
                <a:moveTo>
                  <a:pt x="0" y="0"/>
                </a:moveTo>
                <a:lnTo>
                  <a:pt x="3390089" y="0"/>
                </a:lnTo>
                <a:lnTo>
                  <a:pt x="3390089" y="762770"/>
                </a:lnTo>
                <a:lnTo>
                  <a:pt x="0" y="7627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5"/>
          <p:cNvGrpSpPr/>
          <p:nvPr/>
        </p:nvGrpSpPr>
        <p:grpSpPr>
          <a:xfrm>
            <a:off x="470217" y="8809685"/>
            <a:ext cx="3834314" cy="897230"/>
            <a:chOff x="0" y="0"/>
            <a:chExt cx="683934" cy="160041"/>
          </a:xfrm>
        </p:grpSpPr>
        <p:sp>
          <p:nvSpPr>
            <p:cNvPr id="16" name="Freeform 16"/>
            <p:cNvSpPr/>
            <p:nvPr/>
          </p:nvSpPr>
          <p:spPr>
            <a:xfrm>
              <a:off x="0" y="0"/>
              <a:ext cx="683934" cy="160041"/>
            </a:xfrm>
            <a:custGeom>
              <a:avLst/>
              <a:gdLst/>
              <a:ahLst/>
              <a:cxnLst/>
              <a:rect l="l" t="t" r="r" b="b"/>
              <a:pathLst>
                <a:path w="683934" h="160041">
                  <a:moveTo>
                    <a:pt x="341967" y="0"/>
                  </a:moveTo>
                  <a:cubicBezTo>
                    <a:pt x="153104" y="0"/>
                    <a:pt x="0" y="35826"/>
                    <a:pt x="0" y="80020"/>
                  </a:cubicBezTo>
                  <a:cubicBezTo>
                    <a:pt x="0" y="124214"/>
                    <a:pt x="153104" y="160041"/>
                    <a:pt x="341967" y="160041"/>
                  </a:cubicBezTo>
                  <a:cubicBezTo>
                    <a:pt x="530831" y="160041"/>
                    <a:pt x="683934" y="124214"/>
                    <a:pt x="683934" y="80020"/>
                  </a:cubicBezTo>
                  <a:cubicBezTo>
                    <a:pt x="683934" y="35826"/>
                    <a:pt x="530831" y="0"/>
                    <a:pt x="341967" y="0"/>
                  </a:cubicBezTo>
                  <a:close/>
                </a:path>
              </a:pathLst>
            </a:custGeom>
            <a:solidFill>
              <a:srgbClr val="0B5D4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7"/>
            <p:cNvSpPr txBox="1"/>
            <p:nvPr/>
          </p:nvSpPr>
          <p:spPr>
            <a:xfrm>
              <a:off x="64119" y="-42146"/>
              <a:ext cx="555697" cy="187183"/>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oup 19"/>
          <p:cNvGrpSpPr/>
          <p:nvPr/>
        </p:nvGrpSpPr>
        <p:grpSpPr>
          <a:xfrm>
            <a:off x="14150637" y="8612944"/>
            <a:ext cx="3834314" cy="897230"/>
            <a:chOff x="0" y="0"/>
            <a:chExt cx="683934" cy="160041"/>
          </a:xfrm>
        </p:grpSpPr>
        <p:sp>
          <p:nvSpPr>
            <p:cNvPr id="20" name="Freeform 20"/>
            <p:cNvSpPr/>
            <p:nvPr/>
          </p:nvSpPr>
          <p:spPr>
            <a:xfrm>
              <a:off x="0" y="0"/>
              <a:ext cx="683934" cy="160041"/>
            </a:xfrm>
            <a:custGeom>
              <a:avLst/>
              <a:gdLst/>
              <a:ahLst/>
              <a:cxnLst/>
              <a:rect l="l" t="t" r="r" b="b"/>
              <a:pathLst>
                <a:path w="683934" h="160041">
                  <a:moveTo>
                    <a:pt x="341967" y="0"/>
                  </a:moveTo>
                  <a:cubicBezTo>
                    <a:pt x="153104" y="0"/>
                    <a:pt x="0" y="35826"/>
                    <a:pt x="0" y="80020"/>
                  </a:cubicBezTo>
                  <a:cubicBezTo>
                    <a:pt x="0" y="124214"/>
                    <a:pt x="153104" y="160041"/>
                    <a:pt x="341967" y="160041"/>
                  </a:cubicBezTo>
                  <a:cubicBezTo>
                    <a:pt x="530831" y="160041"/>
                    <a:pt x="683934" y="124214"/>
                    <a:pt x="683934" y="80020"/>
                  </a:cubicBezTo>
                  <a:cubicBezTo>
                    <a:pt x="683934" y="35826"/>
                    <a:pt x="530831" y="0"/>
                    <a:pt x="341967" y="0"/>
                  </a:cubicBezTo>
                  <a:close/>
                </a:path>
              </a:pathLst>
            </a:custGeom>
            <a:solidFill>
              <a:srgbClr val="0B5D4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1"/>
            <p:cNvSpPr txBox="1"/>
            <p:nvPr/>
          </p:nvSpPr>
          <p:spPr>
            <a:xfrm>
              <a:off x="64119" y="-42146"/>
              <a:ext cx="555697" cy="187183"/>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Freeform 9"/>
          <p:cNvSpPr/>
          <p:nvPr/>
        </p:nvSpPr>
        <p:spPr>
          <a:xfrm>
            <a:off x="15240" y="4838700"/>
            <a:ext cx="4941985" cy="4574199"/>
          </a:xfrm>
          <a:custGeom>
            <a:avLst/>
            <a:gdLst/>
            <a:ahLst/>
            <a:cxnLst/>
            <a:rect l="l" t="t" r="r" b="b"/>
            <a:pathLst>
              <a:path w="2465084" h="2338749">
                <a:moveTo>
                  <a:pt x="0" y="0"/>
                </a:moveTo>
                <a:lnTo>
                  <a:pt x="2465084" y="0"/>
                </a:lnTo>
                <a:lnTo>
                  <a:pt x="2465084" y="2338748"/>
                </a:lnTo>
                <a:lnTo>
                  <a:pt x="0" y="2338748"/>
                </a:lnTo>
                <a:lnTo>
                  <a:pt x="0" y="0"/>
                </a:lnTo>
                <a:close/>
              </a:path>
            </a:pathLst>
          </a:custGeom>
          <a:blipFill>
            <a:blip r:embed="rId4"/>
            <a:stretch>
              <a:fillRect/>
            </a:stretch>
          </a:blipFill>
        </p:spPr>
        <p:txBody>
          <a:bodyPr/>
          <a:lstStyle/>
          <a:p>
            <a:endParaRPr lang="en-US"/>
          </a:p>
        </p:txBody>
      </p:sp>
      <p:sp>
        <p:nvSpPr>
          <p:cNvPr id="12" name="矩形 1"/>
          <p:cNvSpPr/>
          <p:nvPr/>
        </p:nvSpPr>
        <p:spPr>
          <a:xfrm>
            <a:off x="5181600" y="4610100"/>
            <a:ext cx="12192000" cy="3785652"/>
          </a:xfrm>
          <a:prstGeom prst="rect">
            <a:avLst/>
          </a:prstGeom>
          <a:solidFill>
            <a:srgbClr val="FEBC3E"/>
          </a:solidFill>
          <a:ln w="38100">
            <a:solidFill>
              <a:schemeClr val="tx1"/>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just"/>
            <a:r>
              <a:rPr lang="en-US" sz="4800" b="1" dirty="0">
                <a:solidFill>
                  <a:prstClr val="black"/>
                </a:solidFill>
                <a:latin typeface="Cambria" panose="02040503050406030204" pitchFamily="18" charset="0"/>
                <a:ea typeface="Cambria" panose="02040503050406030204" pitchFamily="18" charset="0"/>
                <a:cs typeface="Arial-Rounded" pitchFamily="34" charset="0"/>
              </a:rPr>
              <a:t>   </a:t>
            </a:r>
            <a:r>
              <a:rPr lang="vi-VN" sz="4800" b="1" dirty="0">
                <a:solidFill>
                  <a:prstClr val="black"/>
                </a:solidFill>
                <a:latin typeface="Cambria" panose="02040503050406030204" pitchFamily="18" charset="0"/>
                <a:ea typeface="Cambria" panose="02040503050406030204" pitchFamily="18" charset="0"/>
                <a:cs typeface="Arial-Rounded" pitchFamily="34" charset="0"/>
              </a:rPr>
              <a:t>Em cảm thấy mất sức khi đạp xe nhanh trong khoảng 30 phút. Em là nguồn cung cấp năng lượng cho xe đạp chuyển động. Năng lượng của em được lấy từ thức ăn và nước uống hằng ngày</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sp>
        <p:nvSpPr>
          <p:cNvPr id="2" name="Freeform 2"/>
          <p:cNvSpPr/>
          <p:nvPr/>
        </p:nvSpPr>
        <p:spPr>
          <a:xfrm rot="-249782">
            <a:off x="-3222963" y="-1673161"/>
            <a:ext cx="22211143" cy="6927974"/>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p:cNvGrpSpPr/>
          <p:nvPr/>
        </p:nvGrpSpPr>
        <p:grpSpPr>
          <a:xfrm>
            <a:off x="1066800" y="876300"/>
            <a:ext cx="16084683" cy="3352800"/>
            <a:chOff x="0" y="0"/>
            <a:chExt cx="4236295" cy="1316322"/>
          </a:xfrm>
        </p:grpSpPr>
        <p:sp>
          <p:nvSpPr>
            <p:cNvPr id="4" name="Freeform 4"/>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28575"/>
              <a:ext cx="4236295" cy="1287747"/>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a:off x="-472846" y="7979294"/>
            <a:ext cx="19261532" cy="4174126"/>
            <a:chOff x="0" y="0"/>
            <a:chExt cx="5530853" cy="1198579"/>
          </a:xfrm>
        </p:grpSpPr>
        <p:sp>
          <p:nvSpPr>
            <p:cNvPr id="7" name="Freeform 7"/>
            <p:cNvSpPr/>
            <p:nvPr/>
          </p:nvSpPr>
          <p:spPr>
            <a:xfrm>
              <a:off x="0" y="0"/>
              <a:ext cx="5530853" cy="1198579"/>
            </a:xfrm>
            <a:custGeom>
              <a:avLst/>
              <a:gdLst/>
              <a:ahLst/>
              <a:cxnLst/>
              <a:rect l="l" t="t" r="r" b="b"/>
              <a:pathLst>
                <a:path w="5530853" h="1198579">
                  <a:moveTo>
                    <a:pt x="20499" y="0"/>
                  </a:moveTo>
                  <a:lnTo>
                    <a:pt x="5510354" y="0"/>
                  </a:lnTo>
                  <a:cubicBezTo>
                    <a:pt x="5521675" y="0"/>
                    <a:pt x="5530853" y="9178"/>
                    <a:pt x="5530853" y="20499"/>
                  </a:cubicBezTo>
                  <a:lnTo>
                    <a:pt x="5530853" y="1178081"/>
                  </a:lnTo>
                  <a:cubicBezTo>
                    <a:pt x="5530853" y="1183517"/>
                    <a:pt x="5528693" y="1188731"/>
                    <a:pt x="5524849" y="1192575"/>
                  </a:cubicBezTo>
                  <a:cubicBezTo>
                    <a:pt x="5521004" y="1196420"/>
                    <a:pt x="5515790" y="1198579"/>
                    <a:pt x="5510354" y="1198579"/>
                  </a:cubicBezTo>
                  <a:lnTo>
                    <a:pt x="20499" y="1198579"/>
                  </a:lnTo>
                  <a:cubicBezTo>
                    <a:pt x="15062" y="1198579"/>
                    <a:pt x="9848" y="1196420"/>
                    <a:pt x="6004" y="1192575"/>
                  </a:cubicBezTo>
                  <a:cubicBezTo>
                    <a:pt x="2160" y="1188731"/>
                    <a:pt x="0" y="1183517"/>
                    <a:pt x="0" y="1178081"/>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p:cNvSpPr txBox="1"/>
            <p:nvPr/>
          </p:nvSpPr>
          <p:spPr>
            <a:xfrm>
              <a:off x="0" y="28575"/>
              <a:ext cx="5530853" cy="1170004"/>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TextBox 10"/>
          <p:cNvSpPr txBox="1"/>
          <p:nvPr/>
        </p:nvSpPr>
        <p:spPr>
          <a:xfrm>
            <a:off x="1905000" y="1409700"/>
            <a:ext cx="14478000" cy="2492990"/>
          </a:xfrm>
          <a:prstGeom prst="rect">
            <a:avLst/>
          </a:prstGeom>
        </p:spPr>
        <p:txBody>
          <a:bodyPr wrap="square" lIns="0" tIns="0" rIns="0" bIns="0" rtlCol="0" anchor="t">
            <a:spAutoFit/>
          </a:bodyPr>
          <a:lstStyle/>
          <a:p>
            <a:pPr lvl="0" algn="just"/>
            <a:r>
              <a:rPr lang="en-US" sz="5400" b="1" dirty="0">
                <a:solidFill>
                  <a:srgbClr val="002060"/>
                </a:solidFill>
                <a:latin typeface="Cambria" panose="02040503050406030204" pitchFamily="18" charset="0"/>
                <a:ea typeface="Cambria" panose="02040503050406030204" pitchFamily="18" charset="0"/>
                <a:cs typeface="DM Sans Bold"/>
                <a:sym typeface="DM Sans Bold"/>
              </a:rPr>
              <a:t>2. </a:t>
            </a:r>
            <a:r>
              <a:rPr lang="vi-VN" sz="5400" b="1" dirty="0">
                <a:solidFill>
                  <a:srgbClr val="002060"/>
                </a:solidFill>
                <a:latin typeface="Cambria" panose="02040503050406030204" pitchFamily="18" charset="0"/>
                <a:ea typeface="Cambria" panose="02040503050406030204" pitchFamily="18" charset="0"/>
                <a:cs typeface="DM Sans Bold"/>
                <a:sym typeface="DM Sans Bold"/>
              </a:rPr>
              <a:t>Khi đạp xe xuôi theo chiều gió, em sẽ cảm thấy mất ít hay nhiều sức hơn khi đạp xe ngược chiều gió?</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sp>
        <p:nvSpPr>
          <p:cNvPr id="13" name="Freeform 13"/>
          <p:cNvSpPr/>
          <p:nvPr/>
        </p:nvSpPr>
        <p:spPr>
          <a:xfrm rot="-612436">
            <a:off x="-819944" y="4723700"/>
            <a:ext cx="2913112" cy="655450"/>
          </a:xfrm>
          <a:custGeom>
            <a:avLst/>
            <a:gdLst/>
            <a:ahLst/>
            <a:cxnLst/>
            <a:rect l="l" t="t" r="r" b="b"/>
            <a:pathLst>
              <a:path w="2913112" h="655450">
                <a:moveTo>
                  <a:pt x="0" y="0"/>
                </a:moveTo>
                <a:lnTo>
                  <a:pt x="2913112" y="0"/>
                </a:lnTo>
                <a:lnTo>
                  <a:pt x="2913112" y="655451"/>
                </a:lnTo>
                <a:lnTo>
                  <a:pt x="0" y="65545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p:cNvSpPr/>
          <p:nvPr/>
        </p:nvSpPr>
        <p:spPr>
          <a:xfrm rot="266587">
            <a:off x="15950251" y="625467"/>
            <a:ext cx="3390089" cy="762770"/>
          </a:xfrm>
          <a:custGeom>
            <a:avLst/>
            <a:gdLst/>
            <a:ahLst/>
            <a:cxnLst/>
            <a:rect l="l" t="t" r="r" b="b"/>
            <a:pathLst>
              <a:path w="3390089" h="762770">
                <a:moveTo>
                  <a:pt x="0" y="0"/>
                </a:moveTo>
                <a:lnTo>
                  <a:pt x="3390089" y="0"/>
                </a:lnTo>
                <a:lnTo>
                  <a:pt x="3390089" y="762770"/>
                </a:lnTo>
                <a:lnTo>
                  <a:pt x="0" y="76277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5"/>
          <p:cNvGrpSpPr/>
          <p:nvPr/>
        </p:nvGrpSpPr>
        <p:grpSpPr>
          <a:xfrm>
            <a:off x="470217" y="8809685"/>
            <a:ext cx="3834314" cy="897230"/>
            <a:chOff x="0" y="0"/>
            <a:chExt cx="683934" cy="160041"/>
          </a:xfrm>
        </p:grpSpPr>
        <p:sp>
          <p:nvSpPr>
            <p:cNvPr id="16" name="Freeform 16"/>
            <p:cNvSpPr/>
            <p:nvPr/>
          </p:nvSpPr>
          <p:spPr>
            <a:xfrm>
              <a:off x="0" y="0"/>
              <a:ext cx="683934" cy="160041"/>
            </a:xfrm>
            <a:custGeom>
              <a:avLst/>
              <a:gdLst/>
              <a:ahLst/>
              <a:cxnLst/>
              <a:rect l="l" t="t" r="r" b="b"/>
              <a:pathLst>
                <a:path w="683934" h="160041">
                  <a:moveTo>
                    <a:pt x="341967" y="0"/>
                  </a:moveTo>
                  <a:cubicBezTo>
                    <a:pt x="153104" y="0"/>
                    <a:pt x="0" y="35826"/>
                    <a:pt x="0" y="80020"/>
                  </a:cubicBezTo>
                  <a:cubicBezTo>
                    <a:pt x="0" y="124214"/>
                    <a:pt x="153104" y="160041"/>
                    <a:pt x="341967" y="160041"/>
                  </a:cubicBezTo>
                  <a:cubicBezTo>
                    <a:pt x="530831" y="160041"/>
                    <a:pt x="683934" y="124214"/>
                    <a:pt x="683934" y="80020"/>
                  </a:cubicBezTo>
                  <a:cubicBezTo>
                    <a:pt x="683934" y="35826"/>
                    <a:pt x="530831" y="0"/>
                    <a:pt x="341967" y="0"/>
                  </a:cubicBezTo>
                  <a:close/>
                </a:path>
              </a:pathLst>
            </a:custGeom>
            <a:solidFill>
              <a:srgbClr val="0B5D4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7"/>
            <p:cNvSpPr txBox="1"/>
            <p:nvPr/>
          </p:nvSpPr>
          <p:spPr>
            <a:xfrm>
              <a:off x="64119" y="-42146"/>
              <a:ext cx="555697" cy="187183"/>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oup 19"/>
          <p:cNvGrpSpPr/>
          <p:nvPr/>
        </p:nvGrpSpPr>
        <p:grpSpPr>
          <a:xfrm>
            <a:off x="14150637" y="8612944"/>
            <a:ext cx="3834314" cy="897230"/>
            <a:chOff x="0" y="0"/>
            <a:chExt cx="683934" cy="160041"/>
          </a:xfrm>
        </p:grpSpPr>
        <p:sp>
          <p:nvSpPr>
            <p:cNvPr id="20" name="Freeform 20"/>
            <p:cNvSpPr/>
            <p:nvPr/>
          </p:nvSpPr>
          <p:spPr>
            <a:xfrm>
              <a:off x="0" y="0"/>
              <a:ext cx="683934" cy="160041"/>
            </a:xfrm>
            <a:custGeom>
              <a:avLst/>
              <a:gdLst/>
              <a:ahLst/>
              <a:cxnLst/>
              <a:rect l="l" t="t" r="r" b="b"/>
              <a:pathLst>
                <a:path w="683934" h="160041">
                  <a:moveTo>
                    <a:pt x="341967" y="0"/>
                  </a:moveTo>
                  <a:cubicBezTo>
                    <a:pt x="153104" y="0"/>
                    <a:pt x="0" y="35826"/>
                    <a:pt x="0" y="80020"/>
                  </a:cubicBezTo>
                  <a:cubicBezTo>
                    <a:pt x="0" y="124214"/>
                    <a:pt x="153104" y="160041"/>
                    <a:pt x="341967" y="160041"/>
                  </a:cubicBezTo>
                  <a:cubicBezTo>
                    <a:pt x="530831" y="160041"/>
                    <a:pt x="683934" y="124214"/>
                    <a:pt x="683934" y="80020"/>
                  </a:cubicBezTo>
                  <a:cubicBezTo>
                    <a:pt x="683934" y="35826"/>
                    <a:pt x="530831" y="0"/>
                    <a:pt x="341967" y="0"/>
                  </a:cubicBezTo>
                  <a:close/>
                </a:path>
              </a:pathLst>
            </a:custGeom>
            <a:solidFill>
              <a:srgbClr val="0B5D4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1"/>
            <p:cNvSpPr txBox="1"/>
            <p:nvPr/>
          </p:nvSpPr>
          <p:spPr>
            <a:xfrm>
              <a:off x="64119" y="-42146"/>
              <a:ext cx="555697" cy="187183"/>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Freeform 9"/>
          <p:cNvSpPr/>
          <p:nvPr/>
        </p:nvSpPr>
        <p:spPr>
          <a:xfrm>
            <a:off x="15240" y="4838700"/>
            <a:ext cx="4941985" cy="4574199"/>
          </a:xfrm>
          <a:custGeom>
            <a:avLst/>
            <a:gdLst/>
            <a:ahLst/>
            <a:cxnLst/>
            <a:rect l="l" t="t" r="r" b="b"/>
            <a:pathLst>
              <a:path w="2465084" h="2338749">
                <a:moveTo>
                  <a:pt x="0" y="0"/>
                </a:moveTo>
                <a:lnTo>
                  <a:pt x="2465084" y="0"/>
                </a:lnTo>
                <a:lnTo>
                  <a:pt x="2465084" y="2338748"/>
                </a:lnTo>
                <a:lnTo>
                  <a:pt x="0" y="233874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矩形 1"/>
          <p:cNvSpPr/>
          <p:nvPr/>
        </p:nvSpPr>
        <p:spPr>
          <a:xfrm>
            <a:off x="5181600" y="4610100"/>
            <a:ext cx="12192000" cy="2862322"/>
          </a:xfrm>
          <a:prstGeom prst="rect">
            <a:avLst/>
          </a:prstGeom>
          <a:solidFill>
            <a:srgbClr val="FEBC3E"/>
          </a:solidFill>
          <a:ln w="38100">
            <a:solidFill>
              <a:schemeClr val="tx1"/>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just"/>
            <a:r>
              <a:rPr lang="vi-VN" sz="6000" b="1" dirty="0">
                <a:solidFill>
                  <a:prstClr val="black"/>
                </a:solidFill>
                <a:latin typeface="Cambria" panose="02040503050406030204" pitchFamily="18" charset="0"/>
                <a:ea typeface="Cambria" panose="02040503050406030204" pitchFamily="18" charset="0"/>
                <a:cs typeface="Arial-Rounded" pitchFamily="34" charset="0"/>
              </a:rPr>
              <a:t>Khi đạp xe xuôi theo chiều gió, em cảm thấy như xe nhẹ hơn, đạp được nhanh hơn</a:t>
            </a:r>
            <a:endPar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grpSp>
        <p:nvGrpSpPr>
          <p:cNvPr id="38" name="Group 37"/>
          <p:cNvGrpSpPr/>
          <p:nvPr/>
        </p:nvGrpSpPr>
        <p:grpSpPr>
          <a:xfrm>
            <a:off x="510197" y="2"/>
            <a:ext cx="17085987" cy="7704206"/>
            <a:chOff x="340130" y="0"/>
            <a:chExt cx="6833097" cy="4351838"/>
          </a:xfrm>
        </p:grpSpPr>
        <p:grpSp>
          <p:nvGrpSpPr>
            <p:cNvPr id="39" name="Group 38"/>
            <p:cNvGrpSpPr/>
            <p:nvPr/>
          </p:nvGrpSpPr>
          <p:grpSpPr>
            <a:xfrm>
              <a:off x="340130" y="1196096"/>
              <a:ext cx="6833097" cy="3155742"/>
              <a:chOff x="5814324" y="491558"/>
              <a:chExt cx="5879305" cy="3208710"/>
            </a:xfrm>
          </p:grpSpPr>
          <p:grpSp>
            <p:nvGrpSpPr>
              <p:cNvPr id="43" name="Graphic 4"/>
              <p:cNvGrpSpPr/>
              <p:nvPr/>
            </p:nvGrpSpPr>
            <p:grpSpPr>
              <a:xfrm>
                <a:off x="5814324" y="491558"/>
                <a:ext cx="5879305" cy="3208710"/>
                <a:chOff x="5610688" y="1031736"/>
                <a:chExt cx="5879305" cy="3980523"/>
              </a:xfrm>
            </p:grpSpPr>
            <p:sp>
              <p:nvSpPr>
                <p:cNvPr id="45" name="Freeform: Shape 44"/>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defTabSz="1371600">
                    <a:defRPr/>
                  </a:pPr>
                  <a:endParaRPr lang="en-US" sz="2700" dirty="0">
                    <a:solidFill>
                      <a:prstClr val="black"/>
                    </a:solidFill>
                    <a:latin typeface="Calibri" panose="020F0502020204030204"/>
                  </a:endParaRPr>
                </a:p>
              </p:txBody>
            </p:sp>
            <p:sp>
              <p:nvSpPr>
                <p:cNvPr id="46" name="Freeform: Shape 45"/>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defTabSz="1371600">
                    <a:defRPr/>
                  </a:pPr>
                  <a:endParaRPr lang="en-US" sz="2700">
                    <a:solidFill>
                      <a:prstClr val="black"/>
                    </a:solidFill>
                    <a:latin typeface="Calibri" panose="020F0502020204030204"/>
                  </a:endParaRPr>
                </a:p>
              </p:txBody>
            </p:sp>
            <p:grpSp>
              <p:nvGrpSpPr>
                <p:cNvPr id="47" name="Graphic 4"/>
                <p:cNvGrpSpPr/>
                <p:nvPr/>
              </p:nvGrpSpPr>
              <p:grpSpPr>
                <a:xfrm>
                  <a:off x="5610688" y="1031736"/>
                  <a:ext cx="5879305" cy="3980523"/>
                  <a:chOff x="5610688" y="1031736"/>
                  <a:chExt cx="5879305" cy="3980523"/>
                </a:xfrm>
                <a:solidFill>
                  <a:srgbClr val="1A1A1A"/>
                </a:solidFill>
              </p:grpSpPr>
              <p:sp>
                <p:nvSpPr>
                  <p:cNvPr id="48" name="Freeform: Shape 47"/>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defTabSz="1371600">
                      <a:defRPr/>
                    </a:pPr>
                    <a:endParaRPr lang="en-US" sz="2700">
                      <a:solidFill>
                        <a:prstClr val="black"/>
                      </a:solidFill>
                      <a:latin typeface="Calibri" panose="020F0502020204030204"/>
                    </a:endParaRPr>
                  </a:p>
                </p:txBody>
              </p:sp>
              <p:sp>
                <p:nvSpPr>
                  <p:cNvPr id="49" name="Freeform: Shape 48"/>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defTabSz="1371600">
                      <a:defRPr/>
                    </a:pPr>
                    <a:endParaRPr lang="en-US" sz="2700">
                      <a:solidFill>
                        <a:prstClr val="black"/>
                      </a:solidFill>
                      <a:latin typeface="Calibri" panose="020F0502020204030204"/>
                    </a:endParaRPr>
                  </a:p>
                </p:txBody>
              </p:sp>
              <p:sp>
                <p:nvSpPr>
                  <p:cNvPr id="50" name="Freeform: Shape 49"/>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defTabSz="1371600">
                      <a:defRPr/>
                    </a:pPr>
                    <a:endParaRPr lang="en-US" sz="2700">
                      <a:solidFill>
                        <a:prstClr val="black"/>
                      </a:solidFill>
                      <a:latin typeface="Calibri" panose="020F0502020204030204"/>
                    </a:endParaRPr>
                  </a:p>
                </p:txBody>
              </p:sp>
              <p:sp>
                <p:nvSpPr>
                  <p:cNvPr id="51" name="Freeform: Shape 50"/>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defTabSz="1371600">
                      <a:defRPr/>
                    </a:pPr>
                    <a:endParaRPr lang="en-US" sz="2700">
                      <a:solidFill>
                        <a:prstClr val="black"/>
                      </a:solidFill>
                      <a:latin typeface="Calibri" panose="020F0502020204030204"/>
                    </a:endParaRPr>
                  </a:p>
                </p:txBody>
              </p:sp>
              <p:sp>
                <p:nvSpPr>
                  <p:cNvPr id="52" name="Freeform: Shape 51"/>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defTabSz="1371600">
                      <a:defRPr/>
                    </a:pPr>
                    <a:endParaRPr lang="en-US" sz="2700">
                      <a:solidFill>
                        <a:prstClr val="black"/>
                      </a:solidFill>
                      <a:latin typeface="Calibri" panose="020F0502020204030204"/>
                    </a:endParaRPr>
                  </a:p>
                </p:txBody>
              </p:sp>
              <p:sp>
                <p:nvSpPr>
                  <p:cNvPr id="53" name="Freeform: Shape 52"/>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defTabSz="1371600">
                      <a:defRPr/>
                    </a:pPr>
                    <a:endParaRPr lang="en-US" sz="2700">
                      <a:solidFill>
                        <a:prstClr val="black"/>
                      </a:solidFill>
                      <a:latin typeface="Calibri" panose="020F0502020204030204"/>
                    </a:endParaRPr>
                  </a:p>
                </p:txBody>
              </p:sp>
            </p:grpSp>
          </p:grpSp>
          <p:sp>
            <p:nvSpPr>
              <p:cNvPr id="44" name="TextBox 43"/>
              <p:cNvSpPr txBox="1"/>
              <p:nvPr/>
            </p:nvSpPr>
            <p:spPr>
              <a:xfrm>
                <a:off x="6116850" y="1216980"/>
                <a:ext cx="5193611" cy="2174275"/>
              </a:xfrm>
              <a:prstGeom prst="rect">
                <a:avLst/>
              </a:prstGeom>
              <a:noFill/>
            </p:spPr>
            <p:txBody>
              <a:bodyPr wrap="square" rtlCol="0">
                <a:spAutoFit/>
              </a:bodyPr>
              <a:lstStyle/>
              <a:p>
                <a:pPr algn="just" defTabSz="1371600">
                  <a:defRPr/>
                </a:pPr>
                <a:r>
                  <a:rPr lang="en-US" sz="6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6000" b="1" dirty="0">
                    <a:solidFill>
                      <a:prstClr val="black"/>
                    </a:solidFill>
                    <a:latin typeface="Cambria" panose="02040503050406030204" pitchFamily="18" charset="0"/>
                    <a:ea typeface="Cambria" panose="02040503050406030204" pitchFamily="18" charset="0"/>
                    <a:cs typeface="Calibri" panose="020F0502020204030204" pitchFamily="34" charset="0"/>
                  </a:rPr>
                  <a:t>Con người cần sử dụng năng lượng để hoạt động. Một số năng lượng trong tự nhiên có ảnh hưởng đến hoạt động của con người.</a:t>
                </a:r>
                <a:endParaRPr lang="en-US" sz="6000" b="1" i="1" dirty="0">
                  <a:solidFill>
                    <a:prstClr val="black"/>
                  </a:solidFill>
                  <a:latin typeface="Cambria" panose="02040503050406030204" pitchFamily="18" charset="0"/>
                  <a:ea typeface="Cambria" panose="02040503050406030204" pitchFamily="18" charset="0"/>
                  <a:cs typeface="Calibri" panose="020F0502020204030204" pitchFamily="34" charset="0"/>
                </a:endParaRPr>
              </a:p>
            </p:txBody>
          </p:sp>
        </p:grpSp>
        <p:grpSp>
          <p:nvGrpSpPr>
            <p:cNvPr id="40" name="Group 39"/>
            <p:cNvGrpSpPr/>
            <p:nvPr/>
          </p:nvGrpSpPr>
          <p:grpSpPr>
            <a:xfrm>
              <a:off x="2420711" y="0"/>
              <a:ext cx="2628113" cy="1959774"/>
              <a:chOff x="329521" y="-578755"/>
              <a:chExt cx="4122719" cy="2909600"/>
            </a:xfrm>
          </p:grpSpPr>
          <p:pic>
            <p:nvPicPr>
              <p:cNvPr id="41" name="Picture 4" descr="Rabbit Cartoon, Animal, Mammal, White Transparent Png – Pngset.co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816" b="94184" l="3400" r="93700">
                            <a14:foregroundMark x1="40900" y1="57041" x2="47300" y2="75102"/>
                            <a14:foregroundMark x1="49200" y1="40102" x2="64700" y2="81224"/>
                            <a14:foregroundMark x1="58800" y1="31122" x2="71100" y2="77755"/>
                            <a14:foregroundMark x1="71100" y1="77755" x2="71100" y2="77755"/>
                            <a14:foregroundMark x1="60900" y1="36122" x2="89300" y2="70102"/>
                            <a14:foregroundMark x1="89300" y1="70102" x2="89500" y2="70102"/>
                            <a14:foregroundMark x1="46900" y1="42041" x2="25500" y2="75306"/>
                            <a14:foregroundMark x1="25500" y1="75306" x2="26200" y2="77551"/>
                            <a14:foregroundMark x1="37100" y1="47041" x2="31500" y2="52245"/>
                            <a14:foregroundMark x1="31500" y1="52245" x2="24900" y2="74184"/>
                            <a14:foregroundMark x1="24900" y1="74184" x2="27800" y2="81122"/>
                            <a14:foregroundMark x1="35600" y1="33163" x2="36700" y2="83878"/>
                            <a14:foregroundMark x1="33500" y1="40510" x2="30100" y2="87245"/>
                            <a14:foregroundMark x1="30100" y1="87245" x2="30500" y2="88061"/>
                            <a14:foregroundMark x1="19000" y1="50102" x2="30300" y2="91122"/>
                            <a14:foregroundMark x1="30300" y1="91122" x2="30300" y2="91122"/>
                            <a14:foregroundMark x1="10800" y1="60000" x2="14100" y2="88163"/>
                            <a14:foregroundMark x1="14100" y1="88163" x2="15400" y2="89490"/>
                            <a14:foregroundMark x1="9700" y1="76429" x2="9400" y2="93571"/>
                            <a14:foregroundMark x1="9400" y1="93571" x2="10000" y2="94184"/>
                            <a14:foregroundMark x1="93700" y1="63776" x2="93700" y2="75408"/>
                            <a14:foregroundMark x1="68600" y1="34898" x2="68600" y2="34898"/>
                            <a14:foregroundMark x1="69100" y1="29694" x2="69100" y2="49184"/>
                            <a14:foregroundMark x1="66500" y1="36837" x2="30700" y2="38367"/>
                            <a14:foregroundMark x1="51500" y1="37551" x2="35800" y2="37347"/>
                            <a14:foregroundMark x1="41600" y1="27347" x2="28200" y2="43776"/>
                            <a14:foregroundMark x1="28200" y1="43776" x2="28100" y2="44694"/>
                            <a14:foregroundMark x1="11200" y1="38980" x2="8200" y2="43980"/>
                            <a14:foregroundMark x1="3700" y1="46020" x2="3700" y2="46020"/>
                            <a14:foregroundMark x1="3700" y1="46020" x2="3700" y2="46020"/>
                            <a14:foregroundMark x1="6400" y1="39694" x2="6400" y2="39694"/>
                            <a14:foregroundMark x1="3700" y1="46939" x2="3700" y2="46939"/>
                            <a14:foregroundMark x1="3400" y1="49490" x2="3400" y2="49490"/>
                            <a14:foregroundMark x1="43700" y1="20510" x2="58600" y2="39184"/>
                            <a14:foregroundMark x1="60900" y1="30714" x2="60500" y2="35714"/>
                            <a14:foregroundMark x1="61000" y1="18980" x2="69900" y2="41122"/>
                            <a14:foregroundMark x1="38800" y1="5816" x2="39000" y2="7653"/>
                            <a14:foregroundMark x1="62900" y1="6122" x2="62900" y2="6122"/>
                          </a14:backgroundRemoval>
                        </a14:imgEffect>
                      </a14:imgLayer>
                    </a14:imgProps>
                  </a:ext>
                  <a:ext uri="{28A0092B-C50C-407E-A947-70E740481C1C}">
                    <a14:useLocalDpi xmlns:a14="http://schemas.microsoft.com/office/drawing/2010/main" val="0"/>
                  </a:ext>
                </a:extLst>
              </a:blip>
              <a:srcRect/>
              <a:stretch>
                <a:fillRect/>
              </a:stretch>
            </p:blipFill>
            <p:spPr bwMode="auto">
              <a:xfrm>
                <a:off x="329521" y="-578755"/>
                <a:ext cx="4073432" cy="2909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78808" y="795176"/>
                <a:ext cx="4073432" cy="1213125"/>
              </a:xfrm>
              <a:prstGeom prst="rect">
                <a:avLst/>
              </a:prstGeom>
              <a:noFill/>
            </p:spPr>
            <p:txBody>
              <a:bodyPr wrap="square" rtlCol="0">
                <a:spAutoFit/>
              </a:bodyPr>
              <a:lstStyle/>
              <a:p>
                <a:pPr algn="ctr" defTabSz="1371600">
                  <a:defRPr/>
                </a:pPr>
                <a:r>
                  <a:rPr lang="en-US" sz="8800" b="1" dirty="0" err="1">
                    <a:solidFill>
                      <a:srgbClr val="FF3399"/>
                    </a:solidFill>
                    <a:latin typeface="Calibri (Body)"/>
                  </a:rPr>
                  <a:t>Kết</a:t>
                </a:r>
                <a:r>
                  <a:rPr lang="en-US" sz="8800" b="1" dirty="0">
                    <a:solidFill>
                      <a:srgbClr val="FF3399"/>
                    </a:solidFill>
                    <a:latin typeface="Calibri (Body)"/>
                  </a:rPr>
                  <a:t> </a:t>
                </a:r>
                <a:r>
                  <a:rPr lang="en-US" sz="8800" b="1" dirty="0" err="1">
                    <a:solidFill>
                      <a:srgbClr val="FF3399"/>
                    </a:solidFill>
                    <a:latin typeface="Calibri (Body)"/>
                  </a:rPr>
                  <a:t>luận</a:t>
                </a:r>
                <a:endParaRPr lang="vi-VN" sz="8800" b="1" dirty="0">
                  <a:solidFill>
                    <a:srgbClr val="FF3399"/>
                  </a:solidFill>
                  <a:latin typeface="Calibri (Body)"/>
                </a:endParaRPr>
              </a:p>
            </p:txBody>
          </p:sp>
        </p:grpSp>
      </p:grpSp>
      <p:pic>
        <p:nvPicPr>
          <p:cNvPr id="54" name="图片 17"/>
          <p:cNvPicPr>
            <a:picLocks noChangeAspect="1"/>
          </p:cNvPicPr>
          <p:nvPr/>
        </p:nvPicPr>
        <p:blipFill rotWithShape="1">
          <a:blip r:embed="rId4" cstate="print">
            <a:extLst>
              <a:ext uri="{28A0092B-C50C-407E-A947-70E740481C1C}">
                <a14:useLocalDpi xmlns:a14="http://schemas.microsoft.com/office/drawing/2010/main" val="0"/>
              </a:ext>
            </a:extLst>
          </a:blip>
          <a:srcRect t="17889" r="47243" b="8656"/>
          <a:stretch>
            <a:fillRect/>
          </a:stretch>
        </p:blipFill>
        <p:spPr>
          <a:xfrm flipH="1">
            <a:off x="15204164" y="6062107"/>
            <a:ext cx="3083837" cy="4364171"/>
          </a:xfrm>
          <a:prstGeom prst="rect">
            <a:avLst/>
          </a:prstGeom>
        </p:spPr>
      </p:pic>
      <p:pic>
        <p:nvPicPr>
          <p:cNvPr id="55"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51451" t="11434" b="12205"/>
          <a:stretch>
            <a:fillRect/>
          </a:stretch>
        </p:blipFill>
        <p:spPr>
          <a:xfrm flipH="1">
            <a:off x="-526622" y="6018743"/>
            <a:ext cx="2898714" cy="46340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sp>
        <p:nvSpPr>
          <p:cNvPr id="2" name="Freeform 2"/>
          <p:cNvSpPr/>
          <p:nvPr/>
        </p:nvSpPr>
        <p:spPr>
          <a:xfrm rot="-249782">
            <a:off x="-3222963" y="1076106"/>
            <a:ext cx="22211143" cy="6927974"/>
          </a:xfrm>
          <a:custGeom>
            <a:avLst/>
            <a:gdLst/>
            <a:ahLst/>
            <a:cxnLst/>
            <a:rect l="l" t="t" r="r" b="b"/>
            <a:pathLst>
              <a:path w="22211143" h="6927974">
                <a:moveTo>
                  <a:pt x="0" y="0"/>
                </a:moveTo>
                <a:lnTo>
                  <a:pt x="22211143" y="0"/>
                </a:lnTo>
                <a:lnTo>
                  <a:pt x="22211143" y="6927973"/>
                </a:lnTo>
                <a:lnTo>
                  <a:pt x="0" y="6927973"/>
                </a:lnTo>
                <a:lnTo>
                  <a:pt x="0" y="0"/>
                </a:lnTo>
                <a:close/>
              </a:path>
            </a:pathLst>
          </a:custGeom>
          <a:blipFill>
            <a:blip r:embed="rId2">
              <a:alphaModFix amt="55000"/>
            </a:blip>
            <a:stretch>
              <a:fillRect/>
            </a:stretch>
          </a:blipFill>
        </p:spPr>
        <p:txBody>
          <a:bodyPr/>
          <a:lstStyle/>
          <a:p>
            <a:endParaRPr lang="en-US"/>
          </a:p>
        </p:txBody>
      </p:sp>
      <p:grpSp>
        <p:nvGrpSpPr>
          <p:cNvPr id="3" name="Group 3"/>
          <p:cNvGrpSpPr/>
          <p:nvPr/>
        </p:nvGrpSpPr>
        <p:grpSpPr>
          <a:xfrm>
            <a:off x="1168667" y="962743"/>
            <a:ext cx="15950666" cy="8361514"/>
            <a:chOff x="0" y="0"/>
            <a:chExt cx="730935" cy="383164"/>
          </a:xfrm>
        </p:grpSpPr>
        <p:sp>
          <p:nvSpPr>
            <p:cNvPr id="4" name="Freeform 4"/>
            <p:cNvSpPr/>
            <p:nvPr/>
          </p:nvSpPr>
          <p:spPr>
            <a:xfrm>
              <a:off x="0" y="0"/>
              <a:ext cx="730935" cy="383164"/>
            </a:xfrm>
            <a:custGeom>
              <a:avLst/>
              <a:gdLst/>
              <a:ahLst/>
              <a:cxnLst/>
              <a:rect l="l" t="t" r="r" b="b"/>
              <a:pathLst>
                <a:path w="730935" h="383164">
                  <a:moveTo>
                    <a:pt x="24754" y="0"/>
                  </a:moveTo>
                  <a:lnTo>
                    <a:pt x="706182" y="0"/>
                  </a:lnTo>
                  <a:cubicBezTo>
                    <a:pt x="719853" y="0"/>
                    <a:pt x="730935" y="11083"/>
                    <a:pt x="730935" y="24754"/>
                  </a:cubicBezTo>
                  <a:lnTo>
                    <a:pt x="730935" y="358411"/>
                  </a:lnTo>
                  <a:cubicBezTo>
                    <a:pt x="730935" y="372082"/>
                    <a:pt x="719853" y="383164"/>
                    <a:pt x="706182" y="383164"/>
                  </a:cubicBezTo>
                  <a:lnTo>
                    <a:pt x="24754" y="383164"/>
                  </a:lnTo>
                  <a:cubicBezTo>
                    <a:pt x="11083" y="383164"/>
                    <a:pt x="0" y="372082"/>
                    <a:pt x="0" y="358411"/>
                  </a:cubicBezTo>
                  <a:lnTo>
                    <a:pt x="0" y="24754"/>
                  </a:lnTo>
                  <a:cubicBezTo>
                    <a:pt x="0" y="11083"/>
                    <a:pt x="11083" y="0"/>
                    <a:pt x="24754" y="0"/>
                  </a:cubicBezTo>
                  <a:close/>
                </a:path>
              </a:pathLst>
            </a:custGeom>
            <a:solidFill>
              <a:srgbClr val="E0F19C"/>
            </a:solidFill>
            <a:ln cap="rnd">
              <a:noFill/>
              <a:prstDash val="solid"/>
              <a:round/>
            </a:ln>
          </p:spPr>
          <p:txBody>
            <a:bodyPr/>
            <a:lstStyle/>
            <a:p>
              <a:endParaRPr lang="en-US"/>
            </a:p>
          </p:txBody>
        </p:sp>
        <p:sp>
          <p:nvSpPr>
            <p:cNvPr id="5" name="TextBox 5"/>
            <p:cNvSpPr txBox="1"/>
            <p:nvPr/>
          </p:nvSpPr>
          <p:spPr>
            <a:xfrm>
              <a:off x="0" y="28575"/>
              <a:ext cx="730935" cy="354589"/>
            </a:xfrm>
            <a:prstGeom prst="rect">
              <a:avLst/>
            </a:prstGeom>
          </p:spPr>
          <p:txBody>
            <a:bodyPr lIns="50800" tIns="50800" rIns="50800" bIns="50800" rtlCol="0" anchor="ctr"/>
            <a:lstStyle/>
            <a:p>
              <a:pPr marL="0" lvl="0" indent="0" algn="ctr">
                <a:lnSpc>
                  <a:spcPts val="2670"/>
                </a:lnSpc>
                <a:spcBef>
                  <a:spcPct val="0"/>
                </a:spcBef>
              </a:pPr>
              <a:endParaRPr/>
            </a:p>
          </p:txBody>
        </p:sp>
      </p:grpSp>
      <p:grpSp>
        <p:nvGrpSpPr>
          <p:cNvPr id="6" name="Group 6"/>
          <p:cNvGrpSpPr/>
          <p:nvPr/>
        </p:nvGrpSpPr>
        <p:grpSpPr>
          <a:xfrm>
            <a:off x="-472846" y="8801149"/>
            <a:ext cx="19261532" cy="4174126"/>
            <a:chOff x="0" y="0"/>
            <a:chExt cx="5530853" cy="1198579"/>
          </a:xfrm>
        </p:grpSpPr>
        <p:sp>
          <p:nvSpPr>
            <p:cNvPr id="7" name="Freeform 7"/>
            <p:cNvSpPr/>
            <p:nvPr/>
          </p:nvSpPr>
          <p:spPr>
            <a:xfrm>
              <a:off x="0" y="0"/>
              <a:ext cx="5530853" cy="1198579"/>
            </a:xfrm>
            <a:custGeom>
              <a:avLst/>
              <a:gdLst/>
              <a:ahLst/>
              <a:cxnLst/>
              <a:rect l="l" t="t" r="r" b="b"/>
              <a:pathLst>
                <a:path w="5530853" h="1198579">
                  <a:moveTo>
                    <a:pt x="20499" y="0"/>
                  </a:moveTo>
                  <a:lnTo>
                    <a:pt x="5510354" y="0"/>
                  </a:lnTo>
                  <a:cubicBezTo>
                    <a:pt x="5521675" y="0"/>
                    <a:pt x="5530853" y="9178"/>
                    <a:pt x="5530853" y="20499"/>
                  </a:cubicBezTo>
                  <a:lnTo>
                    <a:pt x="5530853" y="1178081"/>
                  </a:lnTo>
                  <a:cubicBezTo>
                    <a:pt x="5530853" y="1183517"/>
                    <a:pt x="5528693" y="1188731"/>
                    <a:pt x="5524849" y="1192575"/>
                  </a:cubicBezTo>
                  <a:cubicBezTo>
                    <a:pt x="5521004" y="1196420"/>
                    <a:pt x="5515790" y="1198579"/>
                    <a:pt x="5510354" y="1198579"/>
                  </a:cubicBezTo>
                  <a:lnTo>
                    <a:pt x="20499" y="1198579"/>
                  </a:lnTo>
                  <a:cubicBezTo>
                    <a:pt x="15062" y="1198579"/>
                    <a:pt x="9848" y="1196420"/>
                    <a:pt x="6004" y="1192575"/>
                  </a:cubicBezTo>
                  <a:cubicBezTo>
                    <a:pt x="2160" y="1188731"/>
                    <a:pt x="0" y="1183517"/>
                    <a:pt x="0" y="1178081"/>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endParaRPr lang="en-US"/>
            </a:p>
          </p:txBody>
        </p:sp>
        <p:sp>
          <p:nvSpPr>
            <p:cNvPr id="8" name="TextBox 8"/>
            <p:cNvSpPr txBox="1"/>
            <p:nvPr/>
          </p:nvSpPr>
          <p:spPr>
            <a:xfrm>
              <a:off x="0" y="28575"/>
              <a:ext cx="5530853" cy="1170004"/>
            </a:xfrm>
            <a:prstGeom prst="rect">
              <a:avLst/>
            </a:prstGeom>
          </p:spPr>
          <p:txBody>
            <a:bodyPr lIns="50800" tIns="50800" rIns="50800" bIns="50800" rtlCol="0" anchor="ctr"/>
            <a:lstStyle/>
            <a:p>
              <a:pPr algn="ctr">
                <a:lnSpc>
                  <a:spcPts val="2670"/>
                </a:lnSpc>
              </a:pPr>
              <a:endParaRPr/>
            </a:p>
          </p:txBody>
        </p:sp>
      </p:grpSp>
      <p:sp>
        <p:nvSpPr>
          <p:cNvPr id="10" name="Freeform 10"/>
          <p:cNvSpPr/>
          <p:nvPr/>
        </p:nvSpPr>
        <p:spPr>
          <a:xfrm rot="-612436">
            <a:off x="-1321999" y="2087136"/>
            <a:ext cx="4131784" cy="929651"/>
          </a:xfrm>
          <a:custGeom>
            <a:avLst/>
            <a:gdLst/>
            <a:ahLst/>
            <a:cxnLst/>
            <a:rect l="l" t="t" r="r" b="b"/>
            <a:pathLst>
              <a:path w="4131784" h="929651">
                <a:moveTo>
                  <a:pt x="0" y="0"/>
                </a:moveTo>
                <a:lnTo>
                  <a:pt x="4131783" y="0"/>
                </a:lnTo>
                <a:lnTo>
                  <a:pt x="4131783" y="929651"/>
                </a:lnTo>
                <a:lnTo>
                  <a:pt x="0" y="929651"/>
                </a:lnTo>
                <a:lnTo>
                  <a:pt x="0" y="0"/>
                </a:lnTo>
                <a:close/>
              </a:path>
            </a:pathLst>
          </a:custGeom>
          <a:blipFill>
            <a:blip r:embed="rId3"/>
            <a:stretch>
              <a:fillRect/>
            </a:stretch>
          </a:blipFill>
        </p:spPr>
        <p:txBody>
          <a:bodyPr/>
          <a:lstStyle/>
          <a:p>
            <a:endParaRPr lang="en-US"/>
          </a:p>
        </p:txBody>
      </p:sp>
      <p:sp>
        <p:nvSpPr>
          <p:cNvPr id="11" name="Freeform 11"/>
          <p:cNvSpPr/>
          <p:nvPr/>
        </p:nvSpPr>
        <p:spPr>
          <a:xfrm rot="266587">
            <a:off x="15324751" y="4296015"/>
            <a:ext cx="4353744" cy="979592"/>
          </a:xfrm>
          <a:custGeom>
            <a:avLst/>
            <a:gdLst/>
            <a:ahLst/>
            <a:cxnLst/>
            <a:rect l="l" t="t" r="r" b="b"/>
            <a:pathLst>
              <a:path w="4353744" h="979592">
                <a:moveTo>
                  <a:pt x="0" y="0"/>
                </a:moveTo>
                <a:lnTo>
                  <a:pt x="4353744" y="0"/>
                </a:lnTo>
                <a:lnTo>
                  <a:pt x="4353744" y="979592"/>
                </a:lnTo>
                <a:lnTo>
                  <a:pt x="0" y="979592"/>
                </a:lnTo>
                <a:lnTo>
                  <a:pt x="0" y="0"/>
                </a:lnTo>
                <a:close/>
              </a:path>
            </a:pathLst>
          </a:custGeom>
          <a:blipFill>
            <a:blip r:embed="rId3"/>
            <a:stretch>
              <a:fillRect/>
            </a:stretch>
          </a:blipFill>
        </p:spPr>
        <p:txBody>
          <a:bodyPr/>
          <a:lstStyle/>
          <a:p>
            <a:endParaRPr lang="en-US"/>
          </a:p>
        </p:txBody>
      </p:sp>
      <p:sp>
        <p:nvSpPr>
          <p:cNvPr id="12" name="Freeform 12"/>
          <p:cNvSpPr/>
          <p:nvPr/>
        </p:nvSpPr>
        <p:spPr>
          <a:xfrm>
            <a:off x="12822023" y="5442776"/>
            <a:ext cx="4942651" cy="4602844"/>
          </a:xfrm>
          <a:custGeom>
            <a:avLst/>
            <a:gdLst/>
            <a:ahLst/>
            <a:cxnLst/>
            <a:rect l="l" t="t" r="r" b="b"/>
            <a:pathLst>
              <a:path w="4942651" h="4602844">
                <a:moveTo>
                  <a:pt x="0" y="0"/>
                </a:moveTo>
                <a:lnTo>
                  <a:pt x="4942652" y="0"/>
                </a:lnTo>
                <a:lnTo>
                  <a:pt x="4942652" y="4602844"/>
                </a:lnTo>
                <a:lnTo>
                  <a:pt x="0" y="4602844"/>
                </a:lnTo>
                <a:lnTo>
                  <a:pt x="0" y="0"/>
                </a:lnTo>
                <a:close/>
              </a:path>
            </a:pathLst>
          </a:custGeom>
          <a:blipFill>
            <a:blip r:embed="rId4"/>
            <a:stretch>
              <a:fillRect/>
            </a:stretch>
          </a:blipFill>
        </p:spPr>
        <p:txBody>
          <a:bodyPr/>
          <a:lstStyle/>
          <a:p>
            <a:endParaRPr lang="en-US"/>
          </a:p>
        </p:txBody>
      </p:sp>
      <p:sp>
        <p:nvSpPr>
          <p:cNvPr id="13" name="Freeform 13"/>
          <p:cNvSpPr/>
          <p:nvPr/>
        </p:nvSpPr>
        <p:spPr>
          <a:xfrm>
            <a:off x="220571" y="3100473"/>
            <a:ext cx="7231240" cy="7785992"/>
          </a:xfrm>
          <a:custGeom>
            <a:avLst/>
            <a:gdLst/>
            <a:ahLst/>
            <a:cxnLst/>
            <a:rect l="l" t="t" r="r" b="b"/>
            <a:pathLst>
              <a:path w="7231240" h="7785992">
                <a:moveTo>
                  <a:pt x="0" y="0"/>
                </a:moveTo>
                <a:lnTo>
                  <a:pt x="7231240" y="0"/>
                </a:lnTo>
                <a:lnTo>
                  <a:pt x="7231240" y="7785992"/>
                </a:lnTo>
                <a:lnTo>
                  <a:pt x="0" y="7785992"/>
                </a:lnTo>
                <a:lnTo>
                  <a:pt x="0" y="0"/>
                </a:lnTo>
                <a:close/>
              </a:path>
            </a:pathLst>
          </a:custGeom>
          <a:blipFill>
            <a:blip r:embed="rId5"/>
            <a:stretch>
              <a:fillRect/>
            </a:stretch>
          </a:blipFill>
        </p:spPr>
        <p:txBody>
          <a:bodyPr/>
          <a:lstStyle/>
          <a:p>
            <a:endParaRPr lang="en-US"/>
          </a:p>
        </p:txBody>
      </p:sp>
      <p:sp>
        <p:nvSpPr>
          <p:cNvPr id="14" name="Freeform 14"/>
          <p:cNvSpPr/>
          <p:nvPr/>
        </p:nvSpPr>
        <p:spPr>
          <a:xfrm rot="581226">
            <a:off x="14010214" y="739404"/>
            <a:ext cx="1497929" cy="2627945"/>
          </a:xfrm>
          <a:custGeom>
            <a:avLst/>
            <a:gdLst/>
            <a:ahLst/>
            <a:cxnLst/>
            <a:rect l="l" t="t" r="r" b="b"/>
            <a:pathLst>
              <a:path w="1497929" h="2627945">
                <a:moveTo>
                  <a:pt x="0" y="0"/>
                </a:moveTo>
                <a:lnTo>
                  <a:pt x="1497928" y="0"/>
                </a:lnTo>
                <a:lnTo>
                  <a:pt x="1497928" y="2627945"/>
                </a:lnTo>
                <a:lnTo>
                  <a:pt x="0" y="2627945"/>
                </a:lnTo>
                <a:lnTo>
                  <a:pt x="0" y="0"/>
                </a:lnTo>
                <a:close/>
              </a:path>
            </a:pathLst>
          </a:custGeom>
          <a:blipFill>
            <a:blip r:embed="rId6"/>
            <a:stretch>
              <a:fillRect/>
            </a:stretch>
          </a:blipFill>
        </p:spPr>
        <p:txBody>
          <a:bodyPr/>
          <a:lstStyle/>
          <a:p>
            <a:endParaRPr lang="en-US"/>
          </a:p>
        </p:txBody>
      </p:sp>
      <p:sp>
        <p:nvSpPr>
          <p:cNvPr id="15" name="Freeform 15"/>
          <p:cNvSpPr/>
          <p:nvPr/>
        </p:nvSpPr>
        <p:spPr>
          <a:xfrm rot="-502988">
            <a:off x="2973565" y="556625"/>
            <a:ext cx="1120247" cy="1647422"/>
          </a:xfrm>
          <a:custGeom>
            <a:avLst/>
            <a:gdLst/>
            <a:ahLst/>
            <a:cxnLst/>
            <a:rect l="l" t="t" r="r" b="b"/>
            <a:pathLst>
              <a:path w="1120247" h="1647422">
                <a:moveTo>
                  <a:pt x="0" y="0"/>
                </a:moveTo>
                <a:lnTo>
                  <a:pt x="1120247" y="0"/>
                </a:lnTo>
                <a:lnTo>
                  <a:pt x="1120247" y="1647422"/>
                </a:lnTo>
                <a:lnTo>
                  <a:pt x="0" y="1647422"/>
                </a:lnTo>
                <a:lnTo>
                  <a:pt x="0" y="0"/>
                </a:lnTo>
                <a:close/>
              </a:path>
            </a:pathLst>
          </a:custGeom>
          <a:blipFill>
            <a:blip r:embed="rId7"/>
            <a:stretch>
              <a:fillRect/>
            </a:stretch>
          </a:blipFill>
        </p:spPr>
        <p:txBody>
          <a:bodyPr/>
          <a:lstStyle/>
          <a:p>
            <a:endParaRPr lang="en-US"/>
          </a:p>
        </p:txBody>
      </p:sp>
      <p:pic>
        <p:nvPicPr>
          <p:cNvPr id="16" name="Picture 15"/>
          <p:cNvPicPr>
            <a:picLocks noChangeAspect="1"/>
          </p:cNvPicPr>
          <p:nvPr/>
        </p:nvPicPr>
        <p:blipFill>
          <a:blip r:embed="rId8"/>
          <a:stretch>
            <a:fillRect/>
          </a:stretch>
        </p:blipFill>
        <p:spPr>
          <a:xfrm>
            <a:off x="4191000" y="1028700"/>
            <a:ext cx="9461812" cy="86387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grpSp>
        <p:nvGrpSpPr>
          <p:cNvPr id="3" name="Group 3"/>
          <p:cNvGrpSpPr/>
          <p:nvPr/>
        </p:nvGrpSpPr>
        <p:grpSpPr>
          <a:xfrm>
            <a:off x="3124200" y="1257300"/>
            <a:ext cx="12522177" cy="3178261"/>
            <a:chOff x="0" y="0"/>
            <a:chExt cx="3595681" cy="912622"/>
          </a:xfrm>
        </p:grpSpPr>
        <p:sp>
          <p:nvSpPr>
            <p:cNvPr id="4" name="Freeform 4"/>
            <p:cNvSpPr/>
            <p:nvPr/>
          </p:nvSpPr>
          <p:spPr>
            <a:xfrm>
              <a:off x="0" y="0"/>
              <a:ext cx="3595681" cy="912622"/>
            </a:xfrm>
            <a:custGeom>
              <a:avLst/>
              <a:gdLst/>
              <a:ahLst/>
              <a:cxnLst/>
              <a:rect l="l" t="t" r="r" b="b"/>
              <a:pathLst>
                <a:path w="3595681" h="912622">
                  <a:moveTo>
                    <a:pt x="31531" y="0"/>
                  </a:moveTo>
                  <a:lnTo>
                    <a:pt x="3564150" y="0"/>
                  </a:lnTo>
                  <a:cubicBezTo>
                    <a:pt x="3581564" y="0"/>
                    <a:pt x="3595681" y="14117"/>
                    <a:pt x="3595681" y="31531"/>
                  </a:cubicBezTo>
                  <a:lnTo>
                    <a:pt x="3595681" y="881091"/>
                  </a:lnTo>
                  <a:cubicBezTo>
                    <a:pt x="3595681" y="898505"/>
                    <a:pt x="3581564" y="912622"/>
                    <a:pt x="3564150" y="912622"/>
                  </a:cubicBezTo>
                  <a:lnTo>
                    <a:pt x="31531" y="912622"/>
                  </a:lnTo>
                  <a:cubicBezTo>
                    <a:pt x="14117" y="912622"/>
                    <a:pt x="0" y="898505"/>
                    <a:pt x="0" y="881091"/>
                  </a:cubicBezTo>
                  <a:lnTo>
                    <a:pt x="0" y="31531"/>
                  </a:lnTo>
                  <a:cubicBezTo>
                    <a:pt x="0" y="14117"/>
                    <a:pt x="14117" y="0"/>
                    <a:pt x="31531" y="0"/>
                  </a:cubicBezTo>
                  <a:close/>
                </a:path>
              </a:pathLst>
            </a:custGeom>
            <a:solidFill>
              <a:srgbClr val="E0F19C"/>
            </a:solidFill>
          </p:spPr>
          <p:txBody>
            <a:bodyPr/>
            <a:lstStyle/>
            <a:p>
              <a:endParaRPr lang="en-US"/>
            </a:p>
          </p:txBody>
        </p:sp>
        <p:sp>
          <p:nvSpPr>
            <p:cNvPr id="5" name="TextBox 5"/>
            <p:cNvSpPr txBox="1"/>
            <p:nvPr/>
          </p:nvSpPr>
          <p:spPr>
            <a:xfrm>
              <a:off x="0" y="28575"/>
              <a:ext cx="3595681" cy="884047"/>
            </a:xfrm>
            <a:prstGeom prst="rect">
              <a:avLst/>
            </a:prstGeom>
          </p:spPr>
          <p:txBody>
            <a:bodyPr lIns="50800" tIns="50800" rIns="50800" bIns="50800" rtlCol="0" anchor="ctr"/>
            <a:lstStyle/>
            <a:p>
              <a:pPr algn="ctr">
                <a:lnSpc>
                  <a:spcPts val="2670"/>
                </a:lnSpc>
              </a:pPr>
              <a:endParaRPr/>
            </a:p>
          </p:txBody>
        </p:sp>
      </p:grpSp>
      <p:sp>
        <p:nvSpPr>
          <p:cNvPr id="29" name="Freeform 3"/>
          <p:cNvSpPr/>
          <p:nvPr/>
        </p:nvSpPr>
        <p:spPr>
          <a:xfrm>
            <a:off x="304800" y="3817620"/>
            <a:ext cx="7696200" cy="6461760"/>
          </a:xfrm>
          <a:custGeom>
            <a:avLst/>
            <a:gdLst/>
            <a:ahLst/>
            <a:cxnLst/>
            <a:rect l="l" t="t" r="r" b="b"/>
            <a:pathLst>
              <a:path w="9797143" h="8229600">
                <a:moveTo>
                  <a:pt x="0" y="0"/>
                </a:moveTo>
                <a:lnTo>
                  <a:pt x="9797142" y="0"/>
                </a:lnTo>
                <a:lnTo>
                  <a:pt x="9797142" y="8229600"/>
                </a:lnTo>
                <a:lnTo>
                  <a:pt x="0" y="8229600"/>
                </a:lnTo>
                <a:lnTo>
                  <a:pt x="0" y="0"/>
                </a:lnTo>
                <a:close/>
              </a:path>
            </a:pathLst>
          </a:custGeom>
          <a:blipFill>
            <a:blip r:embed="rId2"/>
            <a:stretch>
              <a:fillRect/>
            </a:stretch>
          </a:blipFill>
        </p:spPr>
        <p:txBody>
          <a:bodyPr/>
          <a:lstStyle/>
          <a:p>
            <a:endParaRPr lang="en-US"/>
          </a:p>
        </p:txBody>
      </p:sp>
      <p:sp>
        <p:nvSpPr>
          <p:cNvPr id="32" name="TextBox 31"/>
          <p:cNvSpPr txBox="1"/>
          <p:nvPr/>
        </p:nvSpPr>
        <p:spPr>
          <a:xfrm>
            <a:off x="3657600" y="1562100"/>
            <a:ext cx="11353800" cy="2585323"/>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Nhờ</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đâu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những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chiếc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thuyền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giấy</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của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các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bạn</a:t>
            </a:r>
            <a:r>
              <a:rPr lang="en-US" sz="5400" b="1" dirty="0">
                <a:latin typeface="Cambria" panose="02040503050406030204" pitchFamily="18" charset="0"/>
                <a:ea typeface="Cambria" panose="02040503050406030204" pitchFamily="18" charset="0"/>
              </a:rPr>
              <a:t> nhỏ </a:t>
            </a:r>
            <a:r>
              <a:rPr lang="en-US" sz="5400" b="1" dirty="0" err="1">
                <a:latin typeface="Cambria" panose="02040503050406030204" pitchFamily="18" charset="0"/>
                <a:ea typeface="Cambria" panose="02040503050406030204" pitchFamily="18" charset="0"/>
              </a:rPr>
              <a:t>có</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thể</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đến</a:t>
            </a:r>
            <a:r>
              <a:rPr lang="en-US" sz="5400" b="1" dirty="0">
                <a:latin typeface="Cambria" panose="02040503050406030204" pitchFamily="18" charset="0"/>
                <a:ea typeface="Cambria" panose="02040503050406030204" pitchFamily="18" charset="0"/>
              </a:rPr>
              <a:t> bao </a:t>
            </a:r>
            <a:r>
              <a:rPr lang="en-US" sz="5400" b="1" dirty="0" err="1">
                <a:latin typeface="Cambria" panose="02040503050406030204" pitchFamily="18" charset="0"/>
                <a:ea typeface="Cambria" panose="02040503050406030204" pitchFamily="18" charset="0"/>
              </a:rPr>
              <a:t>miền</a:t>
            </a:r>
            <a:r>
              <a:rPr lang="en-US" sz="5400" b="1" dirty="0">
                <a:latin typeface="Cambria" panose="02040503050406030204" pitchFamily="18" charset="0"/>
                <a:ea typeface="Cambria" panose="02040503050406030204" pitchFamily="18" charset="0"/>
              </a:rPr>
              <a:t>?</a:t>
            </a:r>
          </a:p>
        </p:txBody>
      </p:sp>
      <p:sp>
        <p:nvSpPr>
          <p:cNvPr id="33" name="矩形 24"/>
          <p:cNvSpPr/>
          <p:nvPr/>
        </p:nvSpPr>
        <p:spPr>
          <a:xfrm>
            <a:off x="8686800" y="5372100"/>
            <a:ext cx="8229600" cy="4038600"/>
          </a:xfrm>
          <a:prstGeom prst="rect">
            <a:avLst/>
          </a:prstGeom>
          <a:solidFill>
            <a:schemeClr val="accent3">
              <a:lumMod val="20000"/>
              <a:lumOff val="8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4800" b="1" dirty="0">
                <a:solidFill>
                  <a:srgbClr val="FF0000"/>
                </a:solidFill>
                <a:effectLst>
                  <a:outerShdw blurRad="38100" dist="25400" dir="2700000" algn="tl" rotWithShape="0">
                    <a:prstClr val="black">
                      <a:alpha val="40000"/>
                    </a:prstClr>
                  </a:outerShdw>
                </a:effectLst>
                <a:latin typeface="Cambria" panose="02040503050406030204" pitchFamily="18" charset="0"/>
                <a:ea typeface="Cambria" panose="02040503050406030204" pitchFamily="18" charset="0"/>
              </a:rPr>
              <a:t>   </a:t>
            </a:r>
            <a:r>
              <a:rPr lang="vi-VN" altLang="zh-CN" sz="4800" b="1" dirty="0">
                <a:solidFill>
                  <a:srgbClr val="FF0000"/>
                </a:solidFill>
                <a:effectLst>
                  <a:outerShdw blurRad="38100" dist="25400" dir="2700000" algn="tl" rotWithShape="0">
                    <a:prstClr val="black">
                      <a:alpha val="40000"/>
                    </a:prstClr>
                  </a:outerShdw>
                </a:effectLst>
                <a:latin typeface="Cambria" panose="02040503050406030204" pitchFamily="18" charset="0"/>
                <a:ea typeface="Cambria" panose="02040503050406030204" pitchFamily="18" charset="0"/>
              </a:rPr>
              <a:t>Những chiếc thuyền giấy có thể đi đến bao miền là nhờ năng lượng của nước chảy và năng lượng của gió thổi. </a:t>
            </a:r>
            <a:endParaRPr kumimoji="0" lang="zh-CN" altLang="en-US" sz="4800" b="1" i="0" u="none" strike="noStrike" kern="1200" cap="none" spc="0" normalizeH="0" baseline="0" noProof="0" dirty="0">
              <a:ln>
                <a:noFill/>
              </a:ln>
              <a:solidFill>
                <a:srgbClr val="FF0000"/>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sp>
        <p:nvSpPr>
          <p:cNvPr id="2" name="Freeform 2"/>
          <p:cNvSpPr/>
          <p:nvPr/>
        </p:nvSpPr>
        <p:spPr>
          <a:xfrm>
            <a:off x="-2180752" y="-1506606"/>
            <a:ext cx="22211143" cy="6927974"/>
          </a:xfrm>
          <a:custGeom>
            <a:avLst/>
            <a:gdLst/>
            <a:ahLst/>
            <a:cxnLst/>
            <a:rect l="l" t="t" r="r" b="b"/>
            <a:pathLst>
              <a:path w="22211143" h="6927974">
                <a:moveTo>
                  <a:pt x="0" y="0"/>
                </a:moveTo>
                <a:lnTo>
                  <a:pt x="22211143" y="0"/>
                </a:lnTo>
                <a:lnTo>
                  <a:pt x="22211143" y="6927973"/>
                </a:lnTo>
                <a:lnTo>
                  <a:pt x="0" y="6927973"/>
                </a:lnTo>
                <a:lnTo>
                  <a:pt x="0" y="0"/>
                </a:lnTo>
                <a:close/>
              </a:path>
            </a:pathLst>
          </a:custGeom>
          <a:blipFill>
            <a:blip r:embed="rId2">
              <a:alphaModFix amt="55000"/>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168667" y="962743"/>
            <a:ext cx="15950666" cy="8361514"/>
            <a:chOff x="0" y="0"/>
            <a:chExt cx="730935" cy="383164"/>
          </a:xfrm>
        </p:grpSpPr>
        <p:sp>
          <p:nvSpPr>
            <p:cNvPr id="4" name="Freeform 4"/>
            <p:cNvSpPr/>
            <p:nvPr/>
          </p:nvSpPr>
          <p:spPr>
            <a:xfrm>
              <a:off x="0" y="0"/>
              <a:ext cx="730935" cy="383164"/>
            </a:xfrm>
            <a:custGeom>
              <a:avLst/>
              <a:gdLst/>
              <a:ahLst/>
              <a:cxnLst/>
              <a:rect l="l" t="t" r="r" b="b"/>
              <a:pathLst>
                <a:path w="730935" h="383164">
                  <a:moveTo>
                    <a:pt x="24754" y="0"/>
                  </a:moveTo>
                  <a:lnTo>
                    <a:pt x="706182" y="0"/>
                  </a:lnTo>
                  <a:cubicBezTo>
                    <a:pt x="719853" y="0"/>
                    <a:pt x="730935" y="11083"/>
                    <a:pt x="730935" y="24754"/>
                  </a:cubicBezTo>
                  <a:lnTo>
                    <a:pt x="730935" y="358411"/>
                  </a:lnTo>
                  <a:cubicBezTo>
                    <a:pt x="730935" y="372082"/>
                    <a:pt x="719853" y="383164"/>
                    <a:pt x="706182" y="383164"/>
                  </a:cubicBezTo>
                  <a:lnTo>
                    <a:pt x="24754" y="383164"/>
                  </a:lnTo>
                  <a:cubicBezTo>
                    <a:pt x="11083" y="383164"/>
                    <a:pt x="0" y="372082"/>
                    <a:pt x="0" y="358411"/>
                  </a:cubicBezTo>
                  <a:lnTo>
                    <a:pt x="0" y="24754"/>
                  </a:lnTo>
                  <a:cubicBezTo>
                    <a:pt x="0" y="11083"/>
                    <a:pt x="11083" y="0"/>
                    <a:pt x="24754" y="0"/>
                  </a:cubicBezTo>
                  <a:close/>
                </a:path>
              </a:pathLst>
            </a:custGeom>
            <a:solidFill>
              <a:srgbClr val="E0F19C"/>
            </a:solidFill>
            <a:ln cap="rnd">
              <a:noFill/>
              <a:prstDash val="solid"/>
              <a:round/>
            </a:ln>
          </p:spPr>
          <p:txBody>
            <a:bodyPr/>
            <a:lstStyle/>
            <a:p>
              <a:endParaRPr lang="en-US"/>
            </a:p>
          </p:txBody>
        </p:sp>
        <p:sp>
          <p:nvSpPr>
            <p:cNvPr id="5" name="TextBox 5"/>
            <p:cNvSpPr txBox="1"/>
            <p:nvPr/>
          </p:nvSpPr>
          <p:spPr>
            <a:xfrm>
              <a:off x="0" y="28575"/>
              <a:ext cx="730935" cy="354589"/>
            </a:xfrm>
            <a:prstGeom prst="rect">
              <a:avLst/>
            </a:prstGeom>
          </p:spPr>
          <p:txBody>
            <a:bodyPr lIns="50800" tIns="50800" rIns="50800" bIns="50800" rtlCol="0" anchor="ctr"/>
            <a:lstStyle/>
            <a:p>
              <a:pPr marL="0" lvl="0" indent="0" algn="ctr">
                <a:lnSpc>
                  <a:spcPts val="2670"/>
                </a:lnSpc>
                <a:spcBef>
                  <a:spcPct val="0"/>
                </a:spcBef>
              </a:pPr>
              <a:endParaRPr/>
            </a:p>
          </p:txBody>
        </p:sp>
      </p:grpSp>
      <p:sp>
        <p:nvSpPr>
          <p:cNvPr id="7" name="Freeform 7"/>
          <p:cNvSpPr/>
          <p:nvPr/>
        </p:nvSpPr>
        <p:spPr>
          <a:xfrm rot="-612436">
            <a:off x="-556445" y="1494797"/>
            <a:ext cx="4111851" cy="925167"/>
          </a:xfrm>
          <a:custGeom>
            <a:avLst/>
            <a:gdLst/>
            <a:ahLst/>
            <a:cxnLst/>
            <a:rect l="l" t="t" r="r" b="b"/>
            <a:pathLst>
              <a:path w="4111851" h="925167">
                <a:moveTo>
                  <a:pt x="0" y="0"/>
                </a:moveTo>
                <a:lnTo>
                  <a:pt x="4111851" y="0"/>
                </a:lnTo>
                <a:lnTo>
                  <a:pt x="4111851" y="925167"/>
                </a:lnTo>
                <a:lnTo>
                  <a:pt x="0" y="9251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8" name="Freeform 8"/>
          <p:cNvSpPr/>
          <p:nvPr/>
        </p:nvSpPr>
        <p:spPr>
          <a:xfrm rot="195944">
            <a:off x="15424991" y="4043100"/>
            <a:ext cx="3668618" cy="825439"/>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Freeform 9"/>
          <p:cNvSpPr/>
          <p:nvPr/>
        </p:nvSpPr>
        <p:spPr>
          <a:xfrm flipH="1">
            <a:off x="12877800" y="5676900"/>
            <a:ext cx="4671869" cy="3915385"/>
          </a:xfrm>
          <a:custGeom>
            <a:avLst/>
            <a:gdLst/>
            <a:ahLst/>
            <a:cxnLst/>
            <a:rect l="l" t="t" r="r" b="b"/>
            <a:pathLst>
              <a:path w="8786669" h="8182585">
                <a:moveTo>
                  <a:pt x="8786669" y="0"/>
                </a:moveTo>
                <a:lnTo>
                  <a:pt x="0" y="0"/>
                </a:lnTo>
                <a:lnTo>
                  <a:pt x="0" y="8182585"/>
                </a:lnTo>
                <a:lnTo>
                  <a:pt x="8786669" y="8182585"/>
                </a:lnTo>
                <a:lnTo>
                  <a:pt x="8786669" y="0"/>
                </a:lnTo>
                <a:close/>
              </a:path>
            </a:pathLst>
          </a:custGeom>
          <a:blipFill>
            <a:blip r:embed="rId6"/>
            <a:stretch>
              <a:fillRect/>
            </a:stretch>
          </a:blipFill>
        </p:spPr>
        <p:txBody>
          <a:bodyPr/>
          <a:lstStyle/>
          <a:p>
            <a:endParaRPr lang="en-US"/>
          </a:p>
        </p:txBody>
      </p:sp>
      <p:sp>
        <p:nvSpPr>
          <p:cNvPr id="10" name="Freeform 10"/>
          <p:cNvSpPr/>
          <p:nvPr/>
        </p:nvSpPr>
        <p:spPr>
          <a:xfrm rot="-249993">
            <a:off x="15583422" y="-114146"/>
            <a:ext cx="2219680" cy="3241438"/>
          </a:xfrm>
          <a:custGeom>
            <a:avLst/>
            <a:gdLst/>
            <a:ahLst/>
            <a:cxnLst/>
            <a:rect l="l" t="t" r="r" b="b"/>
            <a:pathLst>
              <a:path w="2219680" h="3241438">
                <a:moveTo>
                  <a:pt x="0" y="0"/>
                </a:moveTo>
                <a:lnTo>
                  <a:pt x="2219680" y="0"/>
                </a:lnTo>
                <a:lnTo>
                  <a:pt x="2219680" y="3241438"/>
                </a:lnTo>
                <a:lnTo>
                  <a:pt x="0" y="3241438"/>
                </a:lnTo>
                <a:lnTo>
                  <a:pt x="0" y="0"/>
                </a:lnTo>
                <a:close/>
              </a:path>
            </a:pathLst>
          </a:custGeom>
          <a:blipFill>
            <a:blip r:embed="rId7"/>
            <a:stretch>
              <a:fillRect/>
            </a:stretch>
          </a:blipFill>
        </p:spPr>
        <p:txBody>
          <a:bodyPr/>
          <a:lstStyle/>
          <a:p>
            <a:endParaRPr lang="en-US"/>
          </a:p>
        </p:txBody>
      </p:sp>
      <p:sp>
        <p:nvSpPr>
          <p:cNvPr id="12" name="Freeform 12"/>
          <p:cNvSpPr/>
          <p:nvPr/>
        </p:nvSpPr>
        <p:spPr>
          <a:xfrm rot="762513">
            <a:off x="340444" y="8582534"/>
            <a:ext cx="2318073" cy="3408931"/>
          </a:xfrm>
          <a:custGeom>
            <a:avLst/>
            <a:gdLst/>
            <a:ahLst/>
            <a:cxnLst/>
            <a:rect l="l" t="t" r="r" b="b"/>
            <a:pathLst>
              <a:path w="2318073" h="3408931">
                <a:moveTo>
                  <a:pt x="0" y="0"/>
                </a:moveTo>
                <a:lnTo>
                  <a:pt x="2318073" y="0"/>
                </a:lnTo>
                <a:lnTo>
                  <a:pt x="2318073" y="3408932"/>
                </a:lnTo>
                <a:lnTo>
                  <a:pt x="0" y="3408932"/>
                </a:lnTo>
                <a:lnTo>
                  <a:pt x="0" y="0"/>
                </a:lnTo>
                <a:close/>
              </a:path>
            </a:pathLst>
          </a:custGeom>
          <a:blipFill>
            <a:blip r:embed="rId8"/>
            <a:stretch>
              <a:fillRect/>
            </a:stretch>
          </a:blipFill>
        </p:spPr>
        <p:txBody>
          <a:bodyPr/>
          <a:lstStyle/>
          <a:p>
            <a:endParaRPr lang="en-US"/>
          </a:p>
        </p:txBody>
      </p:sp>
      <p:sp>
        <p:nvSpPr>
          <p:cNvPr id="14" name="Freeform 14"/>
          <p:cNvSpPr/>
          <p:nvPr/>
        </p:nvSpPr>
        <p:spPr>
          <a:xfrm rot="-241494">
            <a:off x="11239285" y="3139190"/>
            <a:ext cx="773880" cy="773880"/>
          </a:xfrm>
          <a:custGeom>
            <a:avLst/>
            <a:gdLst/>
            <a:ahLst/>
            <a:cxnLst/>
            <a:rect l="l" t="t" r="r" b="b"/>
            <a:pathLst>
              <a:path w="773880" h="773880">
                <a:moveTo>
                  <a:pt x="0" y="0"/>
                </a:moveTo>
                <a:lnTo>
                  <a:pt x="773880" y="0"/>
                </a:lnTo>
                <a:lnTo>
                  <a:pt x="773880" y="773880"/>
                </a:lnTo>
                <a:lnTo>
                  <a:pt x="0" y="7738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a:ln cap="sq">
            <a:noFill/>
            <a:prstDash val="solid"/>
            <a:miter/>
          </a:ln>
        </p:spPr>
        <p:txBody>
          <a:bodyPr/>
          <a:lstStyle/>
          <a:p>
            <a:endParaRPr lang="en-US"/>
          </a:p>
        </p:txBody>
      </p:sp>
      <p:pic>
        <p:nvPicPr>
          <p:cNvPr id="17" name="Picture 16"/>
          <p:cNvPicPr>
            <a:picLocks noChangeAspect="1"/>
          </p:cNvPicPr>
          <p:nvPr/>
        </p:nvPicPr>
        <p:blipFill>
          <a:blip r:embed="rId11"/>
          <a:stretch>
            <a:fillRect/>
          </a:stretch>
        </p:blipFill>
        <p:spPr>
          <a:xfrm>
            <a:off x="6248400" y="723900"/>
            <a:ext cx="6657409" cy="2042337"/>
          </a:xfrm>
          <a:prstGeom prst="rect">
            <a:avLst/>
          </a:prstGeom>
        </p:spPr>
      </p:pic>
      <p:pic>
        <p:nvPicPr>
          <p:cNvPr id="20" name="Picture 19"/>
          <p:cNvPicPr>
            <a:picLocks noChangeAspect="1"/>
          </p:cNvPicPr>
          <p:nvPr/>
        </p:nvPicPr>
        <p:blipFill>
          <a:blip r:embed="rId12"/>
          <a:stretch>
            <a:fillRect/>
          </a:stretch>
        </p:blipFill>
        <p:spPr>
          <a:xfrm>
            <a:off x="4114800" y="3467100"/>
            <a:ext cx="10656732" cy="5194242"/>
          </a:xfrm>
          <a:prstGeom prst="rect">
            <a:avLst/>
          </a:prstGeom>
        </p:spPr>
      </p:pic>
      <p:pic>
        <p:nvPicPr>
          <p:cNvPr id="27" name="Picture 26"/>
          <p:cNvPicPr>
            <a:picLocks noChangeAspect="1"/>
          </p:cNvPicPr>
          <p:nvPr/>
        </p:nvPicPr>
        <p:blipFill>
          <a:blip r:embed="rId13"/>
          <a:stretch>
            <a:fillRect/>
          </a:stretch>
        </p:blipFill>
        <p:spPr>
          <a:xfrm>
            <a:off x="1371600" y="3162300"/>
            <a:ext cx="4968671"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sp>
        <p:nvSpPr>
          <p:cNvPr id="2" name="Freeform 2"/>
          <p:cNvSpPr/>
          <p:nvPr/>
        </p:nvSpPr>
        <p:spPr>
          <a:xfrm rot="-249782">
            <a:off x="-3222963" y="-407000"/>
            <a:ext cx="22211143" cy="6927974"/>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p:cNvGrpSpPr/>
          <p:nvPr/>
        </p:nvGrpSpPr>
        <p:grpSpPr>
          <a:xfrm>
            <a:off x="1752600" y="2933700"/>
            <a:ext cx="14797702" cy="3086100"/>
            <a:chOff x="0" y="0"/>
            <a:chExt cx="3897337" cy="812800"/>
          </a:xfrm>
        </p:grpSpPr>
        <p:sp>
          <p:nvSpPr>
            <p:cNvPr id="4" name="Freeform 4"/>
            <p:cNvSpPr/>
            <p:nvPr/>
          </p:nvSpPr>
          <p:spPr>
            <a:xfrm>
              <a:off x="0" y="0"/>
              <a:ext cx="3897337" cy="812800"/>
            </a:xfrm>
            <a:custGeom>
              <a:avLst/>
              <a:gdLst/>
              <a:ahLst/>
              <a:cxnLst/>
              <a:rect l="l" t="t" r="r" b="b"/>
              <a:pathLst>
                <a:path w="3897337" h="812800">
                  <a:moveTo>
                    <a:pt x="26682" y="0"/>
                  </a:moveTo>
                  <a:lnTo>
                    <a:pt x="3870655" y="0"/>
                  </a:lnTo>
                  <a:cubicBezTo>
                    <a:pt x="3877732" y="0"/>
                    <a:pt x="3884518" y="2811"/>
                    <a:pt x="3889522" y="7815"/>
                  </a:cubicBezTo>
                  <a:cubicBezTo>
                    <a:pt x="3894526" y="12819"/>
                    <a:pt x="3897337" y="19606"/>
                    <a:pt x="3897337" y="26682"/>
                  </a:cubicBezTo>
                  <a:lnTo>
                    <a:pt x="3897337" y="786118"/>
                  </a:lnTo>
                  <a:cubicBezTo>
                    <a:pt x="3897337" y="800854"/>
                    <a:pt x="3885391" y="812800"/>
                    <a:pt x="3870655" y="812800"/>
                  </a:cubicBezTo>
                  <a:lnTo>
                    <a:pt x="26682" y="812800"/>
                  </a:lnTo>
                  <a:cubicBezTo>
                    <a:pt x="11946" y="812800"/>
                    <a:pt x="0" y="800854"/>
                    <a:pt x="0" y="786118"/>
                  </a:cubicBezTo>
                  <a:lnTo>
                    <a:pt x="0" y="26682"/>
                  </a:lnTo>
                  <a:cubicBezTo>
                    <a:pt x="0" y="11946"/>
                    <a:pt x="11946" y="0"/>
                    <a:pt x="26682" y="0"/>
                  </a:cubicBezTo>
                  <a:close/>
                </a:path>
              </a:pathLst>
            </a:custGeom>
            <a:solidFill>
              <a:srgbClr val="E0F19C"/>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28575"/>
              <a:ext cx="3897337" cy="784225"/>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Freeform 13"/>
          <p:cNvSpPr/>
          <p:nvPr/>
        </p:nvSpPr>
        <p:spPr>
          <a:xfrm>
            <a:off x="13552496" y="-1716816"/>
            <a:ext cx="5657850" cy="82296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4"/>
          <p:cNvGrpSpPr/>
          <p:nvPr/>
        </p:nvGrpSpPr>
        <p:grpSpPr>
          <a:xfrm>
            <a:off x="-486766" y="9359962"/>
            <a:ext cx="19261532" cy="2793458"/>
            <a:chOff x="0" y="0"/>
            <a:chExt cx="5530853" cy="802128"/>
          </a:xfrm>
        </p:grpSpPr>
        <p:sp>
          <p:nvSpPr>
            <p:cNvPr id="15" name="Freeform 15"/>
            <p:cNvSpPr/>
            <p:nvPr/>
          </p:nvSpPr>
          <p:spPr>
            <a:xfrm>
              <a:off x="0" y="0"/>
              <a:ext cx="5530853" cy="802128"/>
            </a:xfrm>
            <a:custGeom>
              <a:avLst/>
              <a:gdLst/>
              <a:ahLst/>
              <a:cxnLst/>
              <a:rect l="l" t="t" r="r" b="b"/>
              <a:pathLst>
                <a:path w="5530853" h="802128">
                  <a:moveTo>
                    <a:pt x="20499" y="0"/>
                  </a:moveTo>
                  <a:lnTo>
                    <a:pt x="5510354" y="0"/>
                  </a:lnTo>
                  <a:cubicBezTo>
                    <a:pt x="5521675" y="0"/>
                    <a:pt x="5530853" y="9178"/>
                    <a:pt x="5530853" y="20499"/>
                  </a:cubicBezTo>
                  <a:lnTo>
                    <a:pt x="5530853" y="781629"/>
                  </a:lnTo>
                  <a:cubicBezTo>
                    <a:pt x="5530853" y="787065"/>
                    <a:pt x="5528693" y="792279"/>
                    <a:pt x="5524849" y="796124"/>
                  </a:cubicBezTo>
                  <a:cubicBezTo>
                    <a:pt x="5521004" y="799968"/>
                    <a:pt x="5515790" y="802128"/>
                    <a:pt x="5510354" y="802128"/>
                  </a:cubicBezTo>
                  <a:lnTo>
                    <a:pt x="20499" y="802128"/>
                  </a:lnTo>
                  <a:cubicBezTo>
                    <a:pt x="15062" y="802128"/>
                    <a:pt x="9848" y="799968"/>
                    <a:pt x="6004" y="796124"/>
                  </a:cubicBezTo>
                  <a:cubicBezTo>
                    <a:pt x="2160" y="792279"/>
                    <a:pt x="0" y="787065"/>
                    <a:pt x="0" y="781629"/>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6"/>
            <p:cNvSpPr txBox="1"/>
            <p:nvPr/>
          </p:nvSpPr>
          <p:spPr>
            <a:xfrm>
              <a:off x="0" y="28575"/>
              <a:ext cx="5530853" cy="773553"/>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Freeform 17"/>
          <p:cNvSpPr/>
          <p:nvPr/>
        </p:nvSpPr>
        <p:spPr>
          <a:xfrm rot="-612436">
            <a:off x="-665237" y="717016"/>
            <a:ext cx="3668618" cy="825439"/>
          </a:xfrm>
          <a:custGeom>
            <a:avLst/>
            <a:gdLst/>
            <a:ahLst/>
            <a:cxnLst/>
            <a:rect l="l" t="t" r="r" b="b"/>
            <a:pathLst>
              <a:path w="3668618" h="825439">
                <a:moveTo>
                  <a:pt x="0" y="0"/>
                </a:moveTo>
                <a:lnTo>
                  <a:pt x="3668618" y="0"/>
                </a:lnTo>
                <a:lnTo>
                  <a:pt x="3668618" y="825439"/>
                </a:lnTo>
                <a:lnTo>
                  <a:pt x="0" y="8254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8"/>
          <p:cNvGrpSpPr/>
          <p:nvPr/>
        </p:nvGrpSpPr>
        <p:grpSpPr>
          <a:xfrm>
            <a:off x="15354834" y="9642017"/>
            <a:ext cx="3040736" cy="480218"/>
            <a:chOff x="0" y="0"/>
            <a:chExt cx="732830" cy="115735"/>
          </a:xfrm>
        </p:grpSpPr>
        <p:sp>
          <p:nvSpPr>
            <p:cNvPr id="19" name="Freeform 19"/>
            <p:cNvSpPr/>
            <p:nvPr/>
          </p:nvSpPr>
          <p:spPr>
            <a:xfrm>
              <a:off x="0" y="0"/>
              <a:ext cx="732830" cy="115735"/>
            </a:xfrm>
            <a:custGeom>
              <a:avLst/>
              <a:gdLst/>
              <a:ahLst/>
              <a:cxnLst/>
              <a:rect l="l" t="t" r="r" b="b"/>
              <a:pathLst>
                <a:path w="732830" h="115735">
                  <a:moveTo>
                    <a:pt x="366415" y="0"/>
                  </a:moveTo>
                  <a:cubicBezTo>
                    <a:pt x="164050" y="0"/>
                    <a:pt x="0" y="25908"/>
                    <a:pt x="0" y="57867"/>
                  </a:cubicBezTo>
                  <a:cubicBezTo>
                    <a:pt x="0" y="89827"/>
                    <a:pt x="164050" y="115735"/>
                    <a:pt x="366415" y="115735"/>
                  </a:cubicBezTo>
                  <a:cubicBezTo>
                    <a:pt x="568781" y="115735"/>
                    <a:pt x="732830" y="89827"/>
                    <a:pt x="732830" y="57867"/>
                  </a:cubicBezTo>
                  <a:cubicBezTo>
                    <a:pt x="732830" y="25908"/>
                    <a:pt x="568781" y="0"/>
                    <a:pt x="366415" y="0"/>
                  </a:cubicBezTo>
                  <a:close/>
                </a:path>
              </a:pathLst>
            </a:custGeom>
            <a:solidFill>
              <a:srgbClr val="0B5D4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20"/>
            <p:cNvSpPr txBox="1"/>
            <p:nvPr/>
          </p:nvSpPr>
          <p:spPr>
            <a:xfrm>
              <a:off x="68703" y="-46300"/>
              <a:ext cx="595425" cy="15118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Freeform 21"/>
          <p:cNvSpPr/>
          <p:nvPr/>
        </p:nvSpPr>
        <p:spPr>
          <a:xfrm>
            <a:off x="533400" y="7243606"/>
            <a:ext cx="2088679" cy="3005294"/>
          </a:xfrm>
          <a:custGeom>
            <a:avLst/>
            <a:gdLst/>
            <a:ahLst/>
            <a:cxnLst/>
            <a:rect l="l" t="t" r="r" b="b"/>
            <a:pathLst>
              <a:path w="2088679" h="3005294">
                <a:moveTo>
                  <a:pt x="0" y="0"/>
                </a:moveTo>
                <a:lnTo>
                  <a:pt x="2088679" y="0"/>
                </a:lnTo>
                <a:lnTo>
                  <a:pt x="2088679" y="3005294"/>
                </a:lnTo>
                <a:lnTo>
                  <a:pt x="0" y="3005294"/>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8"/>
          <a:stretch>
            <a:fillRect/>
          </a:stretch>
        </p:blipFill>
        <p:spPr>
          <a:xfrm>
            <a:off x="1371600" y="2628900"/>
            <a:ext cx="13253853" cy="4432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grpSp>
        <p:nvGrpSpPr>
          <p:cNvPr id="2" name="Group 2"/>
          <p:cNvGrpSpPr/>
          <p:nvPr/>
        </p:nvGrpSpPr>
        <p:grpSpPr>
          <a:xfrm>
            <a:off x="-472846" y="7979294"/>
            <a:ext cx="19261532" cy="4174126"/>
            <a:chOff x="0" y="0"/>
            <a:chExt cx="5530853" cy="1198579"/>
          </a:xfrm>
        </p:grpSpPr>
        <p:sp>
          <p:nvSpPr>
            <p:cNvPr id="3" name="Freeform 3"/>
            <p:cNvSpPr/>
            <p:nvPr/>
          </p:nvSpPr>
          <p:spPr>
            <a:xfrm>
              <a:off x="0" y="0"/>
              <a:ext cx="5530853" cy="1198579"/>
            </a:xfrm>
            <a:custGeom>
              <a:avLst/>
              <a:gdLst/>
              <a:ahLst/>
              <a:cxnLst/>
              <a:rect l="l" t="t" r="r" b="b"/>
              <a:pathLst>
                <a:path w="5530853" h="1198579">
                  <a:moveTo>
                    <a:pt x="20499" y="0"/>
                  </a:moveTo>
                  <a:lnTo>
                    <a:pt x="5510354" y="0"/>
                  </a:lnTo>
                  <a:cubicBezTo>
                    <a:pt x="5521675" y="0"/>
                    <a:pt x="5530853" y="9178"/>
                    <a:pt x="5530853" y="20499"/>
                  </a:cubicBezTo>
                  <a:lnTo>
                    <a:pt x="5530853" y="1178081"/>
                  </a:lnTo>
                  <a:cubicBezTo>
                    <a:pt x="5530853" y="1183517"/>
                    <a:pt x="5528693" y="1188731"/>
                    <a:pt x="5524849" y="1192575"/>
                  </a:cubicBezTo>
                  <a:cubicBezTo>
                    <a:pt x="5521004" y="1196420"/>
                    <a:pt x="5515790" y="1198579"/>
                    <a:pt x="5510354" y="1198579"/>
                  </a:cubicBezTo>
                  <a:lnTo>
                    <a:pt x="20499" y="1198579"/>
                  </a:lnTo>
                  <a:cubicBezTo>
                    <a:pt x="15062" y="1198579"/>
                    <a:pt x="9848" y="1196420"/>
                    <a:pt x="6004" y="1192575"/>
                  </a:cubicBezTo>
                  <a:cubicBezTo>
                    <a:pt x="2160" y="1188731"/>
                    <a:pt x="0" y="1183517"/>
                    <a:pt x="0" y="1178081"/>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endParaRPr lang="en-US"/>
            </a:p>
          </p:txBody>
        </p:sp>
        <p:sp>
          <p:nvSpPr>
            <p:cNvPr id="4" name="TextBox 4"/>
            <p:cNvSpPr txBox="1"/>
            <p:nvPr/>
          </p:nvSpPr>
          <p:spPr>
            <a:xfrm>
              <a:off x="0" y="28575"/>
              <a:ext cx="5530853" cy="1170004"/>
            </a:xfrm>
            <a:prstGeom prst="rect">
              <a:avLst/>
            </a:prstGeom>
          </p:spPr>
          <p:txBody>
            <a:bodyPr lIns="50800" tIns="50800" rIns="50800" bIns="50800" rtlCol="0" anchor="ctr"/>
            <a:lstStyle/>
            <a:p>
              <a:pPr algn="ctr">
                <a:lnSpc>
                  <a:spcPts val="2670"/>
                </a:lnSpc>
              </a:pPr>
              <a:endParaRPr/>
            </a:p>
          </p:txBody>
        </p:sp>
      </p:grpSp>
      <p:grpSp>
        <p:nvGrpSpPr>
          <p:cNvPr id="5" name="Group 5"/>
          <p:cNvGrpSpPr/>
          <p:nvPr/>
        </p:nvGrpSpPr>
        <p:grpSpPr>
          <a:xfrm>
            <a:off x="9384499" y="8320589"/>
            <a:ext cx="9479816" cy="1745767"/>
            <a:chOff x="0" y="0"/>
            <a:chExt cx="732830" cy="134955"/>
          </a:xfrm>
        </p:grpSpPr>
        <p:sp>
          <p:nvSpPr>
            <p:cNvPr id="6" name="Freeform 6"/>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endParaRPr lang="en-US"/>
            </a:p>
          </p:txBody>
        </p:sp>
        <p:sp>
          <p:nvSpPr>
            <p:cNvPr id="7" name="TextBox 7"/>
            <p:cNvSpPr txBox="1"/>
            <p:nvPr/>
          </p:nvSpPr>
          <p:spPr>
            <a:xfrm>
              <a:off x="68703" y="-44498"/>
              <a:ext cx="595425" cy="166801"/>
            </a:xfrm>
            <a:prstGeom prst="rect">
              <a:avLst/>
            </a:prstGeom>
          </p:spPr>
          <p:txBody>
            <a:bodyPr lIns="50800" tIns="50800" rIns="50800" bIns="50800" rtlCol="0" anchor="ctr"/>
            <a:lstStyle/>
            <a:p>
              <a:pPr algn="ctr">
                <a:lnSpc>
                  <a:spcPts val="2660"/>
                </a:lnSpc>
              </a:pPr>
              <a:endParaRPr/>
            </a:p>
          </p:txBody>
        </p:sp>
      </p:grpSp>
      <p:sp>
        <p:nvSpPr>
          <p:cNvPr id="8" name="Freeform 8"/>
          <p:cNvSpPr/>
          <p:nvPr/>
        </p:nvSpPr>
        <p:spPr>
          <a:xfrm rot="-249782" flipH="1" flipV="1">
            <a:off x="-2986516" y="1533257"/>
            <a:ext cx="22211143" cy="6927974"/>
          </a:xfrm>
          <a:custGeom>
            <a:avLst/>
            <a:gdLst/>
            <a:ahLst/>
            <a:cxnLst/>
            <a:rect l="l" t="t" r="r" b="b"/>
            <a:pathLst>
              <a:path w="22211143" h="6927974">
                <a:moveTo>
                  <a:pt x="22211143" y="6927974"/>
                </a:moveTo>
                <a:lnTo>
                  <a:pt x="0" y="6927974"/>
                </a:lnTo>
                <a:lnTo>
                  <a:pt x="0" y="0"/>
                </a:lnTo>
                <a:lnTo>
                  <a:pt x="22211143" y="0"/>
                </a:lnTo>
                <a:lnTo>
                  <a:pt x="22211143" y="6927974"/>
                </a:lnTo>
                <a:close/>
              </a:path>
            </a:pathLst>
          </a:custGeom>
          <a:blipFill>
            <a:blip r:embed="rId2">
              <a:alphaModFix amt="55000"/>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9" name="Freeform 9"/>
          <p:cNvSpPr/>
          <p:nvPr/>
        </p:nvSpPr>
        <p:spPr>
          <a:xfrm flipH="1">
            <a:off x="8742548" y="626108"/>
            <a:ext cx="9701781" cy="9034784"/>
          </a:xfrm>
          <a:custGeom>
            <a:avLst/>
            <a:gdLst/>
            <a:ahLst/>
            <a:cxnLst/>
            <a:rect l="l" t="t" r="r" b="b"/>
            <a:pathLst>
              <a:path w="9701781" h="9034784">
                <a:moveTo>
                  <a:pt x="9701782" y="0"/>
                </a:moveTo>
                <a:lnTo>
                  <a:pt x="0" y="0"/>
                </a:lnTo>
                <a:lnTo>
                  <a:pt x="0" y="9034784"/>
                </a:lnTo>
                <a:lnTo>
                  <a:pt x="9701782" y="9034784"/>
                </a:lnTo>
                <a:lnTo>
                  <a:pt x="9701782" y="0"/>
                </a:lnTo>
                <a:close/>
              </a:path>
            </a:pathLst>
          </a:custGeom>
          <a:blipFill>
            <a:blip r:embed="rId4"/>
            <a:stretch>
              <a:fillRect/>
            </a:stretch>
          </a:blipFill>
        </p:spPr>
        <p:txBody>
          <a:bodyPr/>
          <a:lstStyle/>
          <a:p>
            <a:endParaRPr lang="en-US"/>
          </a:p>
        </p:txBody>
      </p:sp>
      <p:grpSp>
        <p:nvGrpSpPr>
          <p:cNvPr id="12" name="Group 12"/>
          <p:cNvGrpSpPr/>
          <p:nvPr/>
        </p:nvGrpSpPr>
        <p:grpSpPr>
          <a:xfrm>
            <a:off x="1066800" y="2628900"/>
            <a:ext cx="10210800" cy="3086100"/>
            <a:chOff x="0" y="0"/>
            <a:chExt cx="2200704" cy="812800"/>
          </a:xfrm>
        </p:grpSpPr>
        <p:sp>
          <p:nvSpPr>
            <p:cNvPr id="13" name="Freeform 13"/>
            <p:cNvSpPr/>
            <p:nvPr/>
          </p:nvSpPr>
          <p:spPr>
            <a:xfrm>
              <a:off x="0" y="0"/>
              <a:ext cx="2200704" cy="812800"/>
            </a:xfrm>
            <a:custGeom>
              <a:avLst/>
              <a:gdLst/>
              <a:ahLst/>
              <a:cxnLst/>
              <a:rect l="l" t="t" r="r" b="b"/>
              <a:pathLst>
                <a:path w="2200704" h="812800">
                  <a:moveTo>
                    <a:pt x="47253" y="0"/>
                  </a:moveTo>
                  <a:lnTo>
                    <a:pt x="2153451" y="0"/>
                  </a:lnTo>
                  <a:cubicBezTo>
                    <a:pt x="2165984" y="0"/>
                    <a:pt x="2178003" y="4978"/>
                    <a:pt x="2186864" y="13840"/>
                  </a:cubicBezTo>
                  <a:cubicBezTo>
                    <a:pt x="2195726" y="22702"/>
                    <a:pt x="2200704" y="34721"/>
                    <a:pt x="2200704" y="47253"/>
                  </a:cubicBezTo>
                  <a:lnTo>
                    <a:pt x="2200704" y="765547"/>
                  </a:lnTo>
                  <a:cubicBezTo>
                    <a:pt x="2200704" y="791644"/>
                    <a:pt x="2179549" y="812800"/>
                    <a:pt x="2153451" y="812800"/>
                  </a:cubicBezTo>
                  <a:lnTo>
                    <a:pt x="47253" y="812800"/>
                  </a:lnTo>
                  <a:cubicBezTo>
                    <a:pt x="21156" y="812800"/>
                    <a:pt x="0" y="791644"/>
                    <a:pt x="0" y="765547"/>
                  </a:cubicBezTo>
                  <a:lnTo>
                    <a:pt x="0" y="47253"/>
                  </a:lnTo>
                  <a:cubicBezTo>
                    <a:pt x="0" y="21156"/>
                    <a:pt x="21156" y="0"/>
                    <a:pt x="47253" y="0"/>
                  </a:cubicBezTo>
                  <a:close/>
                </a:path>
              </a:pathLst>
            </a:custGeom>
            <a:solidFill>
              <a:srgbClr val="E0F19C"/>
            </a:solidFill>
          </p:spPr>
          <p:txBody>
            <a:bodyPr/>
            <a:lstStyle/>
            <a:p>
              <a:endParaRPr lang="en-US"/>
            </a:p>
          </p:txBody>
        </p:sp>
        <p:sp>
          <p:nvSpPr>
            <p:cNvPr id="14" name="TextBox 14"/>
            <p:cNvSpPr txBox="1"/>
            <p:nvPr/>
          </p:nvSpPr>
          <p:spPr>
            <a:xfrm>
              <a:off x="0" y="28575"/>
              <a:ext cx="2200704" cy="784225"/>
            </a:xfrm>
            <a:prstGeom prst="rect">
              <a:avLst/>
            </a:prstGeom>
          </p:spPr>
          <p:txBody>
            <a:bodyPr lIns="50800" tIns="50800" rIns="50800" bIns="50800" rtlCol="0" anchor="ctr"/>
            <a:lstStyle/>
            <a:p>
              <a:pPr algn="ctr">
                <a:lnSpc>
                  <a:spcPts val="2670"/>
                </a:lnSpc>
              </a:pPr>
              <a:endParaRPr/>
            </a:p>
          </p:txBody>
        </p:sp>
      </p:grpSp>
      <p:sp>
        <p:nvSpPr>
          <p:cNvPr id="15" name="TextBox 15"/>
          <p:cNvSpPr txBox="1"/>
          <p:nvPr/>
        </p:nvSpPr>
        <p:spPr>
          <a:xfrm>
            <a:off x="1524000" y="3238500"/>
            <a:ext cx="9296400" cy="1846659"/>
          </a:xfrm>
          <a:prstGeom prst="rect">
            <a:avLst/>
          </a:prstGeom>
        </p:spPr>
        <p:txBody>
          <a:bodyPr wrap="square" lIns="0" tIns="0" rIns="0" bIns="0" rtlCol="0" anchor="t">
            <a:spAutoFit/>
          </a:bodyPr>
          <a:lstStyle/>
          <a:p>
            <a:pPr marL="332105" lvl="1" algn="ctr"/>
            <a:r>
              <a:rPr lang="vi-VN" sz="6000" b="1" dirty="0">
                <a:solidFill>
                  <a:srgbClr val="002060"/>
                </a:solidFill>
                <a:latin typeface="Cambria" panose="02040503050406030204" pitchFamily="18" charset="0"/>
                <a:ea typeface="Cambria" panose="02040503050406030204" pitchFamily="18" charset="0"/>
                <a:cs typeface="DM Sans"/>
                <a:sym typeface="DM Sans"/>
              </a:rPr>
              <a:t>2. SỬ DỤNG NGUỒN NĂNG LƯỢNG THÔNG DỤNG</a:t>
            </a:r>
            <a:endParaRPr lang="en-US" sz="6000" b="1" dirty="0">
              <a:solidFill>
                <a:srgbClr val="002060"/>
              </a:solidFill>
              <a:latin typeface="Cambria" panose="02040503050406030204" pitchFamily="18" charset="0"/>
              <a:ea typeface="Cambria" panose="02040503050406030204" pitchFamily="18" charset="0"/>
              <a:cs typeface="DM Sans"/>
              <a:sym typeface="DM Sans"/>
            </a:endParaRPr>
          </a:p>
        </p:txBody>
      </p:sp>
      <p:sp>
        <p:nvSpPr>
          <p:cNvPr id="16" name="Freeform 16"/>
          <p:cNvSpPr/>
          <p:nvPr/>
        </p:nvSpPr>
        <p:spPr>
          <a:xfrm rot="-612436">
            <a:off x="-1197702" y="71923"/>
            <a:ext cx="4926088" cy="1108370"/>
          </a:xfrm>
          <a:custGeom>
            <a:avLst/>
            <a:gdLst/>
            <a:ahLst/>
            <a:cxnLst/>
            <a:rect l="l" t="t" r="r" b="b"/>
            <a:pathLst>
              <a:path w="4926088" h="1108370">
                <a:moveTo>
                  <a:pt x="0" y="0"/>
                </a:moveTo>
                <a:lnTo>
                  <a:pt x="4926088" y="0"/>
                </a:lnTo>
                <a:lnTo>
                  <a:pt x="4926088" y="1108370"/>
                </a:lnTo>
                <a:lnTo>
                  <a:pt x="0" y="110837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7" name="Freeform 17"/>
          <p:cNvSpPr/>
          <p:nvPr/>
        </p:nvSpPr>
        <p:spPr>
          <a:xfrm rot="-82117">
            <a:off x="10726629" y="967472"/>
            <a:ext cx="2859535" cy="643395"/>
          </a:xfrm>
          <a:custGeom>
            <a:avLst/>
            <a:gdLst/>
            <a:ahLst/>
            <a:cxnLst/>
            <a:rect l="l" t="t" r="r" b="b"/>
            <a:pathLst>
              <a:path w="2859535" h="643395">
                <a:moveTo>
                  <a:pt x="0" y="0"/>
                </a:moveTo>
                <a:lnTo>
                  <a:pt x="2859534" y="0"/>
                </a:lnTo>
                <a:lnTo>
                  <a:pt x="2859534" y="643396"/>
                </a:lnTo>
                <a:lnTo>
                  <a:pt x="0" y="64339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8" name="Freeform 18"/>
          <p:cNvSpPr/>
          <p:nvPr/>
        </p:nvSpPr>
        <p:spPr>
          <a:xfrm rot="-235666">
            <a:off x="17300936" y="1007786"/>
            <a:ext cx="2286787" cy="3362922"/>
          </a:xfrm>
          <a:custGeom>
            <a:avLst/>
            <a:gdLst/>
            <a:ahLst/>
            <a:cxnLst/>
            <a:rect l="l" t="t" r="r" b="b"/>
            <a:pathLst>
              <a:path w="2286787" h="3362922">
                <a:moveTo>
                  <a:pt x="0" y="0"/>
                </a:moveTo>
                <a:lnTo>
                  <a:pt x="2286787" y="0"/>
                </a:lnTo>
                <a:lnTo>
                  <a:pt x="2286787" y="3362922"/>
                </a:lnTo>
                <a:lnTo>
                  <a:pt x="0" y="3362922"/>
                </a:lnTo>
                <a:lnTo>
                  <a:pt x="0" y="0"/>
                </a:lnTo>
                <a:close/>
              </a:path>
            </a:pathLst>
          </a:custGeom>
          <a:blipFill>
            <a:blip r:embed="rId7"/>
            <a:stretch>
              <a:fillRect/>
            </a:stretch>
          </a:blipFill>
        </p:spPr>
        <p:txBody>
          <a:bodyPr/>
          <a:lstStyle/>
          <a:p>
            <a:endParaRPr lang="en-US"/>
          </a:p>
        </p:txBody>
      </p:sp>
      <p:sp>
        <p:nvSpPr>
          <p:cNvPr id="19" name="Freeform 19"/>
          <p:cNvSpPr/>
          <p:nvPr/>
        </p:nvSpPr>
        <p:spPr>
          <a:xfrm rot="331911">
            <a:off x="-266857" y="8049851"/>
            <a:ext cx="1575810" cy="2317367"/>
          </a:xfrm>
          <a:custGeom>
            <a:avLst/>
            <a:gdLst/>
            <a:ahLst/>
            <a:cxnLst/>
            <a:rect l="l" t="t" r="r" b="b"/>
            <a:pathLst>
              <a:path w="1575810" h="2317367">
                <a:moveTo>
                  <a:pt x="0" y="0"/>
                </a:moveTo>
                <a:lnTo>
                  <a:pt x="1575809" y="0"/>
                </a:lnTo>
                <a:lnTo>
                  <a:pt x="1575809" y="2317367"/>
                </a:lnTo>
                <a:lnTo>
                  <a:pt x="0" y="2317367"/>
                </a:lnTo>
                <a:lnTo>
                  <a:pt x="0" y="0"/>
                </a:lnTo>
                <a:close/>
              </a:path>
            </a:pathLst>
          </a:custGeom>
          <a:blipFill>
            <a:blip r:embed="rId7"/>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grpSp>
        <p:nvGrpSpPr>
          <p:cNvPr id="2" name="Group 2"/>
          <p:cNvGrpSpPr/>
          <p:nvPr/>
        </p:nvGrpSpPr>
        <p:grpSpPr>
          <a:xfrm>
            <a:off x="-472846" y="8232461"/>
            <a:ext cx="19261532" cy="3920958"/>
            <a:chOff x="0" y="0"/>
            <a:chExt cx="5530853" cy="1125884"/>
          </a:xfrm>
        </p:grpSpPr>
        <p:sp>
          <p:nvSpPr>
            <p:cNvPr id="3" name="Freeform 3"/>
            <p:cNvSpPr/>
            <p:nvPr/>
          </p:nvSpPr>
          <p:spPr>
            <a:xfrm>
              <a:off x="0" y="0"/>
              <a:ext cx="5530853" cy="1125884"/>
            </a:xfrm>
            <a:custGeom>
              <a:avLst/>
              <a:gdLst/>
              <a:ahLst/>
              <a:cxnLst/>
              <a:rect l="l" t="t" r="r" b="b"/>
              <a:pathLst>
                <a:path w="5530853" h="1125884">
                  <a:moveTo>
                    <a:pt x="20499" y="0"/>
                  </a:moveTo>
                  <a:lnTo>
                    <a:pt x="5510354" y="0"/>
                  </a:lnTo>
                  <a:cubicBezTo>
                    <a:pt x="5521675" y="0"/>
                    <a:pt x="5530853" y="9178"/>
                    <a:pt x="5530853" y="20499"/>
                  </a:cubicBezTo>
                  <a:lnTo>
                    <a:pt x="5530853" y="1105385"/>
                  </a:lnTo>
                  <a:cubicBezTo>
                    <a:pt x="5530853" y="1110821"/>
                    <a:pt x="5528693" y="1116035"/>
                    <a:pt x="5524849" y="1119880"/>
                  </a:cubicBezTo>
                  <a:cubicBezTo>
                    <a:pt x="5521004" y="1123724"/>
                    <a:pt x="5515790" y="1125884"/>
                    <a:pt x="5510354" y="1125884"/>
                  </a:cubicBezTo>
                  <a:lnTo>
                    <a:pt x="20499" y="1125884"/>
                  </a:lnTo>
                  <a:cubicBezTo>
                    <a:pt x="15062" y="1125884"/>
                    <a:pt x="9848" y="1123724"/>
                    <a:pt x="6004" y="1119880"/>
                  </a:cubicBezTo>
                  <a:cubicBezTo>
                    <a:pt x="2160" y="1116035"/>
                    <a:pt x="0" y="1110821"/>
                    <a:pt x="0" y="1105385"/>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endParaRPr lang="en-US"/>
            </a:p>
          </p:txBody>
        </p:sp>
        <p:sp>
          <p:nvSpPr>
            <p:cNvPr id="4" name="TextBox 4"/>
            <p:cNvSpPr txBox="1"/>
            <p:nvPr/>
          </p:nvSpPr>
          <p:spPr>
            <a:xfrm>
              <a:off x="0" y="28575"/>
              <a:ext cx="5530853" cy="1097309"/>
            </a:xfrm>
            <a:prstGeom prst="rect">
              <a:avLst/>
            </a:prstGeom>
          </p:spPr>
          <p:txBody>
            <a:bodyPr lIns="50800" tIns="50800" rIns="50800" bIns="50800" rtlCol="0" anchor="ctr"/>
            <a:lstStyle/>
            <a:p>
              <a:pPr algn="ctr">
                <a:lnSpc>
                  <a:spcPts val="2670"/>
                </a:lnSpc>
              </a:pPr>
              <a:endParaRPr/>
            </a:p>
          </p:txBody>
        </p:sp>
      </p:grpSp>
      <p:grpSp>
        <p:nvGrpSpPr>
          <p:cNvPr id="5" name="Group 5"/>
          <p:cNvGrpSpPr/>
          <p:nvPr/>
        </p:nvGrpSpPr>
        <p:grpSpPr>
          <a:xfrm>
            <a:off x="171239" y="8028123"/>
            <a:ext cx="9253237" cy="1704041"/>
            <a:chOff x="0" y="0"/>
            <a:chExt cx="732830" cy="134955"/>
          </a:xfrm>
        </p:grpSpPr>
        <p:sp>
          <p:nvSpPr>
            <p:cNvPr id="6" name="Freeform 6"/>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endParaRPr lang="en-US"/>
            </a:p>
          </p:txBody>
        </p:sp>
        <p:sp>
          <p:nvSpPr>
            <p:cNvPr id="7" name="TextBox 7"/>
            <p:cNvSpPr txBox="1"/>
            <p:nvPr/>
          </p:nvSpPr>
          <p:spPr>
            <a:xfrm>
              <a:off x="68703" y="-44498"/>
              <a:ext cx="595425" cy="166801"/>
            </a:xfrm>
            <a:prstGeom prst="rect">
              <a:avLst/>
            </a:prstGeom>
          </p:spPr>
          <p:txBody>
            <a:bodyPr lIns="50800" tIns="50800" rIns="50800" bIns="50800" rtlCol="0" anchor="ctr"/>
            <a:lstStyle/>
            <a:p>
              <a:pPr algn="ctr">
                <a:lnSpc>
                  <a:spcPts val="2660"/>
                </a:lnSpc>
              </a:pPr>
              <a:endParaRPr/>
            </a:p>
          </p:txBody>
        </p:sp>
      </p:grpSp>
      <p:grpSp>
        <p:nvGrpSpPr>
          <p:cNvPr id="8" name="Group 8"/>
          <p:cNvGrpSpPr/>
          <p:nvPr/>
        </p:nvGrpSpPr>
        <p:grpSpPr>
          <a:xfrm>
            <a:off x="16234459" y="9258300"/>
            <a:ext cx="4107082" cy="756345"/>
            <a:chOff x="0" y="0"/>
            <a:chExt cx="732830" cy="134955"/>
          </a:xfrm>
        </p:grpSpPr>
        <p:sp>
          <p:nvSpPr>
            <p:cNvPr id="9" name="Freeform 9"/>
            <p:cNvSpPr/>
            <p:nvPr/>
          </p:nvSpPr>
          <p:spPr>
            <a:xfrm>
              <a:off x="0" y="0"/>
              <a:ext cx="732830" cy="134955"/>
            </a:xfrm>
            <a:custGeom>
              <a:avLst/>
              <a:gdLst/>
              <a:ahLst/>
              <a:cxnLst/>
              <a:rect l="l" t="t" r="r" b="b"/>
              <a:pathLst>
                <a:path w="732830" h="134955">
                  <a:moveTo>
                    <a:pt x="366415" y="0"/>
                  </a:moveTo>
                  <a:cubicBezTo>
                    <a:pt x="164050" y="0"/>
                    <a:pt x="0" y="30211"/>
                    <a:pt x="0" y="67478"/>
                  </a:cubicBezTo>
                  <a:cubicBezTo>
                    <a:pt x="0" y="104745"/>
                    <a:pt x="164050" y="134955"/>
                    <a:pt x="366415" y="134955"/>
                  </a:cubicBezTo>
                  <a:cubicBezTo>
                    <a:pt x="568781" y="134955"/>
                    <a:pt x="732830" y="104745"/>
                    <a:pt x="732830" y="67478"/>
                  </a:cubicBezTo>
                  <a:cubicBezTo>
                    <a:pt x="732830" y="30211"/>
                    <a:pt x="568781" y="0"/>
                    <a:pt x="366415" y="0"/>
                  </a:cubicBezTo>
                  <a:close/>
                </a:path>
              </a:pathLst>
            </a:custGeom>
            <a:solidFill>
              <a:srgbClr val="0B5D44"/>
            </a:solidFill>
          </p:spPr>
          <p:txBody>
            <a:bodyPr/>
            <a:lstStyle/>
            <a:p>
              <a:endParaRPr lang="en-US"/>
            </a:p>
          </p:txBody>
        </p:sp>
        <p:sp>
          <p:nvSpPr>
            <p:cNvPr id="10" name="TextBox 10"/>
            <p:cNvSpPr txBox="1"/>
            <p:nvPr/>
          </p:nvSpPr>
          <p:spPr>
            <a:xfrm>
              <a:off x="68703" y="-44498"/>
              <a:ext cx="595425" cy="166801"/>
            </a:xfrm>
            <a:prstGeom prst="rect">
              <a:avLst/>
            </a:prstGeom>
          </p:spPr>
          <p:txBody>
            <a:bodyPr lIns="50800" tIns="50800" rIns="50800" bIns="50800" rtlCol="0" anchor="ctr"/>
            <a:lstStyle/>
            <a:p>
              <a:pPr algn="ctr">
                <a:lnSpc>
                  <a:spcPts val="2660"/>
                </a:lnSpc>
              </a:pPr>
              <a:endParaRPr/>
            </a:p>
          </p:txBody>
        </p:sp>
      </p:grpSp>
      <p:sp>
        <p:nvSpPr>
          <p:cNvPr id="11" name="Freeform 11"/>
          <p:cNvSpPr/>
          <p:nvPr/>
        </p:nvSpPr>
        <p:spPr>
          <a:xfrm rot="-249782">
            <a:off x="-3222963" y="968689"/>
            <a:ext cx="22211143" cy="6927974"/>
          </a:xfrm>
          <a:custGeom>
            <a:avLst/>
            <a:gdLst/>
            <a:ahLst/>
            <a:cxnLst/>
            <a:rect l="l" t="t" r="r" b="b"/>
            <a:pathLst>
              <a:path w="22211143" h="6927974">
                <a:moveTo>
                  <a:pt x="0" y="0"/>
                </a:moveTo>
                <a:lnTo>
                  <a:pt x="22211143" y="0"/>
                </a:lnTo>
                <a:lnTo>
                  <a:pt x="22211143" y="6927974"/>
                </a:lnTo>
                <a:lnTo>
                  <a:pt x="0" y="6927974"/>
                </a:lnTo>
                <a:lnTo>
                  <a:pt x="0" y="0"/>
                </a:lnTo>
                <a:close/>
              </a:path>
            </a:pathLst>
          </a:custGeom>
          <a:blipFill>
            <a:blip r:embed="rId2">
              <a:alphaModFix amt="55000"/>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12" name="Group 12"/>
          <p:cNvGrpSpPr/>
          <p:nvPr/>
        </p:nvGrpSpPr>
        <p:grpSpPr>
          <a:xfrm>
            <a:off x="3200400" y="1562100"/>
            <a:ext cx="13030200" cy="4267200"/>
            <a:chOff x="0" y="0"/>
            <a:chExt cx="2000827" cy="812800"/>
          </a:xfrm>
        </p:grpSpPr>
        <p:sp>
          <p:nvSpPr>
            <p:cNvPr id="13" name="Freeform 13"/>
            <p:cNvSpPr/>
            <p:nvPr/>
          </p:nvSpPr>
          <p:spPr>
            <a:xfrm>
              <a:off x="0" y="0"/>
              <a:ext cx="2000827" cy="812800"/>
            </a:xfrm>
            <a:custGeom>
              <a:avLst/>
              <a:gdLst/>
              <a:ahLst/>
              <a:cxnLst/>
              <a:rect l="l" t="t" r="r" b="b"/>
              <a:pathLst>
                <a:path w="2000827" h="812800">
                  <a:moveTo>
                    <a:pt x="59225" y="0"/>
                  </a:moveTo>
                  <a:lnTo>
                    <a:pt x="1941602" y="0"/>
                  </a:lnTo>
                  <a:cubicBezTo>
                    <a:pt x="1974311" y="0"/>
                    <a:pt x="2000827" y="26516"/>
                    <a:pt x="2000827" y="59225"/>
                  </a:cubicBezTo>
                  <a:lnTo>
                    <a:pt x="2000827" y="753575"/>
                  </a:lnTo>
                  <a:cubicBezTo>
                    <a:pt x="2000827" y="786284"/>
                    <a:pt x="1974311" y="812800"/>
                    <a:pt x="1941602" y="812800"/>
                  </a:cubicBezTo>
                  <a:lnTo>
                    <a:pt x="59225" y="812800"/>
                  </a:lnTo>
                  <a:cubicBezTo>
                    <a:pt x="26516" y="812800"/>
                    <a:pt x="0" y="786284"/>
                    <a:pt x="0" y="753575"/>
                  </a:cubicBezTo>
                  <a:lnTo>
                    <a:pt x="0" y="59225"/>
                  </a:lnTo>
                  <a:cubicBezTo>
                    <a:pt x="0" y="26516"/>
                    <a:pt x="26516" y="0"/>
                    <a:pt x="59225" y="0"/>
                  </a:cubicBezTo>
                  <a:close/>
                </a:path>
              </a:pathLst>
            </a:custGeom>
            <a:solidFill>
              <a:srgbClr val="E0F19C"/>
            </a:solidFill>
          </p:spPr>
          <p:txBody>
            <a:bodyPr/>
            <a:lstStyle/>
            <a:p>
              <a:endParaRPr lang="en-US"/>
            </a:p>
          </p:txBody>
        </p:sp>
        <p:sp>
          <p:nvSpPr>
            <p:cNvPr id="14" name="TextBox 14"/>
            <p:cNvSpPr txBox="1"/>
            <p:nvPr/>
          </p:nvSpPr>
          <p:spPr>
            <a:xfrm>
              <a:off x="0" y="28575"/>
              <a:ext cx="2000827" cy="784225"/>
            </a:xfrm>
            <a:prstGeom prst="rect">
              <a:avLst/>
            </a:prstGeom>
          </p:spPr>
          <p:txBody>
            <a:bodyPr lIns="50800" tIns="50800" rIns="50800" bIns="50800" rtlCol="0" anchor="ctr"/>
            <a:lstStyle/>
            <a:p>
              <a:pPr algn="ctr">
                <a:lnSpc>
                  <a:spcPts val="2670"/>
                </a:lnSpc>
              </a:pPr>
              <a:endParaRPr/>
            </a:p>
          </p:txBody>
        </p:sp>
      </p:grpSp>
      <p:sp>
        <p:nvSpPr>
          <p:cNvPr id="21" name="Freeform 21"/>
          <p:cNvSpPr/>
          <p:nvPr/>
        </p:nvSpPr>
        <p:spPr>
          <a:xfrm rot="-612436">
            <a:off x="-668748" y="922735"/>
            <a:ext cx="2913112" cy="655450"/>
          </a:xfrm>
          <a:custGeom>
            <a:avLst/>
            <a:gdLst/>
            <a:ahLst/>
            <a:cxnLst/>
            <a:rect l="l" t="t" r="r" b="b"/>
            <a:pathLst>
              <a:path w="2913112" h="655450">
                <a:moveTo>
                  <a:pt x="0" y="0"/>
                </a:moveTo>
                <a:lnTo>
                  <a:pt x="2913112" y="0"/>
                </a:lnTo>
                <a:lnTo>
                  <a:pt x="2913112" y="655450"/>
                </a:lnTo>
                <a:lnTo>
                  <a:pt x="0" y="65545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22" name="Freeform 22"/>
          <p:cNvSpPr/>
          <p:nvPr/>
        </p:nvSpPr>
        <p:spPr>
          <a:xfrm rot="266587">
            <a:off x="16115692" y="1662745"/>
            <a:ext cx="3390089" cy="762770"/>
          </a:xfrm>
          <a:custGeom>
            <a:avLst/>
            <a:gdLst/>
            <a:ahLst/>
            <a:cxnLst/>
            <a:rect l="l" t="t" r="r" b="b"/>
            <a:pathLst>
              <a:path w="3390089" h="762770">
                <a:moveTo>
                  <a:pt x="0" y="0"/>
                </a:moveTo>
                <a:lnTo>
                  <a:pt x="3390089" y="0"/>
                </a:lnTo>
                <a:lnTo>
                  <a:pt x="3390089" y="762770"/>
                </a:lnTo>
                <a:lnTo>
                  <a:pt x="0" y="76277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25" name="TextBox 24"/>
          <p:cNvSpPr txBox="1"/>
          <p:nvPr/>
        </p:nvSpPr>
        <p:spPr>
          <a:xfrm>
            <a:off x="3505200" y="1790700"/>
            <a:ext cx="12344400" cy="3785652"/>
          </a:xfrm>
          <a:prstGeom prst="rect">
            <a:avLst/>
          </a:prstGeom>
          <a:noFill/>
        </p:spPr>
        <p:txBody>
          <a:bodyPr wrap="square">
            <a:spAutoFit/>
          </a:bodyPr>
          <a:lstStyle/>
          <a:p>
            <a:pPr algn="just"/>
            <a:r>
              <a:rPr lang="vi-VN" sz="4800" dirty="0">
                <a:latin typeface="Cambria" panose="02040503050406030204" pitchFamily="18" charset="0"/>
                <a:ea typeface="Cambria" panose="02040503050406030204" pitchFamily="18" charset="0"/>
              </a:rPr>
              <a:t>Con người sử dụng năng lượng lấy từ thức ăn, đồ uống để sống, phát triển và vận động. Con người có thể tạo ra năng lượng hoặc sử dụng năng lượng lấy từ tự nhiên để chạy máy móc, thắp sáng,... phục vụ cuộc sống hằng ngày.</a:t>
            </a:r>
            <a:endParaRPr lang="en-US" sz="4800" dirty="0">
              <a:latin typeface="Cambria" panose="02040503050406030204" pitchFamily="18" charset="0"/>
              <a:ea typeface="Cambria" panose="02040503050406030204" pitchFamily="18" charset="0"/>
            </a:endParaRPr>
          </a:p>
        </p:txBody>
      </p:sp>
      <p:pic>
        <p:nvPicPr>
          <p:cNvPr id="26" name="Picture 3"/>
          <p:cNvPicPr>
            <a:picLocks noChangeAspect="1"/>
          </p:cNvPicPr>
          <p:nvPr/>
        </p:nvPicPr>
        <p:blipFill>
          <a:blip r:embed="rId6"/>
          <a:srcRect/>
          <a:stretch>
            <a:fillRect/>
          </a:stretch>
        </p:blipFill>
        <p:spPr>
          <a:xfrm>
            <a:off x="1066800" y="6210300"/>
            <a:ext cx="4242084" cy="3796665"/>
          </a:xfrm>
          <a:prstGeom prst="rect">
            <a:avLst/>
          </a:prstGeom>
        </p:spPr>
      </p:pic>
      <p:sp>
        <p:nvSpPr>
          <p:cNvPr id="27" name="Freeform 2"/>
          <p:cNvSpPr/>
          <p:nvPr/>
        </p:nvSpPr>
        <p:spPr>
          <a:xfrm>
            <a:off x="15316200" y="5067300"/>
            <a:ext cx="2725864" cy="2819400"/>
          </a:xfrm>
          <a:custGeom>
            <a:avLst/>
            <a:gdLst/>
            <a:ahLst/>
            <a:cxnLst/>
            <a:rect l="l" t="t" r="r" b="b"/>
            <a:pathLst>
              <a:path w="3945064" h="4114800">
                <a:moveTo>
                  <a:pt x="0" y="0"/>
                </a:moveTo>
                <a:lnTo>
                  <a:pt x="3945064" y="0"/>
                </a:lnTo>
                <a:lnTo>
                  <a:pt x="3945064"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sp>
        <p:nvSpPr>
          <p:cNvPr id="2" name="Freeform 2"/>
          <p:cNvSpPr/>
          <p:nvPr/>
        </p:nvSpPr>
        <p:spPr>
          <a:xfrm rot="-249782" flipH="1" flipV="1">
            <a:off x="-3222963" y="833271"/>
            <a:ext cx="22211143" cy="6927974"/>
          </a:xfrm>
          <a:custGeom>
            <a:avLst/>
            <a:gdLst/>
            <a:ahLst/>
            <a:cxnLst/>
            <a:rect l="l" t="t" r="r" b="b"/>
            <a:pathLst>
              <a:path w="22211143" h="6927974">
                <a:moveTo>
                  <a:pt x="22211143" y="6927974"/>
                </a:moveTo>
                <a:lnTo>
                  <a:pt x="0" y="6927974"/>
                </a:lnTo>
                <a:lnTo>
                  <a:pt x="0" y="0"/>
                </a:lnTo>
                <a:lnTo>
                  <a:pt x="22211143" y="0"/>
                </a:lnTo>
                <a:lnTo>
                  <a:pt x="22211143" y="6927974"/>
                </a:lnTo>
                <a:close/>
              </a:path>
            </a:pathLst>
          </a:custGeom>
          <a:blipFill>
            <a:blip r:embed="rId2">
              <a:alphaModFix amt="55000"/>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28700" y="1181101"/>
            <a:ext cx="16084683" cy="7821226"/>
            <a:chOff x="0" y="0"/>
            <a:chExt cx="4236295" cy="1316322"/>
          </a:xfrm>
        </p:grpSpPr>
        <p:sp>
          <p:nvSpPr>
            <p:cNvPr id="4" name="Freeform 4"/>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endParaRPr lang="en-US"/>
            </a:p>
          </p:txBody>
        </p:sp>
        <p:sp>
          <p:nvSpPr>
            <p:cNvPr id="5" name="TextBox 5"/>
            <p:cNvSpPr txBox="1"/>
            <p:nvPr/>
          </p:nvSpPr>
          <p:spPr>
            <a:xfrm>
              <a:off x="0" y="28575"/>
              <a:ext cx="4236295" cy="1287747"/>
            </a:xfrm>
            <a:prstGeom prst="rect">
              <a:avLst/>
            </a:prstGeom>
          </p:spPr>
          <p:txBody>
            <a:bodyPr lIns="50800" tIns="50800" rIns="50800" bIns="50800" rtlCol="0" anchor="ctr"/>
            <a:lstStyle/>
            <a:p>
              <a:pPr algn="ctr">
                <a:lnSpc>
                  <a:spcPts val="2670"/>
                </a:lnSpc>
              </a:pPr>
              <a:endParaRPr/>
            </a:p>
          </p:txBody>
        </p:sp>
      </p:grpSp>
      <p:grpSp>
        <p:nvGrpSpPr>
          <p:cNvPr id="6" name="Group 6"/>
          <p:cNvGrpSpPr/>
          <p:nvPr/>
        </p:nvGrpSpPr>
        <p:grpSpPr>
          <a:xfrm>
            <a:off x="-486766" y="9617137"/>
            <a:ext cx="19261532" cy="2536283"/>
            <a:chOff x="0" y="0"/>
            <a:chExt cx="5530853" cy="728281"/>
          </a:xfrm>
        </p:grpSpPr>
        <p:sp>
          <p:nvSpPr>
            <p:cNvPr id="7" name="Freeform 7"/>
            <p:cNvSpPr/>
            <p:nvPr/>
          </p:nvSpPr>
          <p:spPr>
            <a:xfrm>
              <a:off x="0" y="0"/>
              <a:ext cx="5530853" cy="728281"/>
            </a:xfrm>
            <a:custGeom>
              <a:avLst/>
              <a:gdLst/>
              <a:ahLst/>
              <a:cxnLst/>
              <a:rect l="l" t="t" r="r" b="b"/>
              <a:pathLst>
                <a:path w="5530853" h="728281">
                  <a:moveTo>
                    <a:pt x="20499" y="0"/>
                  </a:moveTo>
                  <a:lnTo>
                    <a:pt x="5510354" y="0"/>
                  </a:lnTo>
                  <a:cubicBezTo>
                    <a:pt x="5521675" y="0"/>
                    <a:pt x="5530853" y="9178"/>
                    <a:pt x="5530853" y="20499"/>
                  </a:cubicBezTo>
                  <a:lnTo>
                    <a:pt x="5530853" y="707782"/>
                  </a:lnTo>
                  <a:cubicBezTo>
                    <a:pt x="5530853" y="713219"/>
                    <a:pt x="5528693" y="718433"/>
                    <a:pt x="5524849" y="722277"/>
                  </a:cubicBezTo>
                  <a:cubicBezTo>
                    <a:pt x="5521004" y="726121"/>
                    <a:pt x="5515790" y="728281"/>
                    <a:pt x="5510354" y="728281"/>
                  </a:cubicBezTo>
                  <a:lnTo>
                    <a:pt x="20499" y="728281"/>
                  </a:lnTo>
                  <a:cubicBezTo>
                    <a:pt x="15062" y="728281"/>
                    <a:pt x="9848" y="726121"/>
                    <a:pt x="6004" y="722277"/>
                  </a:cubicBezTo>
                  <a:cubicBezTo>
                    <a:pt x="2160" y="718433"/>
                    <a:pt x="0" y="713219"/>
                    <a:pt x="0" y="707782"/>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endParaRPr lang="en-US"/>
            </a:p>
          </p:txBody>
        </p:sp>
        <p:sp>
          <p:nvSpPr>
            <p:cNvPr id="8" name="TextBox 8"/>
            <p:cNvSpPr txBox="1"/>
            <p:nvPr/>
          </p:nvSpPr>
          <p:spPr>
            <a:xfrm>
              <a:off x="0" y="28575"/>
              <a:ext cx="5530853" cy="699706"/>
            </a:xfrm>
            <a:prstGeom prst="rect">
              <a:avLst/>
            </a:prstGeom>
          </p:spPr>
          <p:txBody>
            <a:bodyPr lIns="50800" tIns="50800" rIns="50800" bIns="50800" rtlCol="0" anchor="ctr"/>
            <a:lstStyle/>
            <a:p>
              <a:pPr algn="ctr">
                <a:lnSpc>
                  <a:spcPts val="2670"/>
                </a:lnSpc>
              </a:pPr>
              <a:endParaRPr/>
            </a:p>
          </p:txBody>
        </p:sp>
      </p:grpSp>
      <p:sp>
        <p:nvSpPr>
          <p:cNvPr id="9" name="Freeform 9"/>
          <p:cNvSpPr/>
          <p:nvPr/>
        </p:nvSpPr>
        <p:spPr>
          <a:xfrm>
            <a:off x="15621000" y="-22860"/>
            <a:ext cx="2465084" cy="2338749"/>
          </a:xfrm>
          <a:custGeom>
            <a:avLst/>
            <a:gdLst/>
            <a:ahLst/>
            <a:cxnLst/>
            <a:rect l="l" t="t" r="r" b="b"/>
            <a:pathLst>
              <a:path w="2465084" h="2338749">
                <a:moveTo>
                  <a:pt x="0" y="0"/>
                </a:moveTo>
                <a:lnTo>
                  <a:pt x="2465084" y="0"/>
                </a:lnTo>
                <a:lnTo>
                  <a:pt x="2465084" y="2338748"/>
                </a:lnTo>
                <a:lnTo>
                  <a:pt x="0" y="23387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1" name="Freeform 11"/>
          <p:cNvSpPr/>
          <p:nvPr/>
        </p:nvSpPr>
        <p:spPr>
          <a:xfrm>
            <a:off x="762000" y="647700"/>
            <a:ext cx="3401160" cy="1453223"/>
          </a:xfrm>
          <a:custGeom>
            <a:avLst/>
            <a:gdLst/>
            <a:ahLst/>
            <a:cxnLst/>
            <a:rect l="l" t="t" r="r" b="b"/>
            <a:pathLst>
              <a:path w="3401160" h="1453223">
                <a:moveTo>
                  <a:pt x="0" y="0"/>
                </a:moveTo>
                <a:lnTo>
                  <a:pt x="3401161" y="0"/>
                </a:lnTo>
                <a:lnTo>
                  <a:pt x="3401161" y="1453223"/>
                </a:lnTo>
                <a:lnTo>
                  <a:pt x="0" y="145322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22" name="Freeform 22"/>
          <p:cNvSpPr/>
          <p:nvPr/>
        </p:nvSpPr>
        <p:spPr>
          <a:xfrm rot="266587">
            <a:off x="16048738" y="7415052"/>
            <a:ext cx="3390089" cy="762770"/>
          </a:xfrm>
          <a:custGeom>
            <a:avLst/>
            <a:gdLst/>
            <a:ahLst/>
            <a:cxnLst/>
            <a:rect l="l" t="t" r="r" b="b"/>
            <a:pathLst>
              <a:path w="3390089" h="762770">
                <a:moveTo>
                  <a:pt x="0" y="0"/>
                </a:moveTo>
                <a:lnTo>
                  <a:pt x="3390089" y="0"/>
                </a:lnTo>
                <a:lnTo>
                  <a:pt x="3390089" y="762770"/>
                </a:lnTo>
                <a:lnTo>
                  <a:pt x="0" y="76277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23" name="TextBox 22"/>
          <p:cNvSpPr txBox="1"/>
          <p:nvPr/>
        </p:nvSpPr>
        <p:spPr>
          <a:xfrm>
            <a:off x="6705600" y="1866900"/>
            <a:ext cx="8763000" cy="2145268"/>
          </a:xfrm>
          <a:prstGeom prst="wedgeRoundRectCallout">
            <a:avLst>
              <a:gd name="adj1" fmla="val -57886"/>
              <a:gd name="adj2" fmla="val 34262"/>
              <a:gd name="adj3" fmla="val 16667"/>
            </a:avLst>
          </a:prstGeom>
          <a:solidFill>
            <a:srgbClr val="FFC000"/>
          </a:solidFill>
        </p:spPr>
        <p:txBody>
          <a:bodyPr wrap="square" rtlCol="0">
            <a:spAutoFit/>
          </a:bodyPr>
          <a:lstStyle/>
          <a:p>
            <a:pPr lvl="0" algn="just"/>
            <a:r>
              <a:rPr lang="vi-VN" sz="6000" dirty="0">
                <a:solidFill>
                  <a:prstClr val="black"/>
                </a:solidFill>
                <a:latin typeface="Calibri" panose="020F0502020204030204"/>
                <a:ea typeface="Arial-Rounded" pitchFamily="34" charset="0"/>
                <a:cs typeface="Arial-Rounded" pitchFamily="34" charset="0"/>
              </a:rPr>
              <a:t>Con người sử dụng năng lượng để làm gì</a:t>
            </a:r>
            <a:r>
              <a:rPr lang="en-US" sz="6000" dirty="0">
                <a:solidFill>
                  <a:prstClr val="black"/>
                </a:solidFill>
                <a:latin typeface="Calibri" panose="020F0502020204030204"/>
                <a:ea typeface="Arial-Rounded" pitchFamily="34" charset="0"/>
                <a:cs typeface="Arial-Rounded" pitchFamily="34" charset="0"/>
              </a:rPr>
              <a:t>?</a:t>
            </a:r>
            <a:endParaRPr kumimoji="0" lang="en-US" sz="6000" b="0" i="0" u="none" strike="noStrike" kern="1200" cap="none" spc="0" normalizeH="0" baseline="0" noProof="0" dirty="0">
              <a:ln>
                <a:noFill/>
              </a:ln>
              <a:solidFill>
                <a:prstClr val="black"/>
              </a:solidFill>
              <a:effectLst/>
              <a:uLnTx/>
              <a:uFillTx/>
              <a:latin typeface="Calibri" panose="020F0502020204030204"/>
              <a:ea typeface="Arial-Rounded" pitchFamily="34" charset="0"/>
              <a:cs typeface="Arial-Rounded" pitchFamily="34" charset="0"/>
            </a:endParaRPr>
          </a:p>
        </p:txBody>
      </p:sp>
      <p:pic>
        <p:nvPicPr>
          <p:cNvPr id="24" name="Picture 23"/>
          <p:cNvPicPr>
            <a:picLocks noChangeAspect="1"/>
          </p:cNvPicPr>
          <p:nvPr/>
        </p:nvPicPr>
        <p:blipFill>
          <a:blip r:embed="rId10"/>
          <a:stretch>
            <a:fillRect/>
          </a:stretch>
        </p:blipFill>
        <p:spPr>
          <a:xfrm>
            <a:off x="2133600" y="3009900"/>
            <a:ext cx="4881653" cy="6080950"/>
          </a:xfrm>
          <a:prstGeom prst="rect">
            <a:avLst/>
          </a:prstGeom>
        </p:spPr>
      </p:pic>
      <p:sp>
        <p:nvSpPr>
          <p:cNvPr id="25" name="矩形 24"/>
          <p:cNvSpPr/>
          <p:nvPr/>
        </p:nvSpPr>
        <p:spPr>
          <a:xfrm>
            <a:off x="7239000" y="4838700"/>
            <a:ext cx="9296400" cy="2819400"/>
          </a:xfrm>
          <a:prstGeom prst="rect">
            <a:avLst/>
          </a:prstGeom>
          <a:solidFill>
            <a:schemeClr val="accent3">
              <a:lumMod val="20000"/>
              <a:lumOff val="8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800" b="1" dirty="0">
                <a:solidFill>
                  <a:srgbClr val="FF0000"/>
                </a:solidFill>
                <a:effectLst>
                  <a:outerShdw blurRad="38100" dist="25400" dir="2700000" algn="tl" rotWithShape="0">
                    <a:prstClr val="black">
                      <a:alpha val="40000"/>
                    </a:prstClr>
                  </a:outerShdw>
                </a:effectLst>
                <a:latin typeface="Cambria" panose="02040503050406030204" pitchFamily="18" charset="0"/>
                <a:ea typeface="Cambria" panose="02040503050406030204" pitchFamily="18" charset="0"/>
              </a:rPr>
              <a:t>Con người sử dụng năng lượng lấy từ thức ăn, đồ uống để sống, phát triển và vận động.</a:t>
            </a:r>
            <a:endParaRPr kumimoji="0" lang="zh-CN" altLang="en-US" sz="4800" b="1" i="0" u="none" strike="noStrike" kern="1200" cap="none" spc="0" normalizeH="0" baseline="0" noProof="0" dirty="0">
              <a:ln>
                <a:noFill/>
              </a:ln>
              <a:solidFill>
                <a:srgbClr val="FF0000"/>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sp>
        <p:nvSpPr>
          <p:cNvPr id="2" name="Freeform 2"/>
          <p:cNvSpPr/>
          <p:nvPr/>
        </p:nvSpPr>
        <p:spPr>
          <a:xfrm rot="-249782" flipH="1" flipV="1">
            <a:off x="-3222963" y="833271"/>
            <a:ext cx="22211143" cy="6927974"/>
          </a:xfrm>
          <a:custGeom>
            <a:avLst/>
            <a:gdLst/>
            <a:ahLst/>
            <a:cxnLst/>
            <a:rect l="l" t="t" r="r" b="b"/>
            <a:pathLst>
              <a:path w="22211143" h="6927974">
                <a:moveTo>
                  <a:pt x="22211143" y="6927974"/>
                </a:moveTo>
                <a:lnTo>
                  <a:pt x="0" y="6927974"/>
                </a:lnTo>
                <a:lnTo>
                  <a:pt x="0" y="0"/>
                </a:lnTo>
                <a:lnTo>
                  <a:pt x="22211143" y="0"/>
                </a:lnTo>
                <a:lnTo>
                  <a:pt x="22211143" y="6927974"/>
                </a:lnTo>
                <a:close/>
              </a:path>
            </a:pathLst>
          </a:custGeom>
          <a:blipFill>
            <a:blip r:embed="rId2">
              <a:alphaModFix amt="55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p:cNvGrpSpPr/>
          <p:nvPr/>
        </p:nvGrpSpPr>
        <p:grpSpPr>
          <a:xfrm>
            <a:off x="1028700" y="1181101"/>
            <a:ext cx="16084683" cy="7821226"/>
            <a:chOff x="0" y="0"/>
            <a:chExt cx="4236295" cy="1316322"/>
          </a:xfrm>
        </p:grpSpPr>
        <p:sp>
          <p:nvSpPr>
            <p:cNvPr id="4" name="Freeform 4"/>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5"/>
            <p:cNvSpPr txBox="1"/>
            <p:nvPr/>
          </p:nvSpPr>
          <p:spPr>
            <a:xfrm>
              <a:off x="0" y="28575"/>
              <a:ext cx="4236295" cy="1287747"/>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6"/>
          <p:cNvGrpSpPr/>
          <p:nvPr/>
        </p:nvGrpSpPr>
        <p:grpSpPr>
          <a:xfrm>
            <a:off x="-486766" y="9617137"/>
            <a:ext cx="19261532" cy="2536283"/>
            <a:chOff x="0" y="0"/>
            <a:chExt cx="5530853" cy="728281"/>
          </a:xfrm>
        </p:grpSpPr>
        <p:sp>
          <p:nvSpPr>
            <p:cNvPr id="7" name="Freeform 7"/>
            <p:cNvSpPr/>
            <p:nvPr/>
          </p:nvSpPr>
          <p:spPr>
            <a:xfrm>
              <a:off x="0" y="0"/>
              <a:ext cx="5530853" cy="728281"/>
            </a:xfrm>
            <a:custGeom>
              <a:avLst/>
              <a:gdLst/>
              <a:ahLst/>
              <a:cxnLst/>
              <a:rect l="l" t="t" r="r" b="b"/>
              <a:pathLst>
                <a:path w="5530853" h="728281">
                  <a:moveTo>
                    <a:pt x="20499" y="0"/>
                  </a:moveTo>
                  <a:lnTo>
                    <a:pt x="5510354" y="0"/>
                  </a:lnTo>
                  <a:cubicBezTo>
                    <a:pt x="5521675" y="0"/>
                    <a:pt x="5530853" y="9178"/>
                    <a:pt x="5530853" y="20499"/>
                  </a:cubicBezTo>
                  <a:lnTo>
                    <a:pt x="5530853" y="707782"/>
                  </a:lnTo>
                  <a:cubicBezTo>
                    <a:pt x="5530853" y="713219"/>
                    <a:pt x="5528693" y="718433"/>
                    <a:pt x="5524849" y="722277"/>
                  </a:cubicBezTo>
                  <a:cubicBezTo>
                    <a:pt x="5521004" y="726121"/>
                    <a:pt x="5515790" y="728281"/>
                    <a:pt x="5510354" y="728281"/>
                  </a:cubicBezTo>
                  <a:lnTo>
                    <a:pt x="20499" y="728281"/>
                  </a:lnTo>
                  <a:cubicBezTo>
                    <a:pt x="15062" y="728281"/>
                    <a:pt x="9848" y="726121"/>
                    <a:pt x="6004" y="722277"/>
                  </a:cubicBezTo>
                  <a:cubicBezTo>
                    <a:pt x="2160" y="718433"/>
                    <a:pt x="0" y="713219"/>
                    <a:pt x="0" y="707782"/>
                  </a:cubicBezTo>
                  <a:lnTo>
                    <a:pt x="0" y="20499"/>
                  </a:lnTo>
                  <a:cubicBezTo>
                    <a:pt x="0" y="15062"/>
                    <a:pt x="2160" y="9848"/>
                    <a:pt x="6004" y="6004"/>
                  </a:cubicBezTo>
                  <a:cubicBezTo>
                    <a:pt x="9848" y="2160"/>
                    <a:pt x="15062" y="0"/>
                    <a:pt x="20499" y="0"/>
                  </a:cubicBezTo>
                  <a:close/>
                </a:path>
              </a:pathLst>
            </a:custGeom>
            <a:solidFill>
              <a:srgbClr val="024D37"/>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p:cNvSpPr txBox="1"/>
            <p:nvPr/>
          </p:nvSpPr>
          <p:spPr>
            <a:xfrm>
              <a:off x="0" y="28575"/>
              <a:ext cx="5530853" cy="699706"/>
            </a:xfrm>
            <a:prstGeom prst="rect">
              <a:avLst/>
            </a:prstGeom>
          </p:spPr>
          <p:txBody>
            <a:bodyPr lIns="50800" tIns="50800" rIns="50800" bIns="50800" rtlCol="0" anchor="ctr"/>
            <a:lstStyle/>
            <a:p>
              <a:pPr marL="0" marR="0" lvl="0" indent="0" algn="ctr" defTabSz="914400" rtl="0" eaLnBrk="1" fontAlgn="auto" latinLnBrk="0" hangingPunct="1">
                <a:lnSpc>
                  <a:spcPts val="267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Freeform 9"/>
          <p:cNvSpPr/>
          <p:nvPr/>
        </p:nvSpPr>
        <p:spPr>
          <a:xfrm>
            <a:off x="15621000" y="-22860"/>
            <a:ext cx="2465084" cy="2338749"/>
          </a:xfrm>
          <a:custGeom>
            <a:avLst/>
            <a:gdLst/>
            <a:ahLst/>
            <a:cxnLst/>
            <a:rect l="l" t="t" r="r" b="b"/>
            <a:pathLst>
              <a:path w="2465084" h="2338749">
                <a:moveTo>
                  <a:pt x="0" y="0"/>
                </a:moveTo>
                <a:lnTo>
                  <a:pt x="2465084" y="0"/>
                </a:lnTo>
                <a:lnTo>
                  <a:pt x="2465084" y="2338748"/>
                </a:lnTo>
                <a:lnTo>
                  <a:pt x="0" y="23387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p:nvPr/>
        </p:nvSpPr>
        <p:spPr>
          <a:xfrm>
            <a:off x="762000" y="647700"/>
            <a:ext cx="3401160" cy="1453223"/>
          </a:xfrm>
          <a:custGeom>
            <a:avLst/>
            <a:gdLst/>
            <a:ahLst/>
            <a:cxnLst/>
            <a:rect l="l" t="t" r="r" b="b"/>
            <a:pathLst>
              <a:path w="3401160" h="1453223">
                <a:moveTo>
                  <a:pt x="0" y="0"/>
                </a:moveTo>
                <a:lnTo>
                  <a:pt x="3401161" y="0"/>
                </a:lnTo>
                <a:lnTo>
                  <a:pt x="3401161" y="1453223"/>
                </a:lnTo>
                <a:lnTo>
                  <a:pt x="0" y="145322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p:nvPr/>
        </p:nvSpPr>
        <p:spPr>
          <a:xfrm rot="266587">
            <a:off x="16048738" y="7415052"/>
            <a:ext cx="3390089" cy="762770"/>
          </a:xfrm>
          <a:custGeom>
            <a:avLst/>
            <a:gdLst/>
            <a:ahLst/>
            <a:cxnLst/>
            <a:rect l="l" t="t" r="r" b="b"/>
            <a:pathLst>
              <a:path w="3390089" h="762770">
                <a:moveTo>
                  <a:pt x="0" y="0"/>
                </a:moveTo>
                <a:lnTo>
                  <a:pt x="3390089" y="0"/>
                </a:lnTo>
                <a:lnTo>
                  <a:pt x="3390089" y="762770"/>
                </a:lnTo>
                <a:lnTo>
                  <a:pt x="0" y="76277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6705600" y="1866900"/>
            <a:ext cx="8763000" cy="1940957"/>
          </a:xfrm>
          <a:prstGeom prst="wedgeRoundRectCallout">
            <a:avLst>
              <a:gd name="adj1" fmla="val -57886"/>
              <a:gd name="adj2" fmla="val 34262"/>
              <a:gd name="adj3" fmla="val 16667"/>
            </a:avLst>
          </a:prstGeom>
          <a:solidFill>
            <a:srgbClr val="FFC000"/>
          </a:solidFill>
        </p:spPr>
        <p:txBody>
          <a:bodyPr wrap="square" rtlCol="0">
            <a:spAutoFit/>
          </a:bodyPr>
          <a:lstStyle/>
          <a:p>
            <a:pPr lvl="0" algn="just"/>
            <a:r>
              <a:rPr lang="vi-VN" sz="5400" dirty="0">
                <a:solidFill>
                  <a:prstClr val="black"/>
                </a:solidFill>
                <a:latin typeface="Calibri" panose="020F0502020204030204"/>
                <a:ea typeface="Arial-Rounded" pitchFamily="34" charset="0"/>
                <a:cs typeface="Arial-Rounded" pitchFamily="34" charset="0"/>
              </a:rPr>
              <a:t>Con người sử dụng nguồn năng lượng được lấy từ đâu</a:t>
            </a:r>
            <a:r>
              <a:rPr lang="en-US" sz="5400" dirty="0">
                <a:solidFill>
                  <a:prstClr val="black"/>
                </a:solidFill>
                <a:latin typeface="Calibri" panose="020F0502020204030204"/>
                <a:ea typeface="Arial-Rounded" pitchFamily="34" charset="0"/>
                <a:cs typeface="Arial-Rounded" pitchFamily="34" charset="0"/>
              </a:rPr>
              <a:t>?</a:t>
            </a:r>
            <a:endParaRPr kumimoji="0" lang="en-US" sz="5400" b="0" i="0" u="none" strike="noStrike" kern="1200" cap="none" spc="0" normalizeH="0" baseline="0" noProof="0" dirty="0">
              <a:ln>
                <a:noFill/>
              </a:ln>
              <a:solidFill>
                <a:prstClr val="black"/>
              </a:solidFill>
              <a:effectLst/>
              <a:uLnTx/>
              <a:uFillTx/>
              <a:latin typeface="Calibri" panose="020F0502020204030204"/>
              <a:ea typeface="Arial-Rounded" pitchFamily="34" charset="0"/>
              <a:cs typeface="Arial-Rounded" pitchFamily="34" charset="0"/>
            </a:endParaRPr>
          </a:p>
        </p:txBody>
      </p:sp>
      <p:pic>
        <p:nvPicPr>
          <p:cNvPr id="24" name="Picture 23"/>
          <p:cNvPicPr>
            <a:picLocks noChangeAspect="1"/>
          </p:cNvPicPr>
          <p:nvPr/>
        </p:nvPicPr>
        <p:blipFill>
          <a:blip r:embed="rId10"/>
          <a:stretch>
            <a:fillRect/>
          </a:stretch>
        </p:blipFill>
        <p:spPr>
          <a:xfrm>
            <a:off x="2133600" y="3009900"/>
            <a:ext cx="4881653" cy="6080950"/>
          </a:xfrm>
          <a:prstGeom prst="rect">
            <a:avLst/>
          </a:prstGeom>
        </p:spPr>
      </p:pic>
      <p:sp>
        <p:nvSpPr>
          <p:cNvPr id="25" name="矩形 24"/>
          <p:cNvSpPr/>
          <p:nvPr/>
        </p:nvSpPr>
        <p:spPr>
          <a:xfrm>
            <a:off x="7239000" y="4838700"/>
            <a:ext cx="9296400" cy="2819400"/>
          </a:xfrm>
          <a:prstGeom prst="rect">
            <a:avLst/>
          </a:prstGeom>
          <a:solidFill>
            <a:schemeClr val="accent3">
              <a:lumMod val="20000"/>
              <a:lumOff val="8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800" b="1" dirty="0">
                <a:solidFill>
                  <a:srgbClr val="FF0000"/>
                </a:solidFill>
                <a:effectLst>
                  <a:outerShdw blurRad="38100" dist="25400" dir="2700000" algn="tl" rotWithShape="0">
                    <a:prstClr val="black">
                      <a:alpha val="40000"/>
                    </a:prstClr>
                  </a:outerShdw>
                </a:effectLst>
                <a:latin typeface="Cambria" panose="02040503050406030204" pitchFamily="18" charset="0"/>
                <a:ea typeface="Cambria" panose="02040503050406030204" pitchFamily="18" charset="0"/>
              </a:rPr>
              <a:t>Năng lượng mà con người sử dụng được lấy từ tự nhiên hoặc do con người tạo ra</a:t>
            </a:r>
            <a:r>
              <a:rPr lang="en-US" altLang="zh-CN" sz="4800" b="1" dirty="0">
                <a:solidFill>
                  <a:srgbClr val="FF0000"/>
                </a:solidFill>
                <a:effectLst>
                  <a:outerShdw blurRad="38100" dist="2540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zh-CN" altLang="en-US" sz="4800" b="1" i="0" u="none" strike="noStrike" kern="1200" cap="none" spc="0" normalizeH="0" baseline="0" noProof="0" dirty="0">
              <a:ln>
                <a:noFill/>
              </a:ln>
              <a:solidFill>
                <a:srgbClr val="FF0000"/>
              </a:solidFill>
              <a:effectLst>
                <a:outerShdw blurRad="38100" dist="25400" dir="2700000" algn="tl" rotWithShape="0">
                  <a:prstClr val="black">
                    <a:alpha val="40000"/>
                  </a:prstClr>
                </a:outerShdw>
              </a:effectLst>
              <a:uLnTx/>
              <a:uFillTx/>
              <a:latin typeface="Cambria" panose="02040503050406030204" pitchFamily="18" charset="0"/>
              <a:ea typeface="思源黑体 CN Medium" panose="020B0600000000000000"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446"/>
        </a:solidFill>
        <a:effectLst/>
      </p:bgPr>
    </p:bg>
    <p:spTree>
      <p:nvGrpSpPr>
        <p:cNvPr id="1" name=""/>
        <p:cNvGrpSpPr/>
        <p:nvPr/>
      </p:nvGrpSpPr>
      <p:grpSpPr>
        <a:xfrm>
          <a:off x="0" y="0"/>
          <a:ext cx="0" cy="0"/>
          <a:chOff x="0" y="0"/>
          <a:chExt cx="0" cy="0"/>
        </a:xfrm>
      </p:grpSpPr>
      <p:grpSp>
        <p:nvGrpSpPr>
          <p:cNvPr id="3" name="Group 3"/>
          <p:cNvGrpSpPr/>
          <p:nvPr/>
        </p:nvGrpSpPr>
        <p:grpSpPr>
          <a:xfrm>
            <a:off x="609600" y="495298"/>
            <a:ext cx="17160240" cy="9296402"/>
            <a:chOff x="0" y="-11097"/>
            <a:chExt cx="4236295" cy="1353804"/>
          </a:xfrm>
        </p:grpSpPr>
        <p:sp>
          <p:nvSpPr>
            <p:cNvPr id="4" name="Freeform 4"/>
            <p:cNvSpPr/>
            <p:nvPr/>
          </p:nvSpPr>
          <p:spPr>
            <a:xfrm>
              <a:off x="0" y="-11097"/>
              <a:ext cx="4236295" cy="1353804"/>
            </a:xfrm>
            <a:custGeom>
              <a:avLst/>
              <a:gdLst/>
              <a:ahLst/>
              <a:cxnLst/>
              <a:rect l="l" t="t" r="r" b="b"/>
              <a:pathLst>
                <a:path w="4236295" h="1342707">
                  <a:moveTo>
                    <a:pt x="24547" y="0"/>
                  </a:moveTo>
                  <a:lnTo>
                    <a:pt x="4211748" y="0"/>
                  </a:lnTo>
                  <a:cubicBezTo>
                    <a:pt x="4218258" y="0"/>
                    <a:pt x="4224501" y="2586"/>
                    <a:pt x="4229105" y="7190"/>
                  </a:cubicBezTo>
                  <a:cubicBezTo>
                    <a:pt x="4233709" y="11793"/>
                    <a:pt x="4236295" y="18037"/>
                    <a:pt x="4236295" y="24547"/>
                  </a:cubicBezTo>
                  <a:lnTo>
                    <a:pt x="4236295" y="1318160"/>
                  </a:lnTo>
                  <a:cubicBezTo>
                    <a:pt x="4236295" y="1324670"/>
                    <a:pt x="4233709" y="1330914"/>
                    <a:pt x="4229105" y="1335518"/>
                  </a:cubicBezTo>
                  <a:cubicBezTo>
                    <a:pt x="4224501" y="1340121"/>
                    <a:pt x="4218258" y="1342707"/>
                    <a:pt x="4211748" y="1342707"/>
                  </a:cubicBezTo>
                  <a:lnTo>
                    <a:pt x="24547" y="1342707"/>
                  </a:lnTo>
                  <a:cubicBezTo>
                    <a:pt x="18037" y="1342707"/>
                    <a:pt x="11793" y="1340121"/>
                    <a:pt x="7190" y="1335518"/>
                  </a:cubicBezTo>
                  <a:cubicBezTo>
                    <a:pt x="2586" y="1330914"/>
                    <a:pt x="0" y="1324670"/>
                    <a:pt x="0" y="1318160"/>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endParaRPr lang="en-US" dirty="0"/>
            </a:p>
          </p:txBody>
        </p:sp>
        <p:sp>
          <p:nvSpPr>
            <p:cNvPr id="5" name="TextBox 5"/>
            <p:cNvSpPr txBox="1"/>
            <p:nvPr/>
          </p:nvSpPr>
          <p:spPr>
            <a:xfrm>
              <a:off x="0" y="28575"/>
              <a:ext cx="4236295" cy="1314132"/>
            </a:xfrm>
            <a:prstGeom prst="rect">
              <a:avLst/>
            </a:prstGeom>
          </p:spPr>
          <p:txBody>
            <a:bodyPr lIns="50800" tIns="50800" rIns="50800" bIns="50800" rtlCol="0" anchor="ctr"/>
            <a:lstStyle/>
            <a:p>
              <a:pPr algn="ctr">
                <a:lnSpc>
                  <a:spcPts val="2670"/>
                </a:lnSpc>
              </a:pPr>
              <a:endParaRPr/>
            </a:p>
          </p:txBody>
        </p:sp>
      </p:grpSp>
      <p:sp>
        <p:nvSpPr>
          <p:cNvPr id="28" name="矩形 1"/>
          <p:cNvSpPr/>
          <p:nvPr/>
        </p:nvSpPr>
        <p:spPr>
          <a:xfrm>
            <a:off x="685800" y="342900"/>
            <a:ext cx="16885920" cy="1446550"/>
          </a:xfrm>
          <a:prstGeom prst="rect">
            <a:avLst/>
          </a:prstGeom>
          <a:solidFill>
            <a:srgbClr val="FEBC3E"/>
          </a:solidFill>
          <a:ln w="38100">
            <a:solidFill>
              <a:schemeClr val="tx1"/>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vi-VN" sz="4400" b="1" dirty="0">
                <a:solidFill>
                  <a:schemeClr val="tx1"/>
                </a:solidFill>
                <a:latin typeface="Cambria" panose="02040503050406030204" pitchFamily="18" charset="0"/>
                <a:ea typeface="Cambria" panose="02040503050406030204" pitchFamily="18" charset="0"/>
                <a:cs typeface="Arial-Rounded" pitchFamily="34" charset="0"/>
              </a:rPr>
              <a:t>Quan sát hình 2, cho biết các máy móc, phương tiện trong hình sử dụng nguồn năng lượng nào và sử dụng vào việc gì ở mỗi hình?</a:t>
            </a:r>
            <a:endParaRPr lang="en-US" sz="4400" b="1" dirty="0">
              <a:solidFill>
                <a:schemeClr val="tx1"/>
              </a:solidFill>
              <a:latin typeface="Cambria" panose="02040503050406030204" pitchFamily="18" charset="0"/>
              <a:ea typeface="Cambria" panose="02040503050406030204" pitchFamily="18" charset="0"/>
              <a:cs typeface="Arial-Rounded" pitchFamily="34" charset="0"/>
            </a:endParaRPr>
          </a:p>
        </p:txBody>
      </p:sp>
      <p:pic>
        <p:nvPicPr>
          <p:cNvPr id="30" name="Picture 29"/>
          <p:cNvPicPr>
            <a:picLocks noChangeAspect="1"/>
          </p:cNvPicPr>
          <p:nvPr/>
        </p:nvPicPr>
        <p:blipFill>
          <a:blip r:embed="rId2"/>
          <a:stretch>
            <a:fillRect/>
          </a:stretch>
        </p:blipFill>
        <p:spPr>
          <a:xfrm>
            <a:off x="4648200" y="2095500"/>
            <a:ext cx="8915400" cy="7508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415</Words>
  <Application>Microsoft Office PowerPoint</Application>
  <PresentationFormat>Custom</PresentationFormat>
  <Paragraphs>18</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43</cp:revision>
  <dcterms:created xsi:type="dcterms:W3CDTF">2006-08-16T00:00:00Z</dcterms:created>
  <dcterms:modified xsi:type="dcterms:W3CDTF">2025-05-13T08:15:55Z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23324E636DE2412A8C86DC3AC8A365CC_12</vt:lpwstr>
  </property>
  <property fmtid="{D5CDD505-2E9C-101B-9397-08002B2CF9AE}" pid="3" name="KSOProductBuildVer">
    <vt:lpwstr>1033-12.2.0.17562</vt:lpwstr>
  </property>
</Properties>
</file>