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87" r:id="rId2"/>
    <p:sldMasterId id="2147483699" r:id="rId3"/>
    <p:sldMasterId id="2147483711" r:id="rId4"/>
  </p:sldMasterIdLst>
  <p:notesMasterIdLst>
    <p:notesMasterId r:id="rId21"/>
  </p:notesMasterIdLst>
  <p:sldIdLst>
    <p:sldId id="1174" r:id="rId5"/>
    <p:sldId id="317" r:id="rId6"/>
    <p:sldId id="1173" r:id="rId7"/>
    <p:sldId id="1176" r:id="rId8"/>
    <p:sldId id="375" r:id="rId9"/>
    <p:sldId id="379" r:id="rId10"/>
    <p:sldId id="376" r:id="rId11"/>
    <p:sldId id="1177" r:id="rId12"/>
    <p:sldId id="256" r:id="rId13"/>
    <p:sldId id="372" r:id="rId14"/>
    <p:sldId id="1179" r:id="rId15"/>
    <p:sldId id="378" r:id="rId16"/>
    <p:sldId id="1180" r:id="rId17"/>
    <p:sldId id="381" r:id="rId18"/>
    <p:sldId id="382" r:id="rId19"/>
    <p:sldId id="365"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DE1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C1C4FF8-EA31-4D0C-B512-5B846355BACC}">
  <a:tblStyle styleId="{1C1C4FF8-EA31-4D0C-B512-5B846355BA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29" autoAdjust="0"/>
  </p:normalViewPr>
  <p:slideViewPr>
    <p:cSldViewPr snapToGrid="0">
      <p:cViewPr>
        <p:scale>
          <a:sx n="115" d="100"/>
          <a:sy n="115" d="100"/>
        </p:scale>
        <p:origin x="-51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073082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1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66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0168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a10bb52e5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a10bb52e5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zh-CN" altLang="en-US"/>
          </a:p>
        </p:txBody>
      </p:sp>
    </p:spTree>
    <p:extLst>
      <p:ext uri="{BB962C8B-B14F-4D97-AF65-F5344CB8AC3E}">
        <p14:creationId xmlns:p14="http://schemas.microsoft.com/office/powerpoint/2010/main" val="241293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grpSp>
        <p:nvGrpSpPr>
          <p:cNvPr id="19" name="Google Shape;19;p3"/>
          <p:cNvGrpSpPr/>
          <p:nvPr/>
        </p:nvGrpSpPr>
        <p:grpSpPr>
          <a:xfrm>
            <a:off x="47571" y="-7025"/>
            <a:ext cx="9049151" cy="5157862"/>
            <a:chOff x="-828451" y="-7025"/>
            <a:chExt cx="9734457" cy="5157862"/>
          </a:xfrm>
        </p:grpSpPr>
        <p:grpSp>
          <p:nvGrpSpPr>
            <p:cNvPr id="20" name="Google Shape;20;p3"/>
            <p:cNvGrpSpPr/>
            <p:nvPr/>
          </p:nvGrpSpPr>
          <p:grpSpPr>
            <a:xfrm rot="5400000">
              <a:off x="3893459" y="138290"/>
              <a:ext cx="5157862" cy="4867232"/>
              <a:chOff x="-19289" y="224110"/>
              <a:chExt cx="9182592" cy="2588815"/>
            </a:xfrm>
          </p:grpSpPr>
          <p:sp>
            <p:nvSpPr>
              <p:cNvPr id="21" name="Google Shape;21;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3"/>
            <p:cNvGrpSpPr/>
            <p:nvPr/>
          </p:nvGrpSpPr>
          <p:grpSpPr>
            <a:xfrm rot="-5400000">
              <a:off x="-973766" y="138290"/>
              <a:ext cx="5157862" cy="4867232"/>
              <a:chOff x="-19289" y="224110"/>
              <a:chExt cx="9182592" cy="2588815"/>
            </a:xfrm>
          </p:grpSpPr>
          <p:sp>
            <p:nvSpPr>
              <p:cNvPr id="24" name="Google Shape;24;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6;p3"/>
          <p:cNvSpPr txBox="1">
            <a:spLocks noGrp="1"/>
          </p:cNvSpPr>
          <p:nvPr>
            <p:ph type="title"/>
          </p:nvPr>
        </p:nvSpPr>
        <p:spPr>
          <a:xfrm>
            <a:off x="1462550" y="2897400"/>
            <a:ext cx="2272500" cy="60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1462550" y="1393050"/>
            <a:ext cx="2272500" cy="132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 name="Google Shape;28;p3"/>
          <p:cNvSpPr txBox="1">
            <a:spLocks noGrp="1"/>
          </p:cNvSpPr>
          <p:nvPr>
            <p:ph type="subTitle" idx="1"/>
          </p:nvPr>
        </p:nvSpPr>
        <p:spPr>
          <a:xfrm>
            <a:off x="974750" y="3629100"/>
            <a:ext cx="3248100" cy="37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76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75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29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742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95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207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84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99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71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
  <p:cSld name="CUSTOM_7">
    <p:spTree>
      <p:nvGrpSpPr>
        <p:cNvPr id="1" name="Shape 18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29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659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51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33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622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326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022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10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22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9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88"/>
        <p:cNvGrpSpPr/>
        <p:nvPr/>
      </p:nvGrpSpPr>
      <p:grpSpPr>
        <a:xfrm>
          <a:off x="0" y="0"/>
          <a:ext cx="0" cy="0"/>
          <a:chOff x="0" y="0"/>
          <a:chExt cx="0" cy="0"/>
        </a:xfrm>
      </p:grpSpPr>
      <p:grpSp>
        <p:nvGrpSpPr>
          <p:cNvPr id="189" name="Google Shape;189;p27"/>
          <p:cNvGrpSpPr/>
          <p:nvPr/>
        </p:nvGrpSpPr>
        <p:grpSpPr>
          <a:xfrm>
            <a:off x="-19275" y="224082"/>
            <a:ext cx="9182550" cy="4610595"/>
            <a:chOff x="-19275" y="224082"/>
            <a:chExt cx="9182550" cy="4610595"/>
          </a:xfrm>
        </p:grpSpPr>
        <p:grpSp>
          <p:nvGrpSpPr>
            <p:cNvPr id="190" name="Google Shape;190;p27"/>
            <p:cNvGrpSpPr/>
            <p:nvPr/>
          </p:nvGrpSpPr>
          <p:grpSpPr>
            <a:xfrm>
              <a:off x="-19275" y="224082"/>
              <a:ext cx="9182550" cy="3184218"/>
              <a:chOff x="-19275" y="224082"/>
              <a:chExt cx="9182550" cy="3184218"/>
            </a:xfrm>
          </p:grpSpPr>
          <p:sp>
            <p:nvSpPr>
              <p:cNvPr id="191" name="Google Shape;191;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27"/>
            <p:cNvGrpSpPr/>
            <p:nvPr/>
          </p:nvGrpSpPr>
          <p:grpSpPr>
            <a:xfrm rot="10800000">
              <a:off x="-19275" y="3408784"/>
              <a:ext cx="9182550" cy="1425893"/>
              <a:chOff x="-19275" y="224082"/>
              <a:chExt cx="9182550" cy="3184218"/>
            </a:xfrm>
          </p:grpSpPr>
          <p:sp>
            <p:nvSpPr>
              <p:cNvPr id="194" name="Google Shape;194;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311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915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2884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346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371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9459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5214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0494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704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612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96"/>
        <p:cNvGrpSpPr/>
        <p:nvPr/>
      </p:nvGrpSpPr>
      <p:grpSpPr>
        <a:xfrm>
          <a:off x="0" y="0"/>
          <a:ext cx="0" cy="0"/>
          <a:chOff x="0" y="0"/>
          <a:chExt cx="0" cy="0"/>
        </a:xfrm>
      </p:grpSpPr>
      <p:grpSp>
        <p:nvGrpSpPr>
          <p:cNvPr id="197" name="Google Shape;197;p28"/>
          <p:cNvGrpSpPr/>
          <p:nvPr/>
        </p:nvGrpSpPr>
        <p:grpSpPr>
          <a:xfrm rot="-5400000">
            <a:off x="3520239" y="-472935"/>
            <a:ext cx="5157862" cy="6089670"/>
            <a:chOff x="-19289" y="224110"/>
            <a:chExt cx="9182592" cy="2588815"/>
          </a:xfrm>
        </p:grpSpPr>
        <p:sp>
          <p:nvSpPr>
            <p:cNvPr id="198" name="Google Shape;198;p28"/>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48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CUSTOM_10">
    <p:spTree>
      <p:nvGrpSpPr>
        <p:cNvPr id="1" name="Shape 200"/>
        <p:cNvGrpSpPr/>
        <p:nvPr/>
      </p:nvGrpSpPr>
      <p:grpSpPr>
        <a:xfrm>
          <a:off x="0" y="0"/>
          <a:ext cx="0" cy="0"/>
          <a:chOff x="0" y="0"/>
          <a:chExt cx="0" cy="0"/>
        </a:xfrm>
      </p:grpSpPr>
      <p:grpSp>
        <p:nvGrpSpPr>
          <p:cNvPr id="201" name="Google Shape;201;p29"/>
          <p:cNvGrpSpPr/>
          <p:nvPr/>
        </p:nvGrpSpPr>
        <p:grpSpPr>
          <a:xfrm flipH="1">
            <a:off x="-19275" y="1303334"/>
            <a:ext cx="9182550" cy="3840167"/>
            <a:chOff x="-19275" y="224082"/>
            <a:chExt cx="9182550" cy="3184218"/>
          </a:xfrm>
        </p:grpSpPr>
        <p:sp>
          <p:nvSpPr>
            <p:cNvPr id="202" name="Google Shape;202;p29"/>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cstate="email">
            <a:extLst>
              <a:ext uri="{28A0092B-C50C-407E-A947-70E740481C1C}">
                <a14:useLocalDpi xmlns:a14="http://schemas.microsoft.com/office/drawing/2010/main"/>
              </a:ext>
            </a:extLst>
          </a:blip>
          <a:srcRect b="-1587"/>
          <a:stretch>
            <a:fillRect/>
          </a:stretch>
        </p:blipFill>
        <p:spPr bwMode="auto">
          <a:xfrm>
            <a:off x="0" y="0"/>
            <a:ext cx="9144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p:cNvGrpSpPr>
            <a:grpSpLocks/>
          </p:cNvGrpSpPr>
          <p:nvPr userDrawn="1"/>
        </p:nvGrpSpPr>
        <p:grpSpPr bwMode="auto">
          <a:xfrm>
            <a:off x="-28575" y="4551363"/>
            <a:ext cx="9172575" cy="600075"/>
            <a:chOff x="-29358" y="4478542"/>
            <a:chExt cx="10296128" cy="672144"/>
          </a:xfrm>
        </p:grpSpPr>
        <p:pic>
          <p:nvPicPr>
            <p:cNvPr id="4" name="图片 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9358" y="4478542"/>
              <a:ext cx="5148064" cy="66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118706" y="4587974"/>
              <a:ext cx="5148064" cy="5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6"/>
          <p:cNvGrpSpPr>
            <a:grpSpLocks/>
          </p:cNvGrpSpPr>
          <p:nvPr userDrawn="1"/>
        </p:nvGrpSpPr>
        <p:grpSpPr bwMode="auto">
          <a:xfrm>
            <a:off x="-28575" y="-11113"/>
            <a:ext cx="9172575" cy="5248276"/>
            <a:chOff x="0" y="0"/>
            <a:chExt cx="12192001" cy="6975044"/>
          </a:xfrm>
        </p:grpSpPr>
        <p:pic>
          <p:nvPicPr>
            <p:cNvPr id="7" name="图片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194647" cy="240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8"/>
            <p:cNvPicPr>
              <a:picLocks noChangeAspect="1"/>
            </p:cNvPicPr>
            <p:nvPr/>
          </p:nvPicPr>
          <p:blipFill>
            <a:blip r:embed="rId6" cstate="email">
              <a:extLst>
                <a:ext uri="{28A0092B-C50C-407E-A947-70E740481C1C}">
                  <a14:useLocalDpi xmlns:a14="http://schemas.microsoft.com/office/drawing/2010/main"/>
                </a:ext>
              </a:extLst>
            </a:blip>
            <a:srcRect l="-9" b="-6719"/>
            <a:stretch>
              <a:fillRect/>
            </a:stretch>
          </p:blipFill>
          <p:spPr bwMode="auto">
            <a:xfrm>
              <a:off x="37981" y="4565672"/>
              <a:ext cx="3194648" cy="240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p:cNvPicPr>
              <a:picLocks noChangeAspect="1"/>
            </p:cNvPicPr>
            <p:nvPr/>
          </p:nvPicPr>
          <p:blipFill>
            <a:blip r:embed="rId7" cstate="email">
              <a:extLst>
                <a:ext uri="{28A0092B-C50C-407E-A947-70E740481C1C}">
                  <a14:useLocalDpi xmlns:a14="http://schemas.microsoft.com/office/drawing/2010/main"/>
                </a:ext>
              </a:extLst>
            </a:blip>
            <a:srcRect r="-9"/>
            <a:stretch>
              <a:fillRect/>
            </a:stretch>
          </p:blipFill>
          <p:spPr bwMode="auto">
            <a:xfrm>
              <a:off x="8554721" y="0"/>
              <a:ext cx="363727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0"/>
            <p:cNvPicPr>
              <a:picLocks noChangeAspect="1"/>
            </p:cNvPicPr>
            <p:nvPr/>
          </p:nvPicPr>
          <p:blipFill>
            <a:blip r:embed="rId8" cstate="email">
              <a:extLst>
                <a:ext uri="{28A0092B-C50C-407E-A947-70E740481C1C}">
                  <a14:useLocalDpi xmlns:a14="http://schemas.microsoft.com/office/drawing/2010/main"/>
                </a:ext>
              </a:extLst>
            </a:blip>
            <a:srcRect r="-571"/>
            <a:stretch>
              <a:fillRect/>
            </a:stretch>
          </p:blipFill>
          <p:spPr bwMode="auto">
            <a:xfrm>
              <a:off x="8795283" y="4296229"/>
              <a:ext cx="3396718" cy="2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7194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62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62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49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8.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9.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8.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image" Target="../media/image9.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1.emf"/><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6E4DC">
            <a:alpha val="26339"/>
          </a:srgbClr>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xmlns="" id="{AE7D2290-DE02-43A4-BB45-92E58A9B2DEA}"/>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cSld>
  <p:clrMap bg1="lt1" tx1="dk1" bg2="dk2" tx2="lt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75" r:id="rId5"/>
    <p:sldLayoutId id="2147483678" r:id="rId6"/>
    <p:sldLayoutId id="21474836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xmlns="" id="{AD4007F4-B207-6F8D-29AF-2B1F0246EE92}"/>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24" name="图片 23"/>
          <p:cNvPicPr>
            <a:picLocks noChangeAspect="1"/>
          </p:cNvPicPr>
          <p:nvPr userDrawn="1"/>
        </p:nvPicPr>
        <p:blipFill>
          <a:blip r:embed="rId14"/>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28610530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xmlns="" id="{C1C0E99A-1444-F71C-FC0E-E2953B441D71}"/>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5" name="图片 4"/>
          <p:cNvPicPr>
            <a:picLocks noChangeAspect="1"/>
          </p:cNvPicPr>
          <p:nvPr userDrawn="1"/>
        </p:nvPicPr>
        <p:blipFill>
          <a:blip r:embed="rId14"/>
          <a:stretch>
            <a:fillRect/>
          </a:stretch>
        </p:blipFill>
        <p:spPr>
          <a:xfrm>
            <a:off x="-624115" y="3171161"/>
            <a:ext cx="9959973" cy="1493133"/>
          </a:xfrm>
          <a:prstGeom prst="rect">
            <a:avLst/>
          </a:prstGeom>
        </p:spPr>
      </p:pic>
      <p:pic>
        <p:nvPicPr>
          <p:cNvPr id="6" name="图片 5"/>
          <p:cNvPicPr>
            <a:picLocks noChangeAspect="1"/>
          </p:cNvPicPr>
          <p:nvPr userDrawn="1"/>
        </p:nvPicPr>
        <p:blipFill>
          <a:blip r:embed="rId15"/>
          <a:stretch>
            <a:fillRect/>
          </a:stretch>
        </p:blipFill>
        <p:spPr>
          <a:xfrm>
            <a:off x="-436181" y="3843313"/>
            <a:ext cx="9830511" cy="1389563"/>
          </a:xfrm>
          <a:prstGeom prst="rect">
            <a:avLst/>
          </a:prstGeom>
        </p:spPr>
      </p:pic>
      <p:pic>
        <p:nvPicPr>
          <p:cNvPr id="24" name="图片 23"/>
          <p:cNvPicPr>
            <a:picLocks noChangeAspect="1"/>
          </p:cNvPicPr>
          <p:nvPr userDrawn="1"/>
        </p:nvPicPr>
        <p:blipFill>
          <a:blip r:embed="rId16"/>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34727763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BDE9F22F-D291-C628-5F49-A67FFA60899E}"/>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5/13/2025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462447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8.emf"/><Relationship Id="rId7" Type="http://schemas.openxmlformats.org/officeDocument/2006/relationships/image" Target="../media/image19.emf"/><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emf"/><Relationship Id="rId11" Type="http://schemas.openxmlformats.org/officeDocument/2006/relationships/image" Target="../media/image22.gif"/><Relationship Id="rId5" Type="http://schemas.openxmlformats.org/officeDocument/2006/relationships/image" Target="../media/image17.emf"/><Relationship Id="rId10" Type="http://schemas.openxmlformats.org/officeDocument/2006/relationships/image" Target="../media/image21.png"/><Relationship Id="rId4" Type="http://schemas.openxmlformats.org/officeDocument/2006/relationships/image" Target="../media/image16.emf"/><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2.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8.emf"/><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36.xml"/><Relationship Id="rId6" Type="http://schemas.openxmlformats.org/officeDocument/2006/relationships/image" Target="../media/image40.svg"/><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38.sv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green text on a black background&#10;&#10;Description automatically generated">
            <a:extLst>
              <a:ext uri="{FF2B5EF4-FFF2-40B4-BE49-F238E27FC236}">
                <a16:creationId xmlns:a16="http://schemas.microsoft.com/office/drawing/2014/main" xmlns="" id="{BBE06F42-B616-B59F-A92B-6306B32F21AF}"/>
              </a:ext>
            </a:extLst>
          </p:cNvPr>
          <p:cNvPicPr>
            <a:picLocks noChangeAspect="1"/>
          </p:cNvPicPr>
          <p:nvPr/>
        </p:nvPicPr>
        <p:blipFill>
          <a:blip r:embed="rId3"/>
          <a:stretch>
            <a:fillRect/>
          </a:stretch>
        </p:blipFill>
        <p:spPr>
          <a:xfrm>
            <a:off x="1270001" y="718568"/>
            <a:ext cx="5555889" cy="4280999"/>
          </a:xfrm>
          <a:prstGeom prst="rect">
            <a:avLst/>
          </a:prstGeom>
        </p:spPr>
      </p:pic>
      <p:sp>
        <p:nvSpPr>
          <p:cNvPr id="8" name="Freeform 2">
            <a:extLst>
              <a:ext uri="{FF2B5EF4-FFF2-40B4-BE49-F238E27FC236}">
                <a16:creationId xmlns:a16="http://schemas.microsoft.com/office/drawing/2014/main" xmlns="" id="{C2B7F5C4-3512-D730-FBC4-69BC80D86B57}"/>
              </a:ext>
            </a:extLst>
          </p:cNvPr>
          <p:cNvSpPr/>
          <p:nvPr/>
        </p:nvSpPr>
        <p:spPr>
          <a:xfrm rot="522943">
            <a:off x="363969" y="322639"/>
            <a:ext cx="1420388" cy="2351496"/>
          </a:xfrm>
          <a:custGeom>
            <a:avLst/>
            <a:gdLst/>
            <a:ahLst/>
            <a:cxnLst/>
            <a:rect l="l" t="t" r="r" b="b"/>
            <a:pathLst>
              <a:path w="3991356" h="8229600">
                <a:moveTo>
                  <a:pt x="0" y="0"/>
                </a:moveTo>
                <a:lnTo>
                  <a:pt x="3991356" y="0"/>
                </a:lnTo>
                <a:lnTo>
                  <a:pt x="3991356" y="8229600"/>
                </a:lnTo>
                <a:lnTo>
                  <a:pt x="0" y="8229600"/>
                </a:lnTo>
                <a:lnTo>
                  <a:pt x="0" y="0"/>
                </a:lnTo>
                <a:close/>
              </a:path>
            </a:pathLst>
          </a:custGeom>
          <a:blipFill>
            <a:blip r:embed="rId4"/>
            <a:stretch>
              <a:fillRect/>
            </a:stretch>
          </a:blipFill>
        </p:spPr>
        <p:txBody>
          <a:bodyPr/>
          <a:lstStyle/>
          <a:p>
            <a:endParaRPr lang="en-US"/>
          </a:p>
        </p:txBody>
      </p:sp>
      <p:sp>
        <p:nvSpPr>
          <p:cNvPr id="9" name="Freeform 2">
            <a:extLst>
              <a:ext uri="{FF2B5EF4-FFF2-40B4-BE49-F238E27FC236}">
                <a16:creationId xmlns:a16="http://schemas.microsoft.com/office/drawing/2014/main" xmlns="" id="{249FAFDB-F7B9-706F-801B-D64A665DFD2C}"/>
              </a:ext>
            </a:extLst>
          </p:cNvPr>
          <p:cNvSpPr/>
          <p:nvPr/>
        </p:nvSpPr>
        <p:spPr>
          <a:xfrm>
            <a:off x="6180667" y="1625600"/>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0705363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1A16FAC-06F6-4121-A27B-99A89DEAA335}"/>
              </a:ext>
            </a:extLst>
          </p:cNvPr>
          <p:cNvSpPr/>
          <p:nvPr/>
        </p:nvSpPr>
        <p:spPr>
          <a:xfrm>
            <a:off x="246743" y="203200"/>
            <a:ext cx="8636000" cy="4717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3">
            <a:extLst>
              <a:ext uri="{FF2B5EF4-FFF2-40B4-BE49-F238E27FC236}">
                <a16:creationId xmlns:a16="http://schemas.microsoft.com/office/drawing/2014/main" xmlns=""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64" y="2225717"/>
            <a:ext cx="3640132" cy="3640132"/>
          </a:xfrm>
          <a:prstGeom prst="rect">
            <a:avLst/>
          </a:prstGeom>
        </p:spPr>
      </p:pic>
      <p:pic>
        <p:nvPicPr>
          <p:cNvPr id="4" name="图片 8">
            <a:extLst>
              <a:ext uri="{FF2B5EF4-FFF2-40B4-BE49-F238E27FC236}">
                <a16:creationId xmlns:a16="http://schemas.microsoft.com/office/drawing/2014/main" xmlns=""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5425"/>
            <a:ext cx="6062133" cy="3110292"/>
          </a:xfrm>
          <a:prstGeom prst="rect">
            <a:avLst/>
          </a:prstGeom>
        </p:spPr>
      </p:pic>
      <p:sp>
        <p:nvSpPr>
          <p:cNvPr id="6" name="Rectangle 5">
            <a:extLst>
              <a:ext uri="{FF2B5EF4-FFF2-40B4-BE49-F238E27FC236}">
                <a16:creationId xmlns:a16="http://schemas.microsoft.com/office/drawing/2014/main" xmlns="" id="{070D0841-071C-AF22-2C1D-4AD63AE61E8D}"/>
              </a:ext>
            </a:extLst>
          </p:cNvPr>
          <p:cNvSpPr/>
          <p:nvPr/>
        </p:nvSpPr>
        <p:spPr>
          <a:xfrm rot="21150470">
            <a:off x="1826423" y="769484"/>
            <a:ext cx="3435417" cy="1323439"/>
          </a:xfrm>
          <a:prstGeom prst="rect">
            <a:avLst/>
          </a:prstGeom>
        </p:spPr>
        <p:txBody>
          <a:bodyPr wrap="square">
            <a:spAutoFit/>
          </a:bodyPr>
          <a:lstStyle/>
          <a:p>
            <a:pPr lvl="0" algn="ctr">
              <a:defRPr/>
            </a:pP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Trong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hỗn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hợp</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ở TN 1,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chất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muối</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hạt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tiêu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trộn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9" name="圆角矩形 14">
            <a:extLst>
              <a:ext uri="{FF2B5EF4-FFF2-40B4-BE49-F238E27FC236}">
                <a16:creationId xmlns:a16="http://schemas.microsoft.com/office/drawing/2014/main" xmlns="" id="{614E50ED-880A-1A57-3BF6-F493D3E89D8A}"/>
              </a:ext>
            </a:extLst>
          </p:cNvPr>
          <p:cNvSpPr/>
          <p:nvPr/>
        </p:nvSpPr>
        <p:spPr>
          <a:xfrm>
            <a:off x="3174782" y="2963333"/>
            <a:ext cx="5300351" cy="1540933"/>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2060"/>
                </a:solidFill>
              </a:rPr>
              <a:t>Trong </a:t>
            </a:r>
            <a:r>
              <a:rPr lang="en-US" altLang="zh-CN" sz="2400" b="1" dirty="0" err="1">
                <a:solidFill>
                  <a:srgbClr val="002060"/>
                </a:solidFill>
              </a:rPr>
              <a:t>hỗn</a:t>
            </a:r>
            <a:r>
              <a:rPr lang="en-US" altLang="zh-CN" sz="2400" b="1" dirty="0">
                <a:solidFill>
                  <a:srgbClr val="002060"/>
                </a:solidFill>
              </a:rPr>
              <a:t> </a:t>
            </a:r>
            <a:r>
              <a:rPr lang="en-US" altLang="zh-CN" sz="2400" b="1" dirty="0" err="1">
                <a:solidFill>
                  <a:srgbClr val="002060"/>
                </a:solidFill>
              </a:rPr>
              <a:t>hợp</a:t>
            </a:r>
            <a:r>
              <a:rPr lang="en-US" altLang="zh-CN" sz="2400" b="1" dirty="0">
                <a:solidFill>
                  <a:srgbClr val="002060"/>
                </a:solidFill>
              </a:rPr>
              <a:t> ở TN 1, </a:t>
            </a:r>
            <a:r>
              <a:rPr lang="en-US" altLang="zh-CN" sz="2400" b="1" dirty="0" err="1">
                <a:solidFill>
                  <a:srgbClr val="002060"/>
                </a:solidFill>
              </a:rPr>
              <a:t>sau</a:t>
            </a:r>
            <a:r>
              <a:rPr lang="en-US" altLang="zh-CN" sz="2400" b="1" dirty="0">
                <a:solidFill>
                  <a:srgbClr val="002060"/>
                </a:solidFill>
              </a:rPr>
              <a:t> </a:t>
            </a:r>
            <a:r>
              <a:rPr lang="en-US" altLang="zh-CN" sz="2400" b="1" dirty="0" err="1">
                <a:solidFill>
                  <a:srgbClr val="002060"/>
                </a:solidFill>
              </a:rPr>
              <a:t>khi</a:t>
            </a:r>
            <a:r>
              <a:rPr lang="en-US" altLang="zh-CN" sz="2400" b="1" dirty="0">
                <a:solidFill>
                  <a:srgbClr val="002060"/>
                </a:solidFill>
              </a:rPr>
              <a:t> </a:t>
            </a:r>
            <a:r>
              <a:rPr lang="en-US" altLang="zh-CN" sz="2400" b="1" dirty="0" err="1">
                <a:solidFill>
                  <a:srgbClr val="002060"/>
                </a:solidFill>
              </a:rPr>
              <a:t>trộn</a:t>
            </a:r>
            <a:r>
              <a:rPr lang="en-US" altLang="zh-CN" sz="2400" b="1" dirty="0">
                <a:solidFill>
                  <a:srgbClr val="002060"/>
                </a:solidFill>
              </a:rPr>
              <a:t> </a:t>
            </a:r>
            <a:r>
              <a:rPr lang="en-US" altLang="zh-CN" sz="2400" b="1" dirty="0" err="1">
                <a:solidFill>
                  <a:srgbClr val="002060"/>
                </a:solidFill>
              </a:rPr>
              <a:t>vào</a:t>
            </a:r>
            <a:r>
              <a:rPr lang="en-US" altLang="zh-CN" sz="2400" b="1" dirty="0">
                <a:solidFill>
                  <a:srgbClr val="002060"/>
                </a:solidFill>
              </a:rPr>
              <a:t> </a:t>
            </a:r>
            <a:r>
              <a:rPr lang="en-US" altLang="zh-CN" sz="2400" b="1" dirty="0" err="1">
                <a:solidFill>
                  <a:srgbClr val="002060"/>
                </a:solidFill>
              </a:rPr>
              <a:t>nhau</a:t>
            </a:r>
            <a:r>
              <a:rPr lang="en-US" altLang="zh-CN" sz="2400" b="1" dirty="0">
                <a:solidFill>
                  <a:srgbClr val="002060"/>
                </a:solidFill>
              </a:rPr>
              <a:t> </a:t>
            </a:r>
            <a:r>
              <a:rPr lang="en-US" altLang="zh-CN" sz="2400" b="1" dirty="0" err="1">
                <a:solidFill>
                  <a:srgbClr val="002060"/>
                </a:solidFill>
              </a:rPr>
              <a:t>muối</a:t>
            </a:r>
            <a:r>
              <a:rPr lang="en-US" altLang="zh-CN" sz="2400" b="1" dirty="0">
                <a:solidFill>
                  <a:srgbClr val="002060"/>
                </a:solidFill>
              </a:rPr>
              <a:t> </a:t>
            </a:r>
            <a:r>
              <a:rPr lang="en-US" altLang="zh-CN" sz="2400" b="1" dirty="0" err="1">
                <a:solidFill>
                  <a:srgbClr val="002060"/>
                </a:solidFill>
              </a:rPr>
              <a:t>và</a:t>
            </a:r>
            <a:r>
              <a:rPr lang="en-US" altLang="zh-CN" sz="2400" b="1" dirty="0">
                <a:solidFill>
                  <a:srgbClr val="002060"/>
                </a:solidFill>
              </a:rPr>
              <a:t> </a:t>
            </a:r>
            <a:r>
              <a:rPr lang="en-US" altLang="zh-CN" sz="2400" b="1" dirty="0" err="1">
                <a:solidFill>
                  <a:srgbClr val="002060"/>
                </a:solidFill>
              </a:rPr>
              <a:t>hạt</a:t>
            </a:r>
            <a:r>
              <a:rPr lang="en-US" altLang="zh-CN" sz="2400" b="1" dirty="0">
                <a:solidFill>
                  <a:srgbClr val="002060"/>
                </a:solidFill>
              </a:rPr>
              <a:t> </a:t>
            </a:r>
            <a:r>
              <a:rPr lang="en-US" altLang="zh-CN" sz="2400" b="1" dirty="0" err="1">
                <a:solidFill>
                  <a:srgbClr val="002060"/>
                </a:solidFill>
              </a:rPr>
              <a:t>tiêu</a:t>
            </a:r>
            <a:r>
              <a:rPr lang="en-US" altLang="zh-CN" sz="2400" b="1" dirty="0">
                <a:solidFill>
                  <a:srgbClr val="002060"/>
                </a:solidFill>
              </a:rPr>
              <a:t> </a:t>
            </a:r>
            <a:r>
              <a:rPr lang="en-US" altLang="zh-CN" sz="2400" b="1" dirty="0" err="1">
                <a:solidFill>
                  <a:srgbClr val="002060"/>
                </a:solidFill>
              </a:rPr>
              <a:t>giữ</a:t>
            </a:r>
            <a:r>
              <a:rPr lang="en-US" altLang="zh-CN" sz="2400" b="1" dirty="0">
                <a:solidFill>
                  <a:srgbClr val="002060"/>
                </a:solidFill>
              </a:rPr>
              <a:t> </a:t>
            </a:r>
            <a:r>
              <a:rPr lang="en-US" altLang="zh-CN" sz="2400" b="1" dirty="0" err="1">
                <a:solidFill>
                  <a:srgbClr val="002060"/>
                </a:solidFill>
              </a:rPr>
              <a:t>nguyên</a:t>
            </a:r>
            <a:r>
              <a:rPr lang="en-US" altLang="zh-CN" sz="2400" b="1" dirty="0">
                <a:solidFill>
                  <a:srgbClr val="002060"/>
                </a:solidFill>
              </a:rPr>
              <a:t> </a:t>
            </a:r>
            <a:r>
              <a:rPr lang="en-US" altLang="zh-CN" sz="2400" b="1" dirty="0" err="1">
                <a:solidFill>
                  <a:srgbClr val="002060"/>
                </a:solidFill>
              </a:rPr>
              <a:t>tính</a:t>
            </a:r>
            <a:r>
              <a:rPr lang="en-US" altLang="zh-CN" sz="2400" b="1" dirty="0">
                <a:solidFill>
                  <a:srgbClr val="002060"/>
                </a:solidFill>
              </a:rPr>
              <a:t> </a:t>
            </a:r>
            <a:r>
              <a:rPr lang="en-US" altLang="zh-CN" sz="2400" b="1" dirty="0" err="1">
                <a:solidFill>
                  <a:srgbClr val="002060"/>
                </a:solidFill>
              </a:rPr>
              <a:t>chất</a:t>
            </a:r>
            <a:r>
              <a:rPr lang="en-US" altLang="zh-CN" sz="2400" b="1" dirty="0">
                <a:solidFill>
                  <a:srgbClr val="002060"/>
                </a:solidFill>
              </a:rPr>
              <a:t> </a:t>
            </a:r>
            <a:r>
              <a:rPr lang="en-US" altLang="zh-CN" sz="2400" b="1" dirty="0" err="1">
                <a:solidFill>
                  <a:srgbClr val="002060"/>
                </a:solidFill>
              </a:rPr>
              <a:t>của</a:t>
            </a:r>
            <a:r>
              <a:rPr lang="en-US" altLang="zh-CN" sz="2400" b="1" dirty="0">
                <a:solidFill>
                  <a:srgbClr val="002060"/>
                </a:solidFill>
              </a:rPr>
              <a:t> </a:t>
            </a:r>
            <a:r>
              <a:rPr lang="en-US" altLang="zh-CN" sz="2400" b="1" dirty="0" err="1">
                <a:solidFill>
                  <a:srgbClr val="002060"/>
                </a:solidFill>
              </a:rPr>
              <a:t>nó</a:t>
            </a:r>
            <a:r>
              <a:rPr lang="en-US" altLang="zh-CN" sz="2400" b="1" dirty="0">
                <a:solidFill>
                  <a:srgbClr val="002060"/>
                </a:solidFill>
              </a:rPr>
              <a:t>.</a:t>
            </a:r>
          </a:p>
        </p:txBody>
      </p:sp>
    </p:spTree>
    <p:extLst>
      <p:ext uri="{BB962C8B-B14F-4D97-AF65-F5344CB8AC3E}">
        <p14:creationId xmlns:p14="http://schemas.microsoft.com/office/powerpoint/2010/main" val="2466067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1A16FAC-06F6-4121-A27B-99A89DEAA335}"/>
              </a:ext>
            </a:extLst>
          </p:cNvPr>
          <p:cNvSpPr/>
          <p:nvPr/>
        </p:nvSpPr>
        <p:spPr>
          <a:xfrm>
            <a:off x="246743" y="203200"/>
            <a:ext cx="8636000" cy="4717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3CADD"/>
              </a:solidFill>
              <a:effectLst/>
              <a:uLnTx/>
              <a:uFillTx/>
              <a:latin typeface="Arial"/>
              <a:ea typeface="+mn-ea"/>
              <a:cs typeface="+mn-cs"/>
              <a:sym typeface="Arial"/>
            </a:endParaRPr>
          </a:p>
        </p:txBody>
      </p:sp>
      <p:pic>
        <p:nvPicPr>
          <p:cNvPr id="3" name="图片 23">
            <a:extLst>
              <a:ext uri="{FF2B5EF4-FFF2-40B4-BE49-F238E27FC236}">
                <a16:creationId xmlns:a16="http://schemas.microsoft.com/office/drawing/2014/main" xmlns=""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64" y="2225717"/>
            <a:ext cx="3640132" cy="3640132"/>
          </a:xfrm>
          <a:prstGeom prst="rect">
            <a:avLst/>
          </a:prstGeom>
        </p:spPr>
      </p:pic>
      <p:pic>
        <p:nvPicPr>
          <p:cNvPr id="4" name="图片 8">
            <a:extLst>
              <a:ext uri="{FF2B5EF4-FFF2-40B4-BE49-F238E27FC236}">
                <a16:creationId xmlns:a16="http://schemas.microsoft.com/office/drawing/2014/main" xmlns=""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5425"/>
            <a:ext cx="6062133" cy="3110292"/>
          </a:xfrm>
          <a:prstGeom prst="rect">
            <a:avLst/>
          </a:prstGeom>
        </p:spPr>
      </p:pic>
      <p:sp>
        <p:nvSpPr>
          <p:cNvPr id="6" name="Rectangle 5">
            <a:extLst>
              <a:ext uri="{FF2B5EF4-FFF2-40B4-BE49-F238E27FC236}">
                <a16:creationId xmlns:a16="http://schemas.microsoft.com/office/drawing/2014/main" xmlns="" id="{070D0841-071C-AF22-2C1D-4AD63AE61E8D}"/>
              </a:ext>
            </a:extLst>
          </p:cNvPr>
          <p:cNvSpPr/>
          <p:nvPr/>
        </p:nvSpPr>
        <p:spPr>
          <a:xfrm rot="21150470">
            <a:off x="1826423" y="769484"/>
            <a:ext cx="3435417" cy="1323439"/>
          </a:xfrm>
          <a:prstGeom prst="rect">
            <a:avLst/>
          </a:prstGeom>
        </p:spPr>
        <p:txBody>
          <a:bodyPr wrap="square">
            <a:spAutoFit/>
          </a:bodyPr>
          <a:lstStyle/>
          <a:p>
            <a:pPr lvl="0" algn="ctr">
              <a:defRPr/>
            </a:pPr>
            <a:r>
              <a:rPr lang="vi-VN"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Trong dung dịch ở TN 2, nhận xét về tính chất của muối và nước sau khi khuấy tan vào nhau.</a:t>
            </a:r>
          </a:p>
        </p:txBody>
      </p:sp>
      <p:sp>
        <p:nvSpPr>
          <p:cNvPr id="9" name="圆角矩形 14">
            <a:extLst>
              <a:ext uri="{FF2B5EF4-FFF2-40B4-BE49-F238E27FC236}">
                <a16:creationId xmlns:a16="http://schemas.microsoft.com/office/drawing/2014/main" xmlns="" id="{614E50ED-880A-1A57-3BF6-F493D3E89D8A}"/>
              </a:ext>
            </a:extLst>
          </p:cNvPr>
          <p:cNvSpPr/>
          <p:nvPr/>
        </p:nvSpPr>
        <p:spPr>
          <a:xfrm>
            <a:off x="3174782" y="2963333"/>
            <a:ext cx="5300351" cy="1540933"/>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2400" b="1" dirty="0">
                <a:solidFill>
                  <a:srgbClr val="002060"/>
                </a:solidFill>
                <a:latin typeface="Arial"/>
              </a:rPr>
              <a:t> Trong dung dịch ở TN 2, sau khi khuấy muối vào nước thì hoà tan, phân bố đều vào nhau.</a:t>
            </a:r>
          </a:p>
        </p:txBody>
      </p:sp>
    </p:spTree>
    <p:extLst>
      <p:ext uri="{BB962C8B-B14F-4D97-AF65-F5344CB8AC3E}">
        <p14:creationId xmlns:p14="http://schemas.microsoft.com/office/powerpoint/2010/main" val="2810039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xmlns=""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66" y="156772"/>
            <a:ext cx="9321800" cy="5464651"/>
          </a:xfrm>
          <a:prstGeom prst="rect">
            <a:avLst/>
          </a:prstGeom>
        </p:spPr>
      </p:pic>
      <p:sp>
        <p:nvSpPr>
          <p:cNvPr id="6" name="Rectangle 5"/>
          <p:cNvSpPr/>
          <p:nvPr/>
        </p:nvSpPr>
        <p:spPr>
          <a:xfrm>
            <a:off x="1625600" y="1663549"/>
            <a:ext cx="5410199" cy="2308324"/>
          </a:xfrm>
          <a:prstGeom prst="rect">
            <a:avLst/>
          </a:prstGeom>
        </p:spPr>
        <p:txBody>
          <a:bodyPr wrap="square">
            <a:spAutoFit/>
          </a:bodyPr>
          <a:lstStyle/>
          <a:p>
            <a:pPr lvl="0" algn="ctr">
              <a:spcBef>
                <a:spcPct val="20000"/>
              </a:spcBef>
              <a:defRPr/>
            </a:pPr>
            <a:r>
              <a:rPr lang="vi-VN" altLang="en-US" sz="2400" b="1" dirty="0">
                <a:solidFill>
                  <a:srgbClr val="357887">
                    <a:lumMod val="75000"/>
                  </a:srgbClr>
                </a:solidFill>
                <a:latin typeface="Calibri" panose="020F0502020204030204" pitchFamily="34" charset="0"/>
                <a:ea typeface="Cambria" panose="02040503050406030204" pitchFamily="18" charset="0"/>
                <a:cs typeface="Calibri" panose="020F0502020204030204" pitchFamily="34" charset="0"/>
              </a:rPr>
              <a:t>Hỗn hợp được tạo thành từ hai hay nhiều chất trộn lẫn với nhau. Hỗn hợp chất lỏng với chất rắn hoặc hỗn hợp chất lỏng với chất lỏng hoà tan, phân bố đều vào nhau tạo thành dung dịch. Dung dịch là một trường hợp đặc biệt của hỗn hợp.</a:t>
            </a:r>
          </a:p>
        </p:txBody>
      </p:sp>
      <p:grpSp>
        <p:nvGrpSpPr>
          <p:cNvPr id="7" name="Google Shape;2211;p54"/>
          <p:cNvGrpSpPr/>
          <p:nvPr/>
        </p:nvGrpSpPr>
        <p:grpSpPr>
          <a:xfrm>
            <a:off x="6588434" y="130054"/>
            <a:ext cx="2309025" cy="1701949"/>
            <a:chOff x="4785725" y="3342975"/>
            <a:chExt cx="1742300" cy="1421375"/>
          </a:xfrm>
        </p:grpSpPr>
        <p:sp>
          <p:nvSpPr>
            <p:cNvPr id="8"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9"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0"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1"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2"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3"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4"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5"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6"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7"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8"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9"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0"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1"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2"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3"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4"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5"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6"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7"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8"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9"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0"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1"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2"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3"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4"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5"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6"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7"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8"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9"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0"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1"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2"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3"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4"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5"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6"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7"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8"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9"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0"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1"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2"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3"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4"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5"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6"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7"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8"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9"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0"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1"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2"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3"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4"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5"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6"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7"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8"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9"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0"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1"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2"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3"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4"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5"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6"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7"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8"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9"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0"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1"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2"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3"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4"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5"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6"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7"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8"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9"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0"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1"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2"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3"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4"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5"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6"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7"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8"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9"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0"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1"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2"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3"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4"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5"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6"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7"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8"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9"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0"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1"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2"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3"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4"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5"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6"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7"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8"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9"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0"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1"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2"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3"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4"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5"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6"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7"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8"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9"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0"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1"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2"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3"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4"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5"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6"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7"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8"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9"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0"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1"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2"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3"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4"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5"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6"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7"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8"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9"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0"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1"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2"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3"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4"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5"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6"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7"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8"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9"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0"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1"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2"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3"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4"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5"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grpSp>
      <p:sp>
        <p:nvSpPr>
          <p:cNvPr id="176" name="Rectangle 175"/>
          <p:cNvSpPr/>
          <p:nvPr/>
        </p:nvSpPr>
        <p:spPr>
          <a:xfrm>
            <a:off x="291119" y="221936"/>
            <a:ext cx="261642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latin typeface="+mn-lt"/>
                <a:cs typeface="Arial"/>
                <a:sym typeface="Arial"/>
              </a:rPr>
              <a:t>Kết luận</a:t>
            </a:r>
            <a:endParaRPr kumimoji="0" lang="en-US" altLang="en-US" sz="4800" b="1" i="0" u="none" strike="noStrike" kern="0" cap="none" spc="0" normalizeH="0" baseline="0" noProof="0" dirty="0">
              <a:ln>
                <a:noFill/>
              </a:ln>
              <a:solidFill>
                <a:srgbClr val="FF3399"/>
              </a:solidFill>
              <a:effectLst/>
              <a:uLnTx/>
              <a:uFillTx/>
              <a:latin typeface="+mn-lt"/>
              <a:cs typeface="Arial"/>
              <a:sym typeface="Arial"/>
            </a:endParaRPr>
          </a:p>
        </p:txBody>
      </p:sp>
      <p:grpSp>
        <p:nvGrpSpPr>
          <p:cNvPr id="177" name="Google Shape;4200;p63"/>
          <p:cNvGrpSpPr/>
          <p:nvPr/>
        </p:nvGrpSpPr>
        <p:grpSpPr>
          <a:xfrm>
            <a:off x="3266" y="3459571"/>
            <a:ext cx="2211666" cy="1686636"/>
            <a:chOff x="2722281" y="4241484"/>
            <a:chExt cx="403785" cy="406867"/>
          </a:xfrm>
        </p:grpSpPr>
        <p:sp>
          <p:nvSpPr>
            <p:cNvPr id="178"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9"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0"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1"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2"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3"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4"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5"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6"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grpSp>
      <p:pic>
        <p:nvPicPr>
          <p:cNvPr id="187" name="图片 23">
            <a:extLst>
              <a:ext uri="{FF2B5EF4-FFF2-40B4-BE49-F238E27FC236}">
                <a16:creationId xmlns:a16="http://schemas.microsoft.com/office/drawing/2014/main" xmlns=""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191850"/>
            <a:ext cx="3640132" cy="3640132"/>
          </a:xfrm>
          <a:prstGeom prst="rect">
            <a:avLst/>
          </a:prstGeom>
        </p:spPr>
      </p:pic>
    </p:spTree>
    <p:extLst>
      <p:ext uri="{BB962C8B-B14F-4D97-AF65-F5344CB8AC3E}">
        <p14:creationId xmlns:p14="http://schemas.microsoft.com/office/powerpoint/2010/main" val="1487238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wipe(down)">
                                      <p:cBhvr>
                                        <p:cTn id="22"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643466" y="94276"/>
            <a:ext cx="8221134" cy="837057"/>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400" b="1" dirty="0">
                <a:solidFill>
                  <a:srgbClr val="002060"/>
                </a:solidFill>
                <a:latin typeface="Cambria" panose="02040503050406030204" pitchFamily="18" charset="0"/>
                <a:ea typeface="Cambria" panose="02040503050406030204" pitchFamily="18" charset="0"/>
              </a:rPr>
              <a:t>Quan </a:t>
            </a:r>
            <a:r>
              <a:rPr lang="en-US" altLang="zh-CN" sz="2400" b="1" dirty="0" err="1">
                <a:solidFill>
                  <a:srgbClr val="002060"/>
                </a:solidFill>
                <a:latin typeface="Cambria" panose="02040503050406030204" pitchFamily="18" charset="0"/>
                <a:ea typeface="Cambria" panose="02040503050406030204" pitchFamily="18" charset="0"/>
              </a:rPr>
              <a:t>sát</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hình</a:t>
            </a:r>
            <a:r>
              <a:rPr lang="en-US" altLang="zh-CN" sz="2400" b="1" dirty="0">
                <a:solidFill>
                  <a:srgbClr val="002060"/>
                </a:solidFill>
                <a:latin typeface="Cambria" panose="02040503050406030204" pitchFamily="18" charset="0"/>
                <a:ea typeface="Cambria" panose="02040503050406030204" pitchFamily="18" charset="0"/>
              </a:rPr>
              <a:t> 3 </a:t>
            </a:r>
            <a:r>
              <a:rPr lang="en-US" altLang="zh-CN" sz="2400" b="1" dirty="0" err="1">
                <a:solidFill>
                  <a:srgbClr val="002060"/>
                </a:solidFill>
                <a:latin typeface="Cambria" panose="02040503050406030204" pitchFamily="18" charset="0"/>
                <a:ea typeface="Cambria" panose="02040503050406030204" pitchFamily="18" charset="0"/>
              </a:rPr>
              <a:t>và</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cho</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biết</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hỗn</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hợp</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nào</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là</a:t>
            </a:r>
            <a:r>
              <a:rPr lang="en-US" altLang="zh-CN" sz="2400" b="1" dirty="0">
                <a:solidFill>
                  <a:srgbClr val="002060"/>
                </a:solidFill>
                <a:latin typeface="Cambria" panose="02040503050406030204" pitchFamily="18" charset="0"/>
                <a:ea typeface="Cambria" panose="02040503050406030204" pitchFamily="18" charset="0"/>
              </a:rPr>
              <a:t> dung </a:t>
            </a:r>
            <a:r>
              <a:rPr lang="en-US" altLang="zh-CN" sz="2400" b="1" dirty="0" err="1">
                <a:solidFill>
                  <a:srgbClr val="002060"/>
                </a:solidFill>
                <a:latin typeface="Cambria" panose="02040503050406030204" pitchFamily="18" charset="0"/>
                <a:ea typeface="Cambria" panose="02040503050406030204" pitchFamily="18" charset="0"/>
              </a:rPr>
              <a:t>dịch</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Giải</a:t>
            </a:r>
            <a:r>
              <a:rPr lang="en-US" altLang="zh-CN" sz="2400" b="1" dirty="0">
                <a:solidFill>
                  <a:srgbClr val="002060"/>
                </a:solidFill>
                <a:latin typeface="Cambria" panose="02040503050406030204" pitchFamily="18" charset="0"/>
                <a:ea typeface="Cambria" panose="02040503050406030204" pitchFamily="18" charset="0"/>
              </a:rPr>
              <a:t> </a:t>
            </a:r>
            <a:r>
              <a:rPr lang="en-US" altLang="zh-CN" sz="2400" b="1" dirty="0" err="1">
                <a:solidFill>
                  <a:srgbClr val="002060"/>
                </a:solidFill>
                <a:latin typeface="Cambria" panose="02040503050406030204" pitchFamily="18" charset="0"/>
                <a:ea typeface="Cambria" panose="02040503050406030204" pitchFamily="18" charset="0"/>
              </a:rPr>
              <a:t>thích</a:t>
            </a:r>
            <a:r>
              <a:rPr lang="en-US" altLang="zh-CN" sz="2400" b="1" dirty="0">
                <a:solidFill>
                  <a:srgbClr val="002060"/>
                </a:solidFill>
                <a:latin typeface="Cambria" panose="02040503050406030204" pitchFamily="18" charset="0"/>
                <a:ea typeface="Cambria" panose="02040503050406030204" pitchFamily="18" charset="0"/>
              </a:rPr>
              <a:t>.</a:t>
            </a:r>
            <a:endPar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2" name="Picture 1">
            <a:extLst>
              <a:ext uri="{FF2B5EF4-FFF2-40B4-BE49-F238E27FC236}">
                <a16:creationId xmlns:a16="http://schemas.microsoft.com/office/drawing/2014/main" xmlns=""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pic>
        <p:nvPicPr>
          <p:cNvPr id="4" name="Picture 3">
            <a:extLst>
              <a:ext uri="{FF2B5EF4-FFF2-40B4-BE49-F238E27FC236}">
                <a16:creationId xmlns:a16="http://schemas.microsoft.com/office/drawing/2014/main" xmlns="" id="{6315F404-359A-AABC-A651-982724110EA8}"/>
              </a:ext>
            </a:extLst>
          </p:cNvPr>
          <p:cNvPicPr>
            <a:picLocks noChangeAspect="1"/>
          </p:cNvPicPr>
          <p:nvPr/>
        </p:nvPicPr>
        <p:blipFill>
          <a:blip r:embed="rId3"/>
          <a:stretch>
            <a:fillRect/>
          </a:stretch>
        </p:blipFill>
        <p:spPr>
          <a:xfrm>
            <a:off x="1811865" y="1041400"/>
            <a:ext cx="5181601" cy="4091928"/>
          </a:xfrm>
          <a:prstGeom prst="rect">
            <a:avLst/>
          </a:prstGeom>
        </p:spPr>
      </p:pic>
    </p:spTree>
    <p:extLst>
      <p:ext uri="{BB962C8B-B14F-4D97-AF65-F5344CB8AC3E}">
        <p14:creationId xmlns:p14="http://schemas.microsoft.com/office/powerpoint/2010/main" val="6407483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AF5C3E82-08B8-1668-C414-1F07745318F3}"/>
              </a:ext>
            </a:extLst>
          </p:cNvPr>
          <p:cNvGrpSpPr/>
          <p:nvPr/>
        </p:nvGrpSpPr>
        <p:grpSpPr>
          <a:xfrm>
            <a:off x="2565401" y="0"/>
            <a:ext cx="4343401" cy="1270000"/>
            <a:chOff x="3640664" y="0"/>
            <a:chExt cx="2473327" cy="1270000"/>
          </a:xfrm>
        </p:grpSpPr>
        <p:sp>
          <p:nvSpPr>
            <p:cNvPr id="2" name="Freeform 8">
              <a:extLst>
                <a:ext uri="{FF2B5EF4-FFF2-40B4-BE49-F238E27FC236}">
                  <a16:creationId xmlns:a16="http://schemas.microsoft.com/office/drawing/2014/main" xmlns="" id="{0CE93739-48DA-7067-5E26-8B27EB7D762B}"/>
                </a:ext>
              </a:extLst>
            </p:cNvPr>
            <p:cNvSpPr/>
            <p:nvPr/>
          </p:nvSpPr>
          <p:spPr>
            <a:xfrm>
              <a:off x="3640664" y="0"/>
              <a:ext cx="2302936" cy="1270000"/>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xmlns="" id="{696DBF38-B36B-C1A2-9D42-262F6FF857DC}"/>
                </a:ext>
              </a:extLst>
            </p:cNvPr>
            <p:cNvSpPr txBox="1"/>
            <p:nvPr/>
          </p:nvSpPr>
          <p:spPr>
            <a:xfrm>
              <a:off x="3912658" y="728133"/>
              <a:ext cx="2201333" cy="461665"/>
            </a:xfrm>
            <a:prstGeom prst="rect">
              <a:avLst/>
            </a:prstGeom>
            <a:noFill/>
          </p:spPr>
          <p:txBody>
            <a:bodyPr wrap="square" rtlCol="0">
              <a:spAutoFit/>
            </a:bodyPr>
            <a:lstStyle/>
            <a:p>
              <a:r>
                <a:rPr lang="en-US" sz="2400" b="1" dirty="0" err="1">
                  <a:solidFill>
                    <a:srgbClr val="FF0000"/>
                  </a:solidFill>
                </a:rPr>
                <a:t>Hỗn</a:t>
              </a:r>
              <a:r>
                <a:rPr lang="en-US" sz="2400" b="1" dirty="0">
                  <a:solidFill>
                    <a:srgbClr val="FF0000"/>
                  </a:solidFill>
                </a:rPr>
                <a:t> </a:t>
              </a:r>
              <a:r>
                <a:rPr lang="en-US" sz="2400" b="1" dirty="0" err="1">
                  <a:solidFill>
                    <a:srgbClr val="FF0000"/>
                  </a:solidFill>
                </a:rPr>
                <a:t>hợp</a:t>
              </a:r>
              <a:r>
                <a:rPr lang="en-US" sz="2400" b="1" dirty="0">
                  <a:solidFill>
                    <a:srgbClr val="FF0000"/>
                  </a:solidFill>
                </a:rPr>
                <a:t> </a:t>
              </a:r>
              <a:r>
                <a:rPr lang="en-US" sz="2400" b="1" dirty="0" err="1">
                  <a:solidFill>
                    <a:srgbClr val="FF0000"/>
                  </a:solidFill>
                </a:rPr>
                <a:t>là</a:t>
              </a:r>
              <a:r>
                <a:rPr lang="en-US" sz="2400" b="1" dirty="0">
                  <a:solidFill>
                    <a:srgbClr val="FF0000"/>
                  </a:solidFill>
                </a:rPr>
                <a:t> dung </a:t>
              </a:r>
              <a:r>
                <a:rPr lang="en-US" sz="2400" b="1" dirty="0" err="1">
                  <a:solidFill>
                    <a:srgbClr val="FF0000"/>
                  </a:solidFill>
                </a:rPr>
                <a:t>dịch</a:t>
              </a:r>
              <a:endParaRPr lang="en-US" sz="2400" b="1" dirty="0">
                <a:solidFill>
                  <a:srgbClr val="FF0000"/>
                </a:solidFill>
              </a:endParaRPr>
            </a:p>
          </p:txBody>
        </p:sp>
      </p:grpSp>
      <p:pic>
        <p:nvPicPr>
          <p:cNvPr id="7" name="Picture 6">
            <a:extLst>
              <a:ext uri="{FF2B5EF4-FFF2-40B4-BE49-F238E27FC236}">
                <a16:creationId xmlns:a16="http://schemas.microsoft.com/office/drawing/2014/main" xmlns="" id="{FEA114E7-575C-8606-E8FC-D0AF26C0A39F}"/>
              </a:ext>
            </a:extLst>
          </p:cNvPr>
          <p:cNvPicPr>
            <a:picLocks noChangeAspect="1"/>
          </p:cNvPicPr>
          <p:nvPr/>
        </p:nvPicPr>
        <p:blipFill>
          <a:blip r:embed="rId4"/>
          <a:stretch>
            <a:fillRect/>
          </a:stretch>
        </p:blipFill>
        <p:spPr>
          <a:xfrm>
            <a:off x="93134" y="1456946"/>
            <a:ext cx="2768070" cy="3555319"/>
          </a:xfrm>
          <a:prstGeom prst="rect">
            <a:avLst/>
          </a:prstGeom>
        </p:spPr>
      </p:pic>
      <p:pic>
        <p:nvPicPr>
          <p:cNvPr id="9" name="Picture 8">
            <a:extLst>
              <a:ext uri="{FF2B5EF4-FFF2-40B4-BE49-F238E27FC236}">
                <a16:creationId xmlns:a16="http://schemas.microsoft.com/office/drawing/2014/main" xmlns="" id="{7223488D-1653-09C7-6091-EF0121EE41BC}"/>
              </a:ext>
            </a:extLst>
          </p:cNvPr>
          <p:cNvPicPr>
            <a:picLocks noChangeAspect="1"/>
          </p:cNvPicPr>
          <p:nvPr/>
        </p:nvPicPr>
        <p:blipFill>
          <a:blip r:embed="rId5"/>
          <a:stretch>
            <a:fillRect/>
          </a:stretch>
        </p:blipFill>
        <p:spPr>
          <a:xfrm>
            <a:off x="2954867" y="1457853"/>
            <a:ext cx="2714488" cy="3622146"/>
          </a:xfrm>
          <a:prstGeom prst="rect">
            <a:avLst/>
          </a:prstGeom>
        </p:spPr>
      </p:pic>
      <p:sp>
        <p:nvSpPr>
          <p:cNvPr id="10" name="圆角矩形 14">
            <a:extLst>
              <a:ext uri="{FF2B5EF4-FFF2-40B4-BE49-F238E27FC236}">
                <a16:creationId xmlns:a16="http://schemas.microsoft.com/office/drawing/2014/main" xmlns="" id="{F89E9F3B-19AF-D72B-EE3E-0BEF765966A8}"/>
              </a:ext>
            </a:extLst>
          </p:cNvPr>
          <p:cNvSpPr/>
          <p:nvPr/>
        </p:nvSpPr>
        <p:spPr>
          <a:xfrm>
            <a:off x="5918200" y="1608666"/>
            <a:ext cx="3225800" cy="3318933"/>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zh-CN" sz="2400" b="1" dirty="0">
                <a:solidFill>
                  <a:srgbClr val="002060"/>
                </a:solidFill>
                <a:latin typeface="Arial"/>
              </a:rPr>
              <a:t>Hỗn hợp hình 3c, 3d là dung dịch vì cốc trong suốt và không nhìn thấy giấm, đường ở trong cốc sau khi khuấy đều và để vài phút.</a:t>
            </a:r>
          </a:p>
        </p:txBody>
      </p:sp>
    </p:spTree>
    <p:extLst>
      <p:ext uri="{BB962C8B-B14F-4D97-AF65-F5344CB8AC3E}">
        <p14:creationId xmlns:p14="http://schemas.microsoft.com/office/powerpoint/2010/main" val="40648376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xmlns=""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54" y="156772"/>
            <a:ext cx="8705079" cy="5464651"/>
          </a:xfrm>
          <a:prstGeom prst="rect">
            <a:avLst/>
          </a:prstGeom>
        </p:spPr>
      </p:pic>
      <p:sp>
        <p:nvSpPr>
          <p:cNvPr id="6" name="Rectangle 5"/>
          <p:cNvSpPr/>
          <p:nvPr/>
        </p:nvSpPr>
        <p:spPr>
          <a:xfrm>
            <a:off x="1826029" y="1824416"/>
            <a:ext cx="5269038" cy="2308324"/>
          </a:xfrm>
          <a:prstGeom prst="rect">
            <a:avLst/>
          </a:prstGeom>
        </p:spPr>
        <p:txBody>
          <a:bodyPr wrap="square">
            <a:spAutoFit/>
          </a:bodyPr>
          <a:lstStyle/>
          <a:p>
            <a:pPr lvl="0" algn="ctr">
              <a:spcBef>
                <a:spcPct val="20000"/>
              </a:spcBef>
              <a:defRPr/>
            </a:pPr>
            <a:r>
              <a:rPr lang="vi-VN" altLang="en-US" sz="2400" b="1" dirty="0">
                <a:solidFill>
                  <a:srgbClr val="357887">
                    <a:lumMod val="75000"/>
                  </a:srgbClr>
                </a:solidFill>
                <a:latin typeface="Arial" panose="020B0604020202020204" pitchFamily="34" charset="0"/>
              </a:rPr>
              <a:t> Trong cuộc sống có rất nhiều các hỗn hợp và dung dịch được tạo ra từ các chất. Hỗn hợp hay dung dịch được phân biệt dựa vào độ hoà tan và phân bố đều của các chất trong đó.</a:t>
            </a:r>
          </a:p>
        </p:txBody>
      </p:sp>
      <p:grpSp>
        <p:nvGrpSpPr>
          <p:cNvPr id="7" name="Google Shape;2211;p54"/>
          <p:cNvGrpSpPr/>
          <p:nvPr/>
        </p:nvGrpSpPr>
        <p:grpSpPr>
          <a:xfrm>
            <a:off x="6588434" y="130054"/>
            <a:ext cx="2309025" cy="1701949"/>
            <a:chOff x="4785725" y="3342975"/>
            <a:chExt cx="1742300" cy="1421375"/>
          </a:xfrm>
        </p:grpSpPr>
        <p:sp>
          <p:nvSpPr>
            <p:cNvPr id="8"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Rectangle 175"/>
          <p:cNvSpPr/>
          <p:nvPr/>
        </p:nvSpPr>
        <p:spPr>
          <a:xfrm>
            <a:off x="291119" y="221936"/>
            <a:ext cx="261642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latin typeface="Arial"/>
                <a:cs typeface="Arial"/>
                <a:sym typeface="Arial"/>
              </a:rPr>
              <a:t>Kết luận</a:t>
            </a:r>
            <a:endParaRPr kumimoji="0" lang="en-US" altLang="en-US" sz="4800" b="1" i="0" u="none" strike="noStrike" kern="0" cap="none" spc="0" normalizeH="0" baseline="0" noProof="0" dirty="0">
              <a:ln>
                <a:noFill/>
              </a:ln>
              <a:solidFill>
                <a:srgbClr val="FF3399"/>
              </a:solidFill>
              <a:effectLst/>
              <a:uLnTx/>
              <a:uFillTx/>
              <a:latin typeface="Arial"/>
              <a:cs typeface="Arial"/>
              <a:sym typeface="Arial"/>
            </a:endParaRPr>
          </a:p>
        </p:txBody>
      </p:sp>
      <p:grpSp>
        <p:nvGrpSpPr>
          <p:cNvPr id="177" name="Google Shape;4200;p63"/>
          <p:cNvGrpSpPr/>
          <p:nvPr/>
        </p:nvGrpSpPr>
        <p:grpSpPr>
          <a:xfrm>
            <a:off x="3266" y="3459571"/>
            <a:ext cx="2211666" cy="1686636"/>
            <a:chOff x="2722281" y="4241484"/>
            <a:chExt cx="403785" cy="406867"/>
          </a:xfrm>
        </p:grpSpPr>
        <p:sp>
          <p:nvSpPr>
            <p:cNvPr id="178"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7" name="图片 23">
            <a:extLst>
              <a:ext uri="{FF2B5EF4-FFF2-40B4-BE49-F238E27FC236}">
                <a16:creationId xmlns:a16="http://schemas.microsoft.com/office/drawing/2014/main" xmlns=""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276517"/>
            <a:ext cx="3640132" cy="3640132"/>
          </a:xfrm>
          <a:prstGeom prst="rect">
            <a:avLst/>
          </a:prstGeom>
        </p:spPr>
      </p:pic>
    </p:spTree>
    <p:extLst>
      <p:ext uri="{BB962C8B-B14F-4D97-AF65-F5344CB8AC3E}">
        <p14:creationId xmlns:p14="http://schemas.microsoft.com/office/powerpoint/2010/main" val="1098314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wipe(down)">
                                      <p:cBhvr>
                                        <p:cTn id="22"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8">
            <a:extLst>
              <a:ext uri="{FF2B5EF4-FFF2-40B4-BE49-F238E27FC236}">
                <a16:creationId xmlns:a16="http://schemas.microsoft.com/office/drawing/2014/main" xmlns="" id="{9930C40C-978E-4CC5-BA5E-CAE8D2BCA5AC}"/>
              </a:ext>
            </a:extLst>
          </p:cNvPr>
          <p:cNvGrpSpPr/>
          <p:nvPr/>
        </p:nvGrpSpPr>
        <p:grpSpPr>
          <a:xfrm>
            <a:off x="755650" y="607265"/>
            <a:ext cx="6852550" cy="3698820"/>
            <a:chOff x="2900496" y="1028113"/>
            <a:chExt cx="6336001" cy="3420001"/>
          </a:xfrm>
        </p:grpSpPr>
        <p:sp>
          <p:nvSpPr>
            <p:cNvPr id="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DDE133"/>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59">
            <a:extLst>
              <a:ext uri="{FF2B5EF4-FFF2-40B4-BE49-F238E27FC236}">
                <a16:creationId xmlns:a16="http://schemas.microsoft.com/office/drawing/2014/main" xmlns="" id="{DBE410B0-D787-4C40-B191-E2D0BE4B7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919" t="10098" r="25636" b="5910"/>
          <a:stretch/>
        </p:blipFill>
        <p:spPr>
          <a:xfrm rot="652259">
            <a:off x="6152237" y="132315"/>
            <a:ext cx="1597248" cy="2039830"/>
          </a:xfrm>
          <a:prstGeom prst="rect">
            <a:avLst/>
          </a:prstGeom>
        </p:spPr>
      </p:pic>
      <p:pic>
        <p:nvPicPr>
          <p:cNvPr id="2" name="Picture 1">
            <a:extLst>
              <a:ext uri="{FF2B5EF4-FFF2-40B4-BE49-F238E27FC236}">
                <a16:creationId xmlns:a16="http://schemas.microsoft.com/office/drawing/2014/main" xmlns="" id="{E82D32CE-1C70-2267-87D4-ACC6BAE9EB22}"/>
              </a:ext>
            </a:extLst>
          </p:cNvPr>
          <p:cNvPicPr>
            <a:picLocks noChangeAspect="1"/>
          </p:cNvPicPr>
          <p:nvPr/>
        </p:nvPicPr>
        <p:blipFill>
          <a:blip r:embed="rId4"/>
          <a:stretch>
            <a:fillRect/>
          </a:stretch>
        </p:blipFill>
        <p:spPr>
          <a:xfrm>
            <a:off x="1412675" y="1428301"/>
            <a:ext cx="5590517" cy="2523963"/>
          </a:xfrm>
          <a:prstGeom prst="rect">
            <a:avLst/>
          </a:prstGeom>
        </p:spPr>
      </p:pic>
    </p:spTree>
    <p:extLst>
      <p:ext uri="{BB962C8B-B14F-4D97-AF65-F5344CB8AC3E}">
        <p14:creationId xmlns:p14="http://schemas.microsoft.com/office/powerpoint/2010/main" val="3957546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4/3*#ppt_w"/>
                                          </p:val>
                                        </p:tav>
                                        <p:tav tm="100000">
                                          <p:val>
                                            <p:strVal val="#ppt_w"/>
                                          </p:val>
                                        </p:tav>
                                      </p:tavLst>
                                    </p:anim>
                                    <p:anim calcmode="lin" valueType="num">
                                      <p:cBhvr>
                                        <p:cTn id="8" dur="750" fill="hold"/>
                                        <p:tgtEl>
                                          <p:spTgt spid="5"/>
                                        </p:tgtEl>
                                        <p:attrNameLst>
                                          <p:attrName>ppt_h</p:attrName>
                                        </p:attrNameLst>
                                      </p:cBhvr>
                                      <p:tavLst>
                                        <p:tav tm="0">
                                          <p:val>
                                            <p:strVal val="4/3*#ppt_h"/>
                                          </p:val>
                                        </p:tav>
                                        <p:tav tm="100000">
                                          <p:val>
                                            <p:strVal val="#ppt_h"/>
                                          </p:val>
                                        </p:tav>
                                      </p:tavLst>
                                    </p:anim>
                                  </p:childTnLst>
                                </p:cTn>
                              </p:par>
                              <p:par>
                                <p:cTn id="9" presetID="42" presetClass="entr" presetSubtype="0" fill="hold" nodeType="withEffect">
                                  <p:stCondLst>
                                    <p:cond delay="7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xmlns=""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390"/>
            <a:ext cx="4785404" cy="2572723"/>
          </a:xfrm>
          <a:prstGeom prst="rect">
            <a:avLst/>
          </a:prstGeom>
        </p:spPr>
      </p:pic>
      <p:sp>
        <p:nvSpPr>
          <p:cNvPr id="6" name="Rectangle 5"/>
          <p:cNvSpPr/>
          <p:nvPr/>
        </p:nvSpPr>
        <p:spPr>
          <a:xfrm rot="21392492">
            <a:off x="790023" y="763289"/>
            <a:ext cx="3230495" cy="954107"/>
          </a:xfrm>
          <a:prstGeom prst="rect">
            <a:avLst/>
          </a:prstGeom>
        </p:spPr>
        <p:txBody>
          <a:bodyPr wrap="square">
            <a:spAutoFit/>
          </a:bodyPr>
          <a:lstStyle/>
          <a:p>
            <a:pPr algn="ct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lại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mặn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2" name="圆角矩形 14"/>
          <p:cNvSpPr/>
          <p:nvPr/>
        </p:nvSpPr>
        <p:spPr>
          <a:xfrm>
            <a:off x="4487116" y="289010"/>
            <a:ext cx="4344059" cy="3106177"/>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TextBox 55"/>
          <p:cNvSpPr txBox="1"/>
          <p:nvPr/>
        </p:nvSpPr>
        <p:spPr>
          <a:xfrm>
            <a:off x="4949976" y="547511"/>
            <a:ext cx="3759481"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Nước</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biển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mặn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vì</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có</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muối</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a:t>
            </a:r>
            <a:endParaRPr lang="vi-VN"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endParaRPr>
          </a:p>
        </p:txBody>
      </p:sp>
      <p:sp>
        <p:nvSpPr>
          <p:cNvPr id="2" name="Freeform 2">
            <a:extLst>
              <a:ext uri="{FF2B5EF4-FFF2-40B4-BE49-F238E27FC236}">
                <a16:creationId xmlns:a16="http://schemas.microsoft.com/office/drawing/2014/main" xmlns="" id="{691313F1-9FAB-E801-9E5E-91EE85C6B073}"/>
              </a:ext>
            </a:extLst>
          </p:cNvPr>
          <p:cNvSpPr/>
          <p:nvPr/>
        </p:nvSpPr>
        <p:spPr>
          <a:xfrm>
            <a:off x="5588000" y="2287272"/>
            <a:ext cx="2938230" cy="2856228"/>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pic>
        <p:nvPicPr>
          <p:cNvPr id="4" name="图片 8">
            <a:extLst>
              <a:ext uri="{FF2B5EF4-FFF2-40B4-BE49-F238E27FC236}">
                <a16:creationId xmlns:a16="http://schemas.microsoft.com/office/drawing/2014/main" xmlns="" id="{AA927C07-A494-A913-637A-63865A8D8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9343"/>
            <a:ext cx="4785404" cy="2572723"/>
          </a:xfrm>
          <a:prstGeom prst="rect">
            <a:avLst/>
          </a:prstGeom>
        </p:spPr>
      </p:pic>
      <p:sp>
        <p:nvSpPr>
          <p:cNvPr id="7" name="Rectangle 6">
            <a:extLst>
              <a:ext uri="{FF2B5EF4-FFF2-40B4-BE49-F238E27FC236}">
                <a16:creationId xmlns:a16="http://schemas.microsoft.com/office/drawing/2014/main" xmlns="" id="{75DEF2E6-D627-F083-1A9A-EEE2F5D0B6BD}"/>
              </a:ext>
            </a:extLst>
          </p:cNvPr>
          <p:cNvSpPr/>
          <p:nvPr/>
        </p:nvSpPr>
        <p:spPr>
          <a:xfrm rot="21392492">
            <a:off x="705357" y="2774578"/>
            <a:ext cx="3230495" cy="1384995"/>
          </a:xfrm>
          <a:prstGeom prst="rect">
            <a:avLst/>
          </a:prstGeom>
        </p:spPr>
        <p:txBody>
          <a:bodyPr wrap="square">
            <a:spAutoFit/>
          </a:bodyPr>
          <a:lstStyle/>
          <a:p>
            <a:pPr algn="ct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Em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A7B1D989-7719-B21A-CF26-91E4F2A3C4A3}"/>
              </a:ext>
            </a:extLst>
          </p:cNvPr>
          <p:cNvSpPr txBox="1"/>
          <p:nvPr/>
        </p:nvSpPr>
        <p:spPr>
          <a:xfrm>
            <a:off x="4916109" y="1478845"/>
            <a:ext cx="3759481" cy="1384995"/>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Em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không</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thể</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nhìn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thấy</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muối</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trong</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nước</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biển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a:t>
            </a:r>
            <a:endParaRPr lang="vi-VN"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607489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arn(inVertical)">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animBg="1"/>
      <p:bldP spid="5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p:blipFill>
        <p:spPr>
          <a:xfrm>
            <a:off x="-1" y="0"/>
            <a:ext cx="9144001" cy="5143500"/>
          </a:xfrm>
          <a:prstGeom prst="rect">
            <a:avLst/>
          </a:prstGeom>
        </p:spPr>
      </p:pic>
      <p:pic>
        <p:nvPicPr>
          <p:cNvPr id="17" name="图片 16"/>
          <p:cNvPicPr>
            <a:picLocks noChangeAspect="1"/>
          </p:cNvPicPr>
          <p:nvPr/>
        </p:nvPicPr>
        <p:blipFill>
          <a:blip r:embed="rId4"/>
          <a:stretch>
            <a:fillRect/>
          </a:stretch>
        </p:blipFill>
        <p:spPr>
          <a:xfrm>
            <a:off x="6656554" y="351813"/>
            <a:ext cx="2643937" cy="1113236"/>
          </a:xfrm>
          <a:prstGeom prst="rect">
            <a:avLst/>
          </a:prstGeom>
        </p:spPr>
      </p:pic>
      <p:grpSp>
        <p:nvGrpSpPr>
          <p:cNvPr id="18" name="组合 17"/>
          <p:cNvGrpSpPr/>
          <p:nvPr/>
        </p:nvGrpSpPr>
        <p:grpSpPr>
          <a:xfrm>
            <a:off x="1210733" y="358062"/>
            <a:ext cx="7696200" cy="4027671"/>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sp>
            <p:nvSpPr>
              <p:cNvPr id="2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114393" y="75903"/>
            <a:ext cx="1347397" cy="646120"/>
          </a:xfrm>
          <a:prstGeom prst="rect">
            <a:avLst/>
          </a:prstGeom>
        </p:spPr>
      </p:pic>
      <p:pic>
        <p:nvPicPr>
          <p:cNvPr id="32" name="图片 31"/>
          <p:cNvPicPr>
            <a:picLocks noChangeAspect="1"/>
          </p:cNvPicPr>
          <p:nvPr/>
        </p:nvPicPr>
        <p:blipFill>
          <a:blip r:embed="rId7"/>
          <a:stretch>
            <a:fillRect/>
          </a:stretch>
        </p:blipFill>
        <p:spPr>
          <a:xfrm>
            <a:off x="-70564" y="2260215"/>
            <a:ext cx="2204164" cy="2883285"/>
          </a:xfrm>
          <a:prstGeom prst="rect">
            <a:avLst/>
          </a:prstGeom>
        </p:spPr>
      </p:pic>
      <p:sp>
        <p:nvSpPr>
          <p:cNvPr id="4" name="Freeform 4">
            <a:extLst>
              <a:ext uri="{FF2B5EF4-FFF2-40B4-BE49-F238E27FC236}">
                <a16:creationId xmlns:a16="http://schemas.microsoft.com/office/drawing/2014/main" xmlns="" id="{7319D69D-F734-E028-C086-98B83F3E9184}"/>
              </a:ext>
            </a:extLst>
          </p:cNvPr>
          <p:cNvSpPr/>
          <p:nvPr/>
        </p:nvSpPr>
        <p:spPr>
          <a:xfrm>
            <a:off x="6666189" y="84667"/>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xmlns="" id="{6889699F-6929-C8D3-CBDF-0CAF7F515F2A}"/>
              </a:ext>
            </a:extLst>
          </p:cNvPr>
          <p:cNvSpPr/>
          <p:nvPr/>
        </p:nvSpPr>
        <p:spPr>
          <a:xfrm>
            <a:off x="6824133" y="2946401"/>
            <a:ext cx="1964267" cy="1994704"/>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a:extLst>
              <a:ext uri="{FF2B5EF4-FFF2-40B4-BE49-F238E27FC236}">
                <a16:creationId xmlns:a16="http://schemas.microsoft.com/office/drawing/2014/main" xmlns="" id="{32DE4A7B-A32C-884D-BFB6-69C0FBD6EBD8}"/>
              </a:ext>
            </a:extLst>
          </p:cNvPr>
          <p:cNvPicPr>
            <a:picLocks noChangeAspect="1"/>
          </p:cNvPicPr>
          <p:nvPr/>
        </p:nvPicPr>
        <p:blipFill>
          <a:blip r:embed="rId11"/>
          <a:srcRect/>
          <a:stretch>
            <a:fillRect/>
          </a:stretch>
        </p:blipFill>
        <p:spPr>
          <a:xfrm>
            <a:off x="98424" y="135467"/>
            <a:ext cx="1522373" cy="1522373"/>
          </a:xfrm>
          <a:prstGeom prst="rect">
            <a:avLst/>
          </a:prstGeom>
        </p:spPr>
      </p:pic>
      <p:pic>
        <p:nvPicPr>
          <p:cNvPr id="13" name="Picture 12">
            <a:extLst>
              <a:ext uri="{FF2B5EF4-FFF2-40B4-BE49-F238E27FC236}">
                <a16:creationId xmlns:a16="http://schemas.microsoft.com/office/drawing/2014/main" xmlns="" id="{56E42B57-51CD-B1C1-1C11-039351CA2BBD}"/>
              </a:ext>
            </a:extLst>
          </p:cNvPr>
          <p:cNvPicPr>
            <a:picLocks noChangeAspect="1"/>
          </p:cNvPicPr>
          <p:nvPr/>
        </p:nvPicPr>
        <p:blipFill>
          <a:blip r:embed="rId12"/>
          <a:stretch>
            <a:fillRect/>
          </a:stretch>
        </p:blipFill>
        <p:spPr>
          <a:xfrm>
            <a:off x="3249396" y="799122"/>
            <a:ext cx="2560542" cy="1072989"/>
          </a:xfrm>
          <a:prstGeom prst="rect">
            <a:avLst/>
          </a:prstGeom>
        </p:spPr>
      </p:pic>
      <p:pic>
        <p:nvPicPr>
          <p:cNvPr id="24" name="Picture 23" descr="A white and pink text on a black background&#10;&#10;Description automatically generated">
            <a:extLst>
              <a:ext uri="{FF2B5EF4-FFF2-40B4-BE49-F238E27FC236}">
                <a16:creationId xmlns:a16="http://schemas.microsoft.com/office/drawing/2014/main" xmlns="" id="{C195397E-B9D1-F72B-6695-BF1A1F62E7D0}"/>
              </a:ext>
            </a:extLst>
          </p:cNvPr>
          <p:cNvPicPr>
            <a:picLocks noChangeAspect="1"/>
          </p:cNvPicPr>
          <p:nvPr/>
        </p:nvPicPr>
        <p:blipFill>
          <a:blip r:embed="rId13"/>
          <a:stretch>
            <a:fillRect/>
          </a:stretch>
        </p:blipFill>
        <p:spPr>
          <a:xfrm>
            <a:off x="2336799" y="1438935"/>
            <a:ext cx="5209629" cy="2414654"/>
          </a:xfrm>
          <a:prstGeom prst="rect">
            <a:avLst/>
          </a:prstGeom>
        </p:spPr>
      </p:pic>
    </p:spTree>
    <p:extLst>
      <p:ext uri="{BB962C8B-B14F-4D97-AF65-F5344CB8AC3E}">
        <p14:creationId xmlns:p14="http://schemas.microsoft.com/office/powerpoint/2010/main" val="233531251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 calcmode="lin" valueType="num">
                                      <p:cBhvr>
                                        <p:cTn id="45" dur="500" fill="hold"/>
                                        <p:tgtEl>
                                          <p:spTgt spid="24"/>
                                        </p:tgtEl>
                                        <p:attrNameLst>
                                          <p:attrName>style.rotation</p:attrName>
                                        </p:attrNameLst>
                                      </p:cBhvr>
                                      <p:tavLst>
                                        <p:tav tm="0">
                                          <p:val>
                                            <p:fltVal val="360"/>
                                          </p:val>
                                        </p:tav>
                                        <p:tav tm="100000">
                                          <p:val>
                                            <p:fltVal val="0"/>
                                          </p:val>
                                        </p:tav>
                                      </p:tavLst>
                                    </p:anim>
                                    <p:animEffect transition="in" filter="fade">
                                      <p:cBhvr>
                                        <p:cTn id="46" dur="500"/>
                                        <p:tgtEl>
                                          <p:spTgt spid="24"/>
                                        </p:tgtEl>
                                      </p:cBhvr>
                                    </p:animEffec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6"/>
                                        </p:tgtEl>
                                        <p:attrNameLst>
                                          <p:attrName>r</p:attrName>
                                        </p:attrNameLst>
                                      </p:cBhvr>
                                    </p:animRot>
                                    <p:animRot by="-240000">
                                      <p:cBhvr>
                                        <p:cTn id="55" dur="200" fill="hold">
                                          <p:stCondLst>
                                            <p:cond delay="200"/>
                                          </p:stCondLst>
                                        </p:cTn>
                                        <p:tgtEl>
                                          <p:spTgt spid="6"/>
                                        </p:tgtEl>
                                        <p:attrNameLst>
                                          <p:attrName>r</p:attrName>
                                        </p:attrNameLst>
                                      </p:cBhvr>
                                    </p:animRot>
                                    <p:animRot by="240000">
                                      <p:cBhvr>
                                        <p:cTn id="56" dur="200" fill="hold">
                                          <p:stCondLst>
                                            <p:cond delay="400"/>
                                          </p:stCondLst>
                                        </p:cTn>
                                        <p:tgtEl>
                                          <p:spTgt spid="6"/>
                                        </p:tgtEl>
                                        <p:attrNameLst>
                                          <p:attrName>r</p:attrName>
                                        </p:attrNameLst>
                                      </p:cBhvr>
                                    </p:animRot>
                                    <p:animRot by="-240000">
                                      <p:cBhvr>
                                        <p:cTn id="57" dur="200" fill="hold">
                                          <p:stCondLst>
                                            <p:cond delay="600"/>
                                          </p:stCondLst>
                                        </p:cTn>
                                        <p:tgtEl>
                                          <p:spTgt spid="6"/>
                                        </p:tgtEl>
                                        <p:attrNameLst>
                                          <p:attrName>r</p:attrName>
                                        </p:attrNameLst>
                                      </p:cBhvr>
                                    </p:animRot>
                                    <p:animRot by="120000">
                                      <p:cBhvr>
                                        <p:cTn id="5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xmlns="" id="{249FAFDB-F7B9-706F-801B-D64A665DFD2C}"/>
              </a:ext>
            </a:extLst>
          </p:cNvPr>
          <p:cNvSpPr/>
          <p:nvPr/>
        </p:nvSpPr>
        <p:spPr>
          <a:xfrm>
            <a:off x="6180667" y="1625600"/>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sp>
        <p:nvSpPr>
          <p:cNvPr id="2" name="Freeform 4">
            <a:extLst>
              <a:ext uri="{FF2B5EF4-FFF2-40B4-BE49-F238E27FC236}">
                <a16:creationId xmlns:a16="http://schemas.microsoft.com/office/drawing/2014/main" xmlns="" id="{13CE6647-B1E2-8FBD-D42C-48A75631C75A}"/>
              </a:ext>
            </a:extLst>
          </p:cNvPr>
          <p:cNvSpPr/>
          <p:nvPr/>
        </p:nvSpPr>
        <p:spPr>
          <a:xfrm>
            <a:off x="121455" y="33697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4" name="Picture 3" descr="A red and green text on a black background&#10;&#10;Description automatically generated">
            <a:extLst>
              <a:ext uri="{FF2B5EF4-FFF2-40B4-BE49-F238E27FC236}">
                <a16:creationId xmlns:a16="http://schemas.microsoft.com/office/drawing/2014/main" xmlns="" id="{5673988A-1164-2E92-D058-65B73F4CC4A4}"/>
              </a:ext>
            </a:extLst>
          </p:cNvPr>
          <p:cNvPicPr>
            <a:picLocks noChangeAspect="1"/>
          </p:cNvPicPr>
          <p:nvPr/>
        </p:nvPicPr>
        <p:blipFill>
          <a:blip r:embed="rId6"/>
          <a:stretch>
            <a:fillRect/>
          </a:stretch>
        </p:blipFill>
        <p:spPr>
          <a:xfrm>
            <a:off x="698055" y="406400"/>
            <a:ext cx="6867358" cy="5143500"/>
          </a:xfrm>
          <a:prstGeom prst="rect">
            <a:avLst/>
          </a:prstGeom>
        </p:spPr>
      </p:pic>
    </p:spTree>
    <p:extLst>
      <p:ext uri="{BB962C8B-B14F-4D97-AF65-F5344CB8AC3E}">
        <p14:creationId xmlns:p14="http://schemas.microsoft.com/office/powerpoint/2010/main" val="253086517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0">
            <a:extLst>
              <a:ext uri="{FF2B5EF4-FFF2-40B4-BE49-F238E27FC236}">
                <a16:creationId xmlns:a16="http://schemas.microsoft.com/office/drawing/2014/main" xmlns="" id="{6CAF5ABA-4EB5-4D2B-B4DC-5FBC6E990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21" y="-1303868"/>
            <a:ext cx="9180753" cy="7425267"/>
          </a:xfrm>
          <a:prstGeom prst="rect">
            <a:avLst/>
          </a:prstGeom>
        </p:spPr>
      </p:pic>
      <p:grpSp>
        <p:nvGrpSpPr>
          <p:cNvPr id="22" name="Google Shape;4408;p64"/>
          <p:cNvGrpSpPr/>
          <p:nvPr/>
        </p:nvGrpSpPr>
        <p:grpSpPr>
          <a:xfrm>
            <a:off x="7621691" y="2148164"/>
            <a:ext cx="1584994" cy="2995336"/>
            <a:chOff x="6839006" y="1605552"/>
            <a:chExt cx="1584994" cy="2995336"/>
          </a:xfrm>
        </p:grpSpPr>
        <p:sp>
          <p:nvSpPr>
            <p:cNvPr id="23" name="Google Shape;4409;p64"/>
            <p:cNvSpPr/>
            <p:nvPr/>
          </p:nvSpPr>
          <p:spPr>
            <a:xfrm flipH="1">
              <a:off x="7544012" y="2248760"/>
              <a:ext cx="819521" cy="808059"/>
            </a:xfrm>
            <a:custGeom>
              <a:avLst/>
              <a:gdLst/>
              <a:ahLst/>
              <a:cxnLst/>
              <a:rect l="l" t="t" r="r" b="b"/>
              <a:pathLst>
                <a:path w="13404" h="13216" extrusionOk="0">
                  <a:moveTo>
                    <a:pt x="11651" y="1"/>
                  </a:moveTo>
                  <a:cubicBezTo>
                    <a:pt x="11106" y="1"/>
                    <a:pt x="10892" y="898"/>
                    <a:pt x="10207" y="1445"/>
                  </a:cubicBezTo>
                  <a:cubicBezTo>
                    <a:pt x="9350" y="2126"/>
                    <a:pt x="9204" y="1752"/>
                    <a:pt x="8053" y="2233"/>
                  </a:cubicBezTo>
                  <a:cubicBezTo>
                    <a:pt x="6903" y="2729"/>
                    <a:pt x="6648" y="4227"/>
                    <a:pt x="5766" y="4775"/>
                  </a:cubicBezTo>
                  <a:cubicBezTo>
                    <a:pt x="4897" y="5310"/>
                    <a:pt x="4094" y="4601"/>
                    <a:pt x="2047" y="6273"/>
                  </a:cubicBezTo>
                  <a:cubicBezTo>
                    <a:pt x="1" y="7932"/>
                    <a:pt x="362" y="13216"/>
                    <a:pt x="362" y="13216"/>
                  </a:cubicBezTo>
                  <a:cubicBezTo>
                    <a:pt x="362" y="13216"/>
                    <a:pt x="2154" y="10955"/>
                    <a:pt x="3358" y="10286"/>
                  </a:cubicBezTo>
                  <a:cubicBezTo>
                    <a:pt x="4562" y="9604"/>
                    <a:pt x="5619" y="9885"/>
                    <a:pt x="7183" y="9524"/>
                  </a:cubicBezTo>
                  <a:cubicBezTo>
                    <a:pt x="8735" y="9149"/>
                    <a:pt x="9364" y="8012"/>
                    <a:pt x="9698" y="6849"/>
                  </a:cubicBezTo>
                  <a:cubicBezTo>
                    <a:pt x="10033" y="5684"/>
                    <a:pt x="10608" y="5470"/>
                    <a:pt x="11999" y="4240"/>
                  </a:cubicBezTo>
                  <a:cubicBezTo>
                    <a:pt x="13404" y="3023"/>
                    <a:pt x="13083" y="842"/>
                    <a:pt x="12133" y="187"/>
                  </a:cubicBezTo>
                  <a:cubicBezTo>
                    <a:pt x="11943" y="56"/>
                    <a:pt x="11787" y="1"/>
                    <a:pt x="11651" y="1"/>
                  </a:cubicBezTo>
                  <a:close/>
                </a:path>
              </a:pathLst>
            </a:custGeom>
            <a:solidFill>
              <a:srgbClr val="006D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410;p64"/>
            <p:cNvSpPr/>
            <p:nvPr/>
          </p:nvSpPr>
          <p:spPr>
            <a:xfrm flipH="1">
              <a:off x="7639696" y="2336192"/>
              <a:ext cx="706656" cy="725028"/>
            </a:xfrm>
            <a:custGeom>
              <a:avLst/>
              <a:gdLst/>
              <a:ahLst/>
              <a:cxnLst/>
              <a:rect l="l" t="t" r="r" b="b"/>
              <a:pathLst>
                <a:path w="11558" h="11858" extrusionOk="0">
                  <a:moveTo>
                    <a:pt x="11504" y="1"/>
                  </a:moveTo>
                  <a:cubicBezTo>
                    <a:pt x="11464" y="1"/>
                    <a:pt x="11424" y="28"/>
                    <a:pt x="11411" y="68"/>
                  </a:cubicBezTo>
                  <a:cubicBezTo>
                    <a:pt x="11411" y="68"/>
                    <a:pt x="11411" y="81"/>
                    <a:pt x="11397" y="108"/>
                  </a:cubicBezTo>
                  <a:cubicBezTo>
                    <a:pt x="11397" y="148"/>
                    <a:pt x="11384" y="188"/>
                    <a:pt x="11370" y="255"/>
                  </a:cubicBezTo>
                  <a:cubicBezTo>
                    <a:pt x="11331" y="362"/>
                    <a:pt x="11277" y="536"/>
                    <a:pt x="11183" y="750"/>
                  </a:cubicBezTo>
                  <a:cubicBezTo>
                    <a:pt x="11090" y="964"/>
                    <a:pt x="10942" y="1205"/>
                    <a:pt x="10728" y="1419"/>
                  </a:cubicBezTo>
                  <a:cubicBezTo>
                    <a:pt x="10621" y="1526"/>
                    <a:pt x="10487" y="1633"/>
                    <a:pt x="10341" y="1713"/>
                  </a:cubicBezTo>
                  <a:cubicBezTo>
                    <a:pt x="10300" y="1740"/>
                    <a:pt x="10260" y="1766"/>
                    <a:pt x="10220" y="1780"/>
                  </a:cubicBezTo>
                  <a:cubicBezTo>
                    <a:pt x="10180" y="1793"/>
                    <a:pt x="10140" y="1820"/>
                    <a:pt x="10086" y="1834"/>
                  </a:cubicBezTo>
                  <a:cubicBezTo>
                    <a:pt x="10006" y="1873"/>
                    <a:pt x="9913" y="1914"/>
                    <a:pt x="9819" y="1941"/>
                  </a:cubicBezTo>
                  <a:cubicBezTo>
                    <a:pt x="9444" y="2087"/>
                    <a:pt x="9030" y="2208"/>
                    <a:pt x="8575" y="2382"/>
                  </a:cubicBezTo>
                  <a:cubicBezTo>
                    <a:pt x="8361" y="2476"/>
                    <a:pt x="8133" y="2583"/>
                    <a:pt x="7919" y="2743"/>
                  </a:cubicBezTo>
                  <a:cubicBezTo>
                    <a:pt x="7866" y="2783"/>
                    <a:pt x="7799" y="2824"/>
                    <a:pt x="7759" y="2877"/>
                  </a:cubicBezTo>
                  <a:lnTo>
                    <a:pt x="7692" y="2944"/>
                  </a:lnTo>
                  <a:cubicBezTo>
                    <a:pt x="7665" y="2970"/>
                    <a:pt x="7639" y="3011"/>
                    <a:pt x="7625" y="3038"/>
                  </a:cubicBezTo>
                  <a:cubicBezTo>
                    <a:pt x="7598" y="3064"/>
                    <a:pt x="7585" y="3091"/>
                    <a:pt x="7558" y="3131"/>
                  </a:cubicBezTo>
                  <a:lnTo>
                    <a:pt x="7505" y="3211"/>
                  </a:lnTo>
                  <a:cubicBezTo>
                    <a:pt x="7478" y="3265"/>
                    <a:pt x="7451" y="3318"/>
                    <a:pt x="7411" y="3385"/>
                  </a:cubicBezTo>
                  <a:cubicBezTo>
                    <a:pt x="7184" y="3853"/>
                    <a:pt x="7104" y="4375"/>
                    <a:pt x="6822" y="4803"/>
                  </a:cubicBezTo>
                  <a:cubicBezTo>
                    <a:pt x="6688" y="5017"/>
                    <a:pt x="6515" y="5205"/>
                    <a:pt x="6328" y="5365"/>
                  </a:cubicBezTo>
                  <a:cubicBezTo>
                    <a:pt x="6274" y="5392"/>
                    <a:pt x="6221" y="5445"/>
                    <a:pt x="6167" y="5472"/>
                  </a:cubicBezTo>
                  <a:lnTo>
                    <a:pt x="6007" y="5579"/>
                  </a:lnTo>
                  <a:lnTo>
                    <a:pt x="5832" y="5672"/>
                  </a:lnTo>
                  <a:cubicBezTo>
                    <a:pt x="5779" y="5699"/>
                    <a:pt x="5713" y="5726"/>
                    <a:pt x="5659" y="5766"/>
                  </a:cubicBezTo>
                  <a:cubicBezTo>
                    <a:pt x="5177" y="5993"/>
                    <a:pt x="4655" y="6168"/>
                    <a:pt x="4120" y="6261"/>
                  </a:cubicBezTo>
                  <a:cubicBezTo>
                    <a:pt x="3867" y="6328"/>
                    <a:pt x="3612" y="6421"/>
                    <a:pt x="3371" y="6555"/>
                  </a:cubicBezTo>
                  <a:cubicBezTo>
                    <a:pt x="3251" y="6609"/>
                    <a:pt x="3130" y="6676"/>
                    <a:pt x="3011" y="6742"/>
                  </a:cubicBezTo>
                  <a:cubicBezTo>
                    <a:pt x="2957" y="6783"/>
                    <a:pt x="2904" y="6810"/>
                    <a:pt x="2850" y="6849"/>
                  </a:cubicBezTo>
                  <a:cubicBezTo>
                    <a:pt x="2783" y="6890"/>
                    <a:pt x="2729" y="6917"/>
                    <a:pt x="2676" y="6970"/>
                  </a:cubicBezTo>
                  <a:cubicBezTo>
                    <a:pt x="2622" y="7010"/>
                    <a:pt x="2569" y="7051"/>
                    <a:pt x="2515" y="7077"/>
                  </a:cubicBezTo>
                  <a:cubicBezTo>
                    <a:pt x="2475" y="7131"/>
                    <a:pt x="2422" y="7170"/>
                    <a:pt x="2368" y="7211"/>
                  </a:cubicBezTo>
                  <a:cubicBezTo>
                    <a:pt x="2274" y="7291"/>
                    <a:pt x="2194" y="7398"/>
                    <a:pt x="2101" y="7491"/>
                  </a:cubicBezTo>
                  <a:lnTo>
                    <a:pt x="2060" y="7518"/>
                  </a:lnTo>
                  <a:cubicBezTo>
                    <a:pt x="2047" y="7545"/>
                    <a:pt x="2047" y="7545"/>
                    <a:pt x="2034" y="7559"/>
                  </a:cubicBezTo>
                  <a:lnTo>
                    <a:pt x="1980" y="7625"/>
                  </a:lnTo>
                  <a:cubicBezTo>
                    <a:pt x="1940" y="7679"/>
                    <a:pt x="1900" y="7719"/>
                    <a:pt x="1860" y="7773"/>
                  </a:cubicBezTo>
                  <a:cubicBezTo>
                    <a:pt x="1780" y="7853"/>
                    <a:pt x="1712" y="7960"/>
                    <a:pt x="1646" y="8053"/>
                  </a:cubicBezTo>
                  <a:cubicBezTo>
                    <a:pt x="1365" y="8442"/>
                    <a:pt x="1084" y="8802"/>
                    <a:pt x="897" y="9177"/>
                  </a:cubicBezTo>
                  <a:cubicBezTo>
                    <a:pt x="535" y="9913"/>
                    <a:pt x="309" y="10568"/>
                    <a:pt x="188" y="11037"/>
                  </a:cubicBezTo>
                  <a:cubicBezTo>
                    <a:pt x="121" y="11264"/>
                    <a:pt x="68" y="11451"/>
                    <a:pt x="41" y="11572"/>
                  </a:cubicBezTo>
                  <a:lnTo>
                    <a:pt x="0" y="11772"/>
                  </a:lnTo>
                  <a:cubicBezTo>
                    <a:pt x="0" y="11799"/>
                    <a:pt x="14" y="11839"/>
                    <a:pt x="54" y="11852"/>
                  </a:cubicBezTo>
                  <a:cubicBezTo>
                    <a:pt x="64" y="11856"/>
                    <a:pt x="74" y="11857"/>
                    <a:pt x="84" y="11857"/>
                  </a:cubicBezTo>
                  <a:cubicBezTo>
                    <a:pt x="113" y="11857"/>
                    <a:pt x="138" y="11842"/>
                    <a:pt x="148" y="11813"/>
                  </a:cubicBezTo>
                  <a:cubicBezTo>
                    <a:pt x="148" y="11813"/>
                    <a:pt x="175" y="11745"/>
                    <a:pt x="214" y="11625"/>
                  </a:cubicBezTo>
                  <a:cubicBezTo>
                    <a:pt x="268" y="11504"/>
                    <a:pt x="335" y="11331"/>
                    <a:pt x="416" y="11117"/>
                  </a:cubicBezTo>
                  <a:cubicBezTo>
                    <a:pt x="509" y="10903"/>
                    <a:pt x="616" y="10635"/>
                    <a:pt x="749" y="10327"/>
                  </a:cubicBezTo>
                  <a:cubicBezTo>
                    <a:pt x="883" y="10033"/>
                    <a:pt x="1044" y="9699"/>
                    <a:pt x="1231" y="9351"/>
                  </a:cubicBezTo>
                  <a:cubicBezTo>
                    <a:pt x="1418" y="8990"/>
                    <a:pt x="1579" y="8588"/>
                    <a:pt x="1846" y="8214"/>
                  </a:cubicBezTo>
                  <a:cubicBezTo>
                    <a:pt x="1914" y="8121"/>
                    <a:pt x="1980" y="8027"/>
                    <a:pt x="2060" y="7933"/>
                  </a:cubicBezTo>
                  <a:cubicBezTo>
                    <a:pt x="2101" y="7893"/>
                    <a:pt x="2128" y="7839"/>
                    <a:pt x="2167" y="7800"/>
                  </a:cubicBezTo>
                  <a:lnTo>
                    <a:pt x="2235" y="7719"/>
                  </a:lnTo>
                  <a:cubicBezTo>
                    <a:pt x="2248" y="7719"/>
                    <a:pt x="2261" y="7693"/>
                    <a:pt x="2261" y="7693"/>
                  </a:cubicBezTo>
                  <a:lnTo>
                    <a:pt x="2288" y="7666"/>
                  </a:lnTo>
                  <a:cubicBezTo>
                    <a:pt x="2381" y="7586"/>
                    <a:pt x="2462" y="7491"/>
                    <a:pt x="2556" y="7425"/>
                  </a:cubicBezTo>
                  <a:cubicBezTo>
                    <a:pt x="2609" y="7384"/>
                    <a:pt x="2649" y="7345"/>
                    <a:pt x="2702" y="7318"/>
                  </a:cubicBezTo>
                  <a:cubicBezTo>
                    <a:pt x="2743" y="7277"/>
                    <a:pt x="2796" y="7238"/>
                    <a:pt x="2850" y="7211"/>
                  </a:cubicBezTo>
                  <a:cubicBezTo>
                    <a:pt x="2904" y="7170"/>
                    <a:pt x="2957" y="7144"/>
                    <a:pt x="3011" y="7117"/>
                  </a:cubicBezTo>
                  <a:cubicBezTo>
                    <a:pt x="3064" y="7077"/>
                    <a:pt x="3118" y="7051"/>
                    <a:pt x="3171" y="7024"/>
                  </a:cubicBezTo>
                  <a:cubicBezTo>
                    <a:pt x="3278" y="6970"/>
                    <a:pt x="3398" y="6903"/>
                    <a:pt x="3505" y="6863"/>
                  </a:cubicBezTo>
                  <a:cubicBezTo>
                    <a:pt x="3746" y="6756"/>
                    <a:pt x="3986" y="6676"/>
                    <a:pt x="4227" y="6569"/>
                  </a:cubicBezTo>
                  <a:cubicBezTo>
                    <a:pt x="4348" y="6516"/>
                    <a:pt x="4468" y="6448"/>
                    <a:pt x="4602" y="6395"/>
                  </a:cubicBezTo>
                  <a:cubicBezTo>
                    <a:pt x="4723" y="6355"/>
                    <a:pt x="4856" y="6302"/>
                    <a:pt x="4976" y="6261"/>
                  </a:cubicBezTo>
                  <a:cubicBezTo>
                    <a:pt x="5244" y="6181"/>
                    <a:pt x="5499" y="6114"/>
                    <a:pt x="5766" y="6007"/>
                  </a:cubicBezTo>
                  <a:lnTo>
                    <a:pt x="5966" y="5927"/>
                  </a:lnTo>
                  <a:lnTo>
                    <a:pt x="6153" y="5847"/>
                  </a:lnTo>
                  <a:cubicBezTo>
                    <a:pt x="6287" y="5766"/>
                    <a:pt x="6394" y="5699"/>
                    <a:pt x="6515" y="5606"/>
                  </a:cubicBezTo>
                  <a:cubicBezTo>
                    <a:pt x="6742" y="5432"/>
                    <a:pt x="6943" y="5218"/>
                    <a:pt x="7104" y="4991"/>
                  </a:cubicBezTo>
                  <a:cubicBezTo>
                    <a:pt x="7411" y="4509"/>
                    <a:pt x="7625" y="4001"/>
                    <a:pt x="7772" y="3532"/>
                  </a:cubicBezTo>
                  <a:cubicBezTo>
                    <a:pt x="7785" y="3479"/>
                    <a:pt x="7812" y="3425"/>
                    <a:pt x="7826" y="3359"/>
                  </a:cubicBezTo>
                  <a:lnTo>
                    <a:pt x="7866" y="3265"/>
                  </a:lnTo>
                  <a:cubicBezTo>
                    <a:pt x="7866" y="3252"/>
                    <a:pt x="7879" y="3225"/>
                    <a:pt x="7892" y="3198"/>
                  </a:cubicBezTo>
                  <a:lnTo>
                    <a:pt x="7933" y="3118"/>
                  </a:lnTo>
                  <a:lnTo>
                    <a:pt x="7973" y="3051"/>
                  </a:lnTo>
                  <a:cubicBezTo>
                    <a:pt x="7999" y="3011"/>
                    <a:pt x="8040" y="2970"/>
                    <a:pt x="8080" y="2931"/>
                  </a:cubicBezTo>
                  <a:cubicBezTo>
                    <a:pt x="8227" y="2756"/>
                    <a:pt x="8441" y="2663"/>
                    <a:pt x="8655" y="2569"/>
                  </a:cubicBezTo>
                  <a:cubicBezTo>
                    <a:pt x="8869" y="2489"/>
                    <a:pt x="9083" y="2422"/>
                    <a:pt x="9297" y="2369"/>
                  </a:cubicBezTo>
                  <a:cubicBezTo>
                    <a:pt x="9511" y="2301"/>
                    <a:pt x="9712" y="2248"/>
                    <a:pt x="9913" y="2182"/>
                  </a:cubicBezTo>
                  <a:cubicBezTo>
                    <a:pt x="10006" y="2155"/>
                    <a:pt x="10100" y="2114"/>
                    <a:pt x="10193" y="2075"/>
                  </a:cubicBezTo>
                  <a:cubicBezTo>
                    <a:pt x="10247" y="2048"/>
                    <a:pt x="10287" y="2034"/>
                    <a:pt x="10327" y="2021"/>
                  </a:cubicBezTo>
                  <a:cubicBezTo>
                    <a:pt x="10380" y="1994"/>
                    <a:pt x="10421" y="1968"/>
                    <a:pt x="10461" y="1941"/>
                  </a:cubicBezTo>
                  <a:cubicBezTo>
                    <a:pt x="10555" y="1900"/>
                    <a:pt x="10635" y="1847"/>
                    <a:pt x="10715" y="1793"/>
                  </a:cubicBezTo>
                  <a:lnTo>
                    <a:pt x="10808" y="1700"/>
                  </a:lnTo>
                  <a:cubicBezTo>
                    <a:pt x="10849" y="1659"/>
                    <a:pt x="10889" y="1633"/>
                    <a:pt x="10915" y="1606"/>
                  </a:cubicBezTo>
                  <a:cubicBezTo>
                    <a:pt x="11156" y="1338"/>
                    <a:pt x="11290" y="1071"/>
                    <a:pt x="11384" y="830"/>
                  </a:cubicBezTo>
                  <a:cubicBezTo>
                    <a:pt x="11464" y="603"/>
                    <a:pt x="11504" y="416"/>
                    <a:pt x="11531" y="282"/>
                  </a:cubicBezTo>
                  <a:cubicBezTo>
                    <a:pt x="11545" y="229"/>
                    <a:pt x="11557" y="175"/>
                    <a:pt x="11557" y="135"/>
                  </a:cubicBezTo>
                  <a:lnTo>
                    <a:pt x="11557" y="81"/>
                  </a:lnTo>
                  <a:cubicBezTo>
                    <a:pt x="11557" y="54"/>
                    <a:pt x="11545" y="15"/>
                    <a:pt x="11504" y="1"/>
                  </a:cubicBezTo>
                  <a:close/>
                </a:path>
              </a:pathLst>
            </a:custGeom>
            <a:solidFill>
              <a:srgbClr val="0040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411;p64"/>
            <p:cNvSpPr/>
            <p:nvPr/>
          </p:nvSpPr>
          <p:spPr>
            <a:xfrm flipH="1">
              <a:off x="7790162" y="1605552"/>
              <a:ext cx="628152" cy="946486"/>
            </a:xfrm>
            <a:custGeom>
              <a:avLst/>
              <a:gdLst/>
              <a:ahLst/>
              <a:cxnLst/>
              <a:rect l="l" t="t" r="r" b="b"/>
              <a:pathLst>
                <a:path w="10274" h="15480" extrusionOk="0">
                  <a:moveTo>
                    <a:pt x="9222" y="0"/>
                  </a:moveTo>
                  <a:cubicBezTo>
                    <a:pt x="9091" y="0"/>
                    <a:pt x="8957" y="25"/>
                    <a:pt x="8829" y="73"/>
                  </a:cubicBezTo>
                  <a:cubicBezTo>
                    <a:pt x="8334" y="260"/>
                    <a:pt x="6408" y="1424"/>
                    <a:pt x="5766" y="4246"/>
                  </a:cubicBezTo>
                  <a:cubicBezTo>
                    <a:pt x="5124" y="7055"/>
                    <a:pt x="4562" y="7296"/>
                    <a:pt x="4054" y="7617"/>
                  </a:cubicBezTo>
                  <a:cubicBezTo>
                    <a:pt x="3545" y="7938"/>
                    <a:pt x="2194" y="8032"/>
                    <a:pt x="1552" y="10707"/>
                  </a:cubicBezTo>
                  <a:cubicBezTo>
                    <a:pt x="910" y="13383"/>
                    <a:pt x="0" y="15041"/>
                    <a:pt x="14" y="15202"/>
                  </a:cubicBezTo>
                  <a:cubicBezTo>
                    <a:pt x="22" y="15387"/>
                    <a:pt x="172" y="15480"/>
                    <a:pt x="416" y="15480"/>
                  </a:cubicBezTo>
                  <a:cubicBezTo>
                    <a:pt x="985" y="15480"/>
                    <a:pt x="2067" y="14977"/>
                    <a:pt x="3077" y="13957"/>
                  </a:cubicBezTo>
                  <a:cubicBezTo>
                    <a:pt x="3772" y="13262"/>
                    <a:pt x="4027" y="11362"/>
                    <a:pt x="4735" y="11082"/>
                  </a:cubicBezTo>
                  <a:cubicBezTo>
                    <a:pt x="5445" y="10788"/>
                    <a:pt x="7732" y="10506"/>
                    <a:pt x="7933" y="8553"/>
                  </a:cubicBezTo>
                  <a:cubicBezTo>
                    <a:pt x="8133" y="6614"/>
                    <a:pt x="7665" y="5557"/>
                    <a:pt x="8388" y="4661"/>
                  </a:cubicBezTo>
                  <a:cubicBezTo>
                    <a:pt x="9123" y="3764"/>
                    <a:pt x="10273" y="1397"/>
                    <a:pt x="10100" y="729"/>
                  </a:cubicBezTo>
                  <a:cubicBezTo>
                    <a:pt x="9970" y="219"/>
                    <a:pt x="9608" y="0"/>
                    <a:pt x="92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412;p64"/>
            <p:cNvSpPr/>
            <p:nvPr/>
          </p:nvSpPr>
          <p:spPr>
            <a:xfrm flipH="1">
              <a:off x="7831859" y="1655566"/>
              <a:ext cx="592141" cy="885343"/>
            </a:xfrm>
            <a:custGeom>
              <a:avLst/>
              <a:gdLst/>
              <a:ahLst/>
              <a:cxnLst/>
              <a:rect l="l" t="t" r="r" b="b"/>
              <a:pathLst>
                <a:path w="9685" h="14480" extrusionOk="0">
                  <a:moveTo>
                    <a:pt x="9564" y="0"/>
                  </a:moveTo>
                  <a:cubicBezTo>
                    <a:pt x="9555" y="0"/>
                    <a:pt x="9546" y="2"/>
                    <a:pt x="9537" y="4"/>
                  </a:cubicBezTo>
                  <a:cubicBezTo>
                    <a:pt x="9537" y="4"/>
                    <a:pt x="9524" y="18"/>
                    <a:pt x="9497" y="30"/>
                  </a:cubicBezTo>
                  <a:cubicBezTo>
                    <a:pt x="9457" y="44"/>
                    <a:pt x="9417" y="57"/>
                    <a:pt x="9350" y="84"/>
                  </a:cubicBezTo>
                  <a:cubicBezTo>
                    <a:pt x="9230" y="151"/>
                    <a:pt x="9055" y="244"/>
                    <a:pt x="8841" y="378"/>
                  </a:cubicBezTo>
                  <a:cubicBezTo>
                    <a:pt x="8641" y="526"/>
                    <a:pt x="8400" y="726"/>
                    <a:pt x="8160" y="981"/>
                  </a:cubicBezTo>
                  <a:cubicBezTo>
                    <a:pt x="7919" y="1234"/>
                    <a:pt x="7678" y="1555"/>
                    <a:pt x="7477" y="1944"/>
                  </a:cubicBezTo>
                  <a:cubicBezTo>
                    <a:pt x="7437" y="2037"/>
                    <a:pt x="7384" y="2131"/>
                    <a:pt x="7343" y="2238"/>
                  </a:cubicBezTo>
                  <a:cubicBezTo>
                    <a:pt x="7290" y="2331"/>
                    <a:pt x="7250" y="2438"/>
                    <a:pt x="7209" y="2559"/>
                  </a:cubicBezTo>
                  <a:cubicBezTo>
                    <a:pt x="7170" y="2666"/>
                    <a:pt x="7129" y="2773"/>
                    <a:pt x="7102" y="2893"/>
                  </a:cubicBezTo>
                  <a:cubicBezTo>
                    <a:pt x="7076" y="3000"/>
                    <a:pt x="7036" y="3121"/>
                    <a:pt x="6995" y="3241"/>
                  </a:cubicBezTo>
                  <a:cubicBezTo>
                    <a:pt x="6942" y="3469"/>
                    <a:pt x="6876" y="3709"/>
                    <a:pt x="6808" y="3950"/>
                  </a:cubicBezTo>
                  <a:cubicBezTo>
                    <a:pt x="6728" y="4204"/>
                    <a:pt x="6648" y="4445"/>
                    <a:pt x="6581" y="4699"/>
                  </a:cubicBezTo>
                  <a:cubicBezTo>
                    <a:pt x="6514" y="4967"/>
                    <a:pt x="6487" y="5234"/>
                    <a:pt x="6460" y="5502"/>
                  </a:cubicBezTo>
                  <a:cubicBezTo>
                    <a:pt x="6447" y="5756"/>
                    <a:pt x="6421" y="6023"/>
                    <a:pt x="6353" y="6278"/>
                  </a:cubicBezTo>
                  <a:cubicBezTo>
                    <a:pt x="6300" y="6518"/>
                    <a:pt x="6193" y="6759"/>
                    <a:pt x="6046" y="6959"/>
                  </a:cubicBezTo>
                  <a:cubicBezTo>
                    <a:pt x="5966" y="7054"/>
                    <a:pt x="5886" y="7147"/>
                    <a:pt x="5792" y="7241"/>
                  </a:cubicBezTo>
                  <a:lnTo>
                    <a:pt x="5725" y="7307"/>
                  </a:lnTo>
                  <a:cubicBezTo>
                    <a:pt x="5698" y="7321"/>
                    <a:pt x="5672" y="7348"/>
                    <a:pt x="5645" y="7375"/>
                  </a:cubicBezTo>
                  <a:lnTo>
                    <a:pt x="5497" y="7508"/>
                  </a:lnTo>
                  <a:cubicBezTo>
                    <a:pt x="5390" y="7601"/>
                    <a:pt x="5283" y="7682"/>
                    <a:pt x="5176" y="7776"/>
                  </a:cubicBezTo>
                  <a:cubicBezTo>
                    <a:pt x="5069" y="7856"/>
                    <a:pt x="4949" y="7936"/>
                    <a:pt x="4842" y="8017"/>
                  </a:cubicBezTo>
                  <a:cubicBezTo>
                    <a:pt x="4721" y="8097"/>
                    <a:pt x="4614" y="8177"/>
                    <a:pt x="4495" y="8243"/>
                  </a:cubicBezTo>
                  <a:cubicBezTo>
                    <a:pt x="4374" y="8311"/>
                    <a:pt x="4240" y="8377"/>
                    <a:pt x="4120" y="8458"/>
                  </a:cubicBezTo>
                  <a:cubicBezTo>
                    <a:pt x="3879" y="8591"/>
                    <a:pt x="3665" y="8792"/>
                    <a:pt x="3478" y="9006"/>
                  </a:cubicBezTo>
                  <a:cubicBezTo>
                    <a:pt x="3384" y="9113"/>
                    <a:pt x="3291" y="9220"/>
                    <a:pt x="3210" y="9328"/>
                  </a:cubicBezTo>
                  <a:cubicBezTo>
                    <a:pt x="3170" y="9394"/>
                    <a:pt x="3130" y="9447"/>
                    <a:pt x="3089" y="9501"/>
                  </a:cubicBezTo>
                  <a:cubicBezTo>
                    <a:pt x="3063" y="9554"/>
                    <a:pt x="3023" y="9622"/>
                    <a:pt x="2982" y="9675"/>
                  </a:cubicBezTo>
                  <a:cubicBezTo>
                    <a:pt x="2943" y="9729"/>
                    <a:pt x="2916" y="9795"/>
                    <a:pt x="2889" y="9863"/>
                  </a:cubicBezTo>
                  <a:cubicBezTo>
                    <a:pt x="2863" y="9916"/>
                    <a:pt x="2822" y="9982"/>
                    <a:pt x="2795" y="10036"/>
                  </a:cubicBezTo>
                  <a:cubicBezTo>
                    <a:pt x="2756" y="10170"/>
                    <a:pt x="2688" y="10291"/>
                    <a:pt x="2649" y="10410"/>
                  </a:cubicBezTo>
                  <a:cubicBezTo>
                    <a:pt x="2635" y="10478"/>
                    <a:pt x="2622" y="10531"/>
                    <a:pt x="2595" y="10598"/>
                  </a:cubicBezTo>
                  <a:cubicBezTo>
                    <a:pt x="2581" y="10651"/>
                    <a:pt x="2554" y="10719"/>
                    <a:pt x="2542" y="10772"/>
                  </a:cubicBezTo>
                  <a:cubicBezTo>
                    <a:pt x="2501" y="10892"/>
                    <a:pt x="2474" y="11013"/>
                    <a:pt x="2421" y="11120"/>
                  </a:cubicBezTo>
                  <a:cubicBezTo>
                    <a:pt x="2340" y="11334"/>
                    <a:pt x="2233" y="11534"/>
                    <a:pt x="2114" y="11721"/>
                  </a:cubicBezTo>
                  <a:cubicBezTo>
                    <a:pt x="2060" y="11815"/>
                    <a:pt x="2007" y="11909"/>
                    <a:pt x="1953" y="11989"/>
                  </a:cubicBezTo>
                  <a:cubicBezTo>
                    <a:pt x="1886" y="12083"/>
                    <a:pt x="1832" y="12176"/>
                    <a:pt x="1793" y="12256"/>
                  </a:cubicBezTo>
                  <a:cubicBezTo>
                    <a:pt x="1579" y="12604"/>
                    <a:pt x="1364" y="12925"/>
                    <a:pt x="1177" y="13180"/>
                  </a:cubicBezTo>
                  <a:cubicBezTo>
                    <a:pt x="976" y="13447"/>
                    <a:pt x="789" y="13674"/>
                    <a:pt x="628" y="13849"/>
                  </a:cubicBezTo>
                  <a:cubicBezTo>
                    <a:pt x="468" y="14009"/>
                    <a:pt x="334" y="14143"/>
                    <a:pt x="227" y="14196"/>
                  </a:cubicBezTo>
                  <a:cubicBezTo>
                    <a:pt x="200" y="14209"/>
                    <a:pt x="187" y="14236"/>
                    <a:pt x="161" y="14250"/>
                  </a:cubicBezTo>
                  <a:cubicBezTo>
                    <a:pt x="147" y="14250"/>
                    <a:pt x="134" y="14263"/>
                    <a:pt x="120" y="14263"/>
                  </a:cubicBezTo>
                  <a:cubicBezTo>
                    <a:pt x="93" y="14277"/>
                    <a:pt x="80" y="14290"/>
                    <a:pt x="80" y="14290"/>
                  </a:cubicBezTo>
                  <a:lnTo>
                    <a:pt x="54" y="14303"/>
                  </a:lnTo>
                  <a:cubicBezTo>
                    <a:pt x="13" y="14316"/>
                    <a:pt x="0" y="14357"/>
                    <a:pt x="13" y="14397"/>
                  </a:cubicBezTo>
                  <a:cubicBezTo>
                    <a:pt x="25" y="14443"/>
                    <a:pt x="56" y="14480"/>
                    <a:pt x="99" y="14480"/>
                  </a:cubicBezTo>
                  <a:cubicBezTo>
                    <a:pt x="106" y="14480"/>
                    <a:pt x="113" y="14479"/>
                    <a:pt x="120" y="14477"/>
                  </a:cubicBezTo>
                  <a:cubicBezTo>
                    <a:pt x="120" y="14477"/>
                    <a:pt x="147" y="14464"/>
                    <a:pt x="173" y="14464"/>
                  </a:cubicBezTo>
                  <a:cubicBezTo>
                    <a:pt x="200" y="14450"/>
                    <a:pt x="227" y="14450"/>
                    <a:pt x="254" y="14437"/>
                  </a:cubicBezTo>
                  <a:cubicBezTo>
                    <a:pt x="280" y="14437"/>
                    <a:pt x="307" y="14423"/>
                    <a:pt x="334" y="14397"/>
                  </a:cubicBezTo>
                  <a:cubicBezTo>
                    <a:pt x="468" y="14343"/>
                    <a:pt x="642" y="14236"/>
                    <a:pt x="842" y="14076"/>
                  </a:cubicBezTo>
                  <a:cubicBezTo>
                    <a:pt x="1043" y="13915"/>
                    <a:pt x="1257" y="13701"/>
                    <a:pt x="1484" y="13447"/>
                  </a:cubicBezTo>
                  <a:cubicBezTo>
                    <a:pt x="1712" y="13180"/>
                    <a:pt x="1953" y="12872"/>
                    <a:pt x="2180" y="12497"/>
                  </a:cubicBezTo>
                  <a:lnTo>
                    <a:pt x="2340" y="12217"/>
                  </a:lnTo>
                  <a:cubicBezTo>
                    <a:pt x="2394" y="12110"/>
                    <a:pt x="2435" y="12003"/>
                    <a:pt x="2474" y="11896"/>
                  </a:cubicBezTo>
                  <a:cubicBezTo>
                    <a:pt x="2554" y="11682"/>
                    <a:pt x="2635" y="11454"/>
                    <a:pt x="2729" y="11213"/>
                  </a:cubicBezTo>
                  <a:cubicBezTo>
                    <a:pt x="2768" y="11106"/>
                    <a:pt x="2795" y="10986"/>
                    <a:pt x="2836" y="10865"/>
                  </a:cubicBezTo>
                  <a:cubicBezTo>
                    <a:pt x="2863" y="10812"/>
                    <a:pt x="2875" y="10758"/>
                    <a:pt x="2902" y="10692"/>
                  </a:cubicBezTo>
                  <a:cubicBezTo>
                    <a:pt x="2916" y="10638"/>
                    <a:pt x="2943" y="10585"/>
                    <a:pt x="2956" y="10517"/>
                  </a:cubicBezTo>
                  <a:cubicBezTo>
                    <a:pt x="2996" y="10410"/>
                    <a:pt x="3063" y="10303"/>
                    <a:pt x="3116" y="10196"/>
                  </a:cubicBezTo>
                  <a:cubicBezTo>
                    <a:pt x="3170" y="10089"/>
                    <a:pt x="3237" y="9982"/>
                    <a:pt x="3304" y="9875"/>
                  </a:cubicBezTo>
                  <a:cubicBezTo>
                    <a:pt x="3344" y="9822"/>
                    <a:pt x="3371" y="9768"/>
                    <a:pt x="3411" y="9729"/>
                  </a:cubicBezTo>
                  <a:cubicBezTo>
                    <a:pt x="3451" y="9675"/>
                    <a:pt x="3491" y="9622"/>
                    <a:pt x="3531" y="9581"/>
                  </a:cubicBezTo>
                  <a:cubicBezTo>
                    <a:pt x="3612" y="9474"/>
                    <a:pt x="3692" y="9394"/>
                    <a:pt x="3785" y="9301"/>
                  </a:cubicBezTo>
                  <a:cubicBezTo>
                    <a:pt x="3972" y="9126"/>
                    <a:pt x="4174" y="8953"/>
                    <a:pt x="4361" y="8766"/>
                  </a:cubicBezTo>
                  <a:cubicBezTo>
                    <a:pt x="4414" y="8725"/>
                    <a:pt x="4468" y="8672"/>
                    <a:pt x="4507" y="8632"/>
                  </a:cubicBezTo>
                  <a:lnTo>
                    <a:pt x="4655" y="8484"/>
                  </a:lnTo>
                  <a:cubicBezTo>
                    <a:pt x="4762" y="8391"/>
                    <a:pt x="4882" y="8311"/>
                    <a:pt x="4989" y="8243"/>
                  </a:cubicBezTo>
                  <a:cubicBezTo>
                    <a:pt x="5217" y="8083"/>
                    <a:pt x="5458" y="7936"/>
                    <a:pt x="5698" y="7776"/>
                  </a:cubicBezTo>
                  <a:cubicBezTo>
                    <a:pt x="5925" y="7628"/>
                    <a:pt x="6180" y="7428"/>
                    <a:pt x="6367" y="7200"/>
                  </a:cubicBezTo>
                  <a:cubicBezTo>
                    <a:pt x="6554" y="6959"/>
                    <a:pt x="6688" y="6665"/>
                    <a:pt x="6769" y="6385"/>
                  </a:cubicBezTo>
                  <a:cubicBezTo>
                    <a:pt x="6902" y="5823"/>
                    <a:pt x="7022" y="5301"/>
                    <a:pt x="7063" y="4780"/>
                  </a:cubicBezTo>
                  <a:cubicBezTo>
                    <a:pt x="7076" y="4525"/>
                    <a:pt x="7076" y="4257"/>
                    <a:pt x="7102" y="4017"/>
                  </a:cubicBezTo>
                  <a:cubicBezTo>
                    <a:pt x="7116" y="3897"/>
                    <a:pt x="7143" y="3776"/>
                    <a:pt x="7170" y="3656"/>
                  </a:cubicBezTo>
                  <a:lnTo>
                    <a:pt x="7250" y="3294"/>
                  </a:lnTo>
                  <a:cubicBezTo>
                    <a:pt x="7370" y="2853"/>
                    <a:pt x="7557" y="2438"/>
                    <a:pt x="7758" y="2090"/>
                  </a:cubicBezTo>
                  <a:cubicBezTo>
                    <a:pt x="7958" y="1743"/>
                    <a:pt x="8186" y="1448"/>
                    <a:pt x="8400" y="1195"/>
                  </a:cubicBezTo>
                  <a:cubicBezTo>
                    <a:pt x="8614" y="954"/>
                    <a:pt x="8828" y="753"/>
                    <a:pt x="9002" y="606"/>
                  </a:cubicBezTo>
                  <a:cubicBezTo>
                    <a:pt x="9189" y="459"/>
                    <a:pt x="9350" y="351"/>
                    <a:pt x="9457" y="285"/>
                  </a:cubicBezTo>
                  <a:cubicBezTo>
                    <a:pt x="9510" y="244"/>
                    <a:pt x="9551" y="218"/>
                    <a:pt x="9578" y="205"/>
                  </a:cubicBezTo>
                  <a:cubicBezTo>
                    <a:pt x="9604" y="191"/>
                    <a:pt x="9617" y="178"/>
                    <a:pt x="9617" y="178"/>
                  </a:cubicBezTo>
                  <a:cubicBezTo>
                    <a:pt x="9658" y="164"/>
                    <a:pt x="9685" y="111"/>
                    <a:pt x="9671" y="57"/>
                  </a:cubicBezTo>
                  <a:cubicBezTo>
                    <a:pt x="9648" y="24"/>
                    <a:pt x="9608" y="0"/>
                    <a:pt x="9564"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413;p64"/>
            <p:cNvSpPr/>
            <p:nvPr/>
          </p:nvSpPr>
          <p:spPr>
            <a:xfrm flipH="1">
              <a:off x="6839006" y="3996120"/>
              <a:ext cx="1293845" cy="588191"/>
            </a:xfrm>
            <a:custGeom>
              <a:avLst/>
              <a:gdLst/>
              <a:ahLst/>
              <a:cxnLst/>
              <a:rect l="l" t="t" r="r" b="b"/>
              <a:pathLst>
                <a:path w="21162" h="9620" extrusionOk="0">
                  <a:moveTo>
                    <a:pt x="4756" y="0"/>
                  </a:moveTo>
                  <a:cubicBezTo>
                    <a:pt x="3748" y="0"/>
                    <a:pt x="2875" y="608"/>
                    <a:pt x="2875" y="608"/>
                  </a:cubicBezTo>
                  <a:cubicBezTo>
                    <a:pt x="1324" y="1584"/>
                    <a:pt x="0" y="7764"/>
                    <a:pt x="1097" y="9021"/>
                  </a:cubicBezTo>
                  <a:cubicBezTo>
                    <a:pt x="1487" y="9474"/>
                    <a:pt x="4141" y="9619"/>
                    <a:pt x="7398" y="9619"/>
                  </a:cubicBezTo>
                  <a:cubicBezTo>
                    <a:pt x="13292" y="9619"/>
                    <a:pt x="21161" y="9142"/>
                    <a:pt x="21161" y="9142"/>
                  </a:cubicBezTo>
                  <a:cubicBezTo>
                    <a:pt x="20867" y="6494"/>
                    <a:pt x="15918" y="5677"/>
                    <a:pt x="15570" y="5624"/>
                  </a:cubicBezTo>
                  <a:cubicBezTo>
                    <a:pt x="15222" y="5570"/>
                    <a:pt x="14875" y="4059"/>
                    <a:pt x="13255" y="3430"/>
                  </a:cubicBezTo>
                  <a:cubicBezTo>
                    <a:pt x="12409" y="3105"/>
                    <a:pt x="11602" y="3009"/>
                    <a:pt x="10919" y="3009"/>
                  </a:cubicBezTo>
                  <a:cubicBezTo>
                    <a:pt x="10026" y="3009"/>
                    <a:pt x="9343" y="3173"/>
                    <a:pt x="9055" y="3203"/>
                  </a:cubicBezTo>
                  <a:cubicBezTo>
                    <a:pt x="9042" y="3204"/>
                    <a:pt x="9028" y="3205"/>
                    <a:pt x="9014" y="3205"/>
                  </a:cubicBezTo>
                  <a:cubicBezTo>
                    <a:pt x="8497" y="3205"/>
                    <a:pt x="7801" y="2239"/>
                    <a:pt x="6394" y="728"/>
                  </a:cubicBezTo>
                  <a:cubicBezTo>
                    <a:pt x="5886" y="178"/>
                    <a:pt x="5301" y="0"/>
                    <a:pt x="47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414;p64"/>
            <p:cNvSpPr/>
            <p:nvPr/>
          </p:nvSpPr>
          <p:spPr>
            <a:xfrm flipH="1">
              <a:off x="7236475" y="2850269"/>
              <a:ext cx="170153" cy="119595"/>
            </a:xfrm>
            <a:custGeom>
              <a:avLst/>
              <a:gdLst/>
              <a:ahLst/>
              <a:cxnLst/>
              <a:rect l="l" t="t" r="r" b="b"/>
              <a:pathLst>
                <a:path w="2783" h="1956" extrusionOk="0">
                  <a:moveTo>
                    <a:pt x="1556" y="1"/>
                  </a:moveTo>
                  <a:cubicBezTo>
                    <a:pt x="934" y="1"/>
                    <a:pt x="244" y="705"/>
                    <a:pt x="0" y="1933"/>
                  </a:cubicBezTo>
                  <a:cubicBezTo>
                    <a:pt x="0" y="1933"/>
                    <a:pt x="159" y="1955"/>
                    <a:pt x="397" y="1955"/>
                  </a:cubicBezTo>
                  <a:cubicBezTo>
                    <a:pt x="680" y="1955"/>
                    <a:pt x="1074" y="1924"/>
                    <a:pt x="1445" y="1785"/>
                  </a:cubicBezTo>
                  <a:cubicBezTo>
                    <a:pt x="2167" y="1491"/>
                    <a:pt x="2782" y="822"/>
                    <a:pt x="2114" y="221"/>
                  </a:cubicBezTo>
                  <a:cubicBezTo>
                    <a:pt x="1946" y="72"/>
                    <a:pt x="1754" y="1"/>
                    <a:pt x="15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415;p64"/>
            <p:cNvSpPr/>
            <p:nvPr/>
          </p:nvSpPr>
          <p:spPr>
            <a:xfrm flipH="1">
              <a:off x="7449303" y="2942470"/>
              <a:ext cx="90671" cy="112380"/>
            </a:xfrm>
            <a:custGeom>
              <a:avLst/>
              <a:gdLst/>
              <a:ahLst/>
              <a:cxnLst/>
              <a:rect l="l" t="t" r="r" b="b"/>
              <a:pathLst>
                <a:path w="1483" h="1838" extrusionOk="0">
                  <a:moveTo>
                    <a:pt x="730" y="0"/>
                  </a:moveTo>
                  <a:cubicBezTo>
                    <a:pt x="698" y="0"/>
                    <a:pt x="665" y="3"/>
                    <a:pt x="630" y="10"/>
                  </a:cubicBezTo>
                  <a:cubicBezTo>
                    <a:pt x="188" y="90"/>
                    <a:pt x="0" y="652"/>
                    <a:pt x="148" y="1121"/>
                  </a:cubicBezTo>
                  <a:cubicBezTo>
                    <a:pt x="258" y="1513"/>
                    <a:pt x="615" y="1838"/>
                    <a:pt x="901" y="1838"/>
                  </a:cubicBezTo>
                  <a:cubicBezTo>
                    <a:pt x="927" y="1838"/>
                    <a:pt x="953" y="1835"/>
                    <a:pt x="977" y="1829"/>
                  </a:cubicBezTo>
                  <a:cubicBezTo>
                    <a:pt x="1285" y="1752"/>
                    <a:pt x="1482" y="0"/>
                    <a:pt x="7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416;p64"/>
            <p:cNvSpPr/>
            <p:nvPr/>
          </p:nvSpPr>
          <p:spPr>
            <a:xfrm flipH="1">
              <a:off x="7537590" y="3101132"/>
              <a:ext cx="89876" cy="111891"/>
            </a:xfrm>
            <a:custGeom>
              <a:avLst/>
              <a:gdLst/>
              <a:ahLst/>
              <a:cxnLst/>
              <a:rect l="l" t="t" r="r" b="b"/>
              <a:pathLst>
                <a:path w="1470" h="1830" extrusionOk="0">
                  <a:moveTo>
                    <a:pt x="726" y="1"/>
                  </a:moveTo>
                  <a:cubicBezTo>
                    <a:pt x="695" y="1"/>
                    <a:pt x="663" y="4"/>
                    <a:pt x="629" y="10"/>
                  </a:cubicBezTo>
                  <a:cubicBezTo>
                    <a:pt x="174" y="90"/>
                    <a:pt x="1" y="652"/>
                    <a:pt x="134" y="1121"/>
                  </a:cubicBezTo>
                  <a:cubicBezTo>
                    <a:pt x="265" y="1539"/>
                    <a:pt x="740" y="1830"/>
                    <a:pt x="962" y="1830"/>
                  </a:cubicBezTo>
                  <a:cubicBezTo>
                    <a:pt x="967" y="1830"/>
                    <a:pt x="972" y="1829"/>
                    <a:pt x="977" y="1829"/>
                  </a:cubicBezTo>
                  <a:cubicBezTo>
                    <a:pt x="1285" y="1791"/>
                    <a:pt x="1470" y="1"/>
                    <a:pt x="72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417;p64"/>
            <p:cNvSpPr/>
            <p:nvPr/>
          </p:nvSpPr>
          <p:spPr>
            <a:xfrm flipH="1">
              <a:off x="7536673" y="3500018"/>
              <a:ext cx="121974" cy="83215"/>
            </a:xfrm>
            <a:custGeom>
              <a:avLst/>
              <a:gdLst/>
              <a:ahLst/>
              <a:cxnLst/>
              <a:rect l="l" t="t" r="r" b="b"/>
              <a:pathLst>
                <a:path w="1995" h="1361" extrusionOk="0">
                  <a:moveTo>
                    <a:pt x="1405" y="1"/>
                  </a:moveTo>
                  <a:cubicBezTo>
                    <a:pt x="838" y="1"/>
                    <a:pt x="0" y="852"/>
                    <a:pt x="136" y="1071"/>
                  </a:cubicBezTo>
                  <a:cubicBezTo>
                    <a:pt x="218" y="1204"/>
                    <a:pt x="551" y="1360"/>
                    <a:pt x="895" y="1360"/>
                  </a:cubicBezTo>
                  <a:cubicBezTo>
                    <a:pt x="1000" y="1360"/>
                    <a:pt x="1106" y="1346"/>
                    <a:pt x="1206" y="1312"/>
                  </a:cubicBezTo>
                  <a:cubicBezTo>
                    <a:pt x="1661" y="1137"/>
                    <a:pt x="1995" y="656"/>
                    <a:pt x="1795" y="241"/>
                  </a:cubicBezTo>
                  <a:cubicBezTo>
                    <a:pt x="1706" y="70"/>
                    <a:pt x="1566" y="1"/>
                    <a:pt x="1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418;p64"/>
            <p:cNvSpPr/>
            <p:nvPr/>
          </p:nvSpPr>
          <p:spPr>
            <a:xfrm flipH="1">
              <a:off x="7599158" y="3313659"/>
              <a:ext cx="89692" cy="109323"/>
            </a:xfrm>
            <a:custGeom>
              <a:avLst/>
              <a:gdLst/>
              <a:ahLst/>
              <a:cxnLst/>
              <a:rect l="l" t="t" r="r" b="b"/>
              <a:pathLst>
                <a:path w="1467" h="1788" extrusionOk="0">
                  <a:moveTo>
                    <a:pt x="746" y="1"/>
                  </a:moveTo>
                  <a:cubicBezTo>
                    <a:pt x="710" y="1"/>
                    <a:pt x="671" y="4"/>
                    <a:pt x="630" y="12"/>
                  </a:cubicBezTo>
                  <a:cubicBezTo>
                    <a:pt x="175" y="92"/>
                    <a:pt x="1" y="654"/>
                    <a:pt x="135" y="1123"/>
                  </a:cubicBezTo>
                  <a:cubicBezTo>
                    <a:pt x="244" y="1473"/>
                    <a:pt x="712" y="1787"/>
                    <a:pt x="922" y="1787"/>
                  </a:cubicBezTo>
                  <a:cubicBezTo>
                    <a:pt x="969" y="1787"/>
                    <a:pt x="1003" y="1772"/>
                    <a:pt x="1017" y="1738"/>
                  </a:cubicBezTo>
                  <a:cubicBezTo>
                    <a:pt x="1145" y="1470"/>
                    <a:pt x="1467" y="1"/>
                    <a:pt x="74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419;p64"/>
            <p:cNvSpPr/>
            <p:nvPr/>
          </p:nvSpPr>
          <p:spPr>
            <a:xfrm flipH="1">
              <a:off x="7334605" y="3001655"/>
              <a:ext cx="143251" cy="74716"/>
            </a:xfrm>
            <a:custGeom>
              <a:avLst/>
              <a:gdLst/>
              <a:ahLst/>
              <a:cxnLst/>
              <a:rect l="l" t="t" r="r" b="b"/>
              <a:pathLst>
                <a:path w="2343" h="1222" extrusionOk="0">
                  <a:moveTo>
                    <a:pt x="1410" y="0"/>
                  </a:moveTo>
                  <a:cubicBezTo>
                    <a:pt x="1204" y="0"/>
                    <a:pt x="1000" y="65"/>
                    <a:pt x="857" y="139"/>
                  </a:cubicBezTo>
                  <a:cubicBezTo>
                    <a:pt x="336" y="433"/>
                    <a:pt x="1" y="902"/>
                    <a:pt x="1" y="902"/>
                  </a:cubicBezTo>
                  <a:cubicBezTo>
                    <a:pt x="1" y="902"/>
                    <a:pt x="472" y="1222"/>
                    <a:pt x="1005" y="1222"/>
                  </a:cubicBezTo>
                  <a:cubicBezTo>
                    <a:pt x="1089" y="1222"/>
                    <a:pt x="1173" y="1214"/>
                    <a:pt x="1258" y="1196"/>
                  </a:cubicBezTo>
                  <a:cubicBezTo>
                    <a:pt x="1888" y="1062"/>
                    <a:pt x="2342" y="647"/>
                    <a:pt x="1968" y="233"/>
                  </a:cubicBezTo>
                  <a:cubicBezTo>
                    <a:pt x="1816" y="61"/>
                    <a:pt x="1612" y="0"/>
                    <a:pt x="141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420;p64"/>
            <p:cNvSpPr/>
            <p:nvPr/>
          </p:nvSpPr>
          <p:spPr>
            <a:xfrm flipH="1">
              <a:off x="7421301" y="3150779"/>
              <a:ext cx="140744" cy="77834"/>
            </a:xfrm>
            <a:custGeom>
              <a:avLst/>
              <a:gdLst/>
              <a:ahLst/>
              <a:cxnLst/>
              <a:rect l="l" t="t" r="r" b="b"/>
              <a:pathLst>
                <a:path w="2302" h="1273" extrusionOk="0">
                  <a:moveTo>
                    <a:pt x="1411" y="1"/>
                  </a:moveTo>
                  <a:cubicBezTo>
                    <a:pt x="1169" y="1"/>
                    <a:pt x="926" y="99"/>
                    <a:pt x="777" y="202"/>
                  </a:cubicBezTo>
                  <a:cubicBezTo>
                    <a:pt x="281" y="549"/>
                    <a:pt x="1" y="1044"/>
                    <a:pt x="1" y="1044"/>
                  </a:cubicBezTo>
                  <a:cubicBezTo>
                    <a:pt x="1" y="1044"/>
                    <a:pt x="423" y="1272"/>
                    <a:pt x="905" y="1272"/>
                  </a:cubicBezTo>
                  <a:cubicBezTo>
                    <a:pt x="1030" y="1272"/>
                    <a:pt x="1158" y="1257"/>
                    <a:pt x="1285" y="1218"/>
                  </a:cubicBezTo>
                  <a:cubicBezTo>
                    <a:pt x="1900" y="1017"/>
                    <a:pt x="2301" y="549"/>
                    <a:pt x="1886" y="175"/>
                  </a:cubicBezTo>
                  <a:cubicBezTo>
                    <a:pt x="1749" y="48"/>
                    <a:pt x="1580" y="1"/>
                    <a:pt x="14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421;p64"/>
            <p:cNvSpPr/>
            <p:nvPr/>
          </p:nvSpPr>
          <p:spPr>
            <a:xfrm flipH="1">
              <a:off x="7490879" y="3349366"/>
              <a:ext cx="135792" cy="90674"/>
            </a:xfrm>
            <a:custGeom>
              <a:avLst/>
              <a:gdLst/>
              <a:ahLst/>
              <a:cxnLst/>
              <a:rect l="l" t="t" r="r" b="b"/>
              <a:pathLst>
                <a:path w="2221" h="1483" extrusionOk="0">
                  <a:moveTo>
                    <a:pt x="1358" y="0"/>
                  </a:moveTo>
                  <a:cubicBezTo>
                    <a:pt x="1070" y="0"/>
                    <a:pt x="813" y="142"/>
                    <a:pt x="643" y="284"/>
                  </a:cubicBezTo>
                  <a:cubicBezTo>
                    <a:pt x="268" y="605"/>
                    <a:pt x="0" y="1434"/>
                    <a:pt x="0" y="1434"/>
                  </a:cubicBezTo>
                  <a:cubicBezTo>
                    <a:pt x="0" y="1434"/>
                    <a:pt x="237" y="1483"/>
                    <a:pt x="539" y="1483"/>
                  </a:cubicBezTo>
                  <a:cubicBezTo>
                    <a:pt x="830" y="1483"/>
                    <a:pt x="1183" y="1438"/>
                    <a:pt x="1445" y="1261"/>
                  </a:cubicBezTo>
                  <a:cubicBezTo>
                    <a:pt x="1980" y="886"/>
                    <a:pt x="2221" y="325"/>
                    <a:pt x="1727" y="84"/>
                  </a:cubicBezTo>
                  <a:cubicBezTo>
                    <a:pt x="1601" y="25"/>
                    <a:pt x="1477" y="0"/>
                    <a:pt x="13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22;p64"/>
            <p:cNvSpPr/>
            <p:nvPr/>
          </p:nvSpPr>
          <p:spPr>
            <a:xfrm flipH="1">
              <a:off x="7339496" y="2922660"/>
              <a:ext cx="379557" cy="1121292"/>
            </a:xfrm>
            <a:custGeom>
              <a:avLst/>
              <a:gdLst/>
              <a:ahLst/>
              <a:cxnLst/>
              <a:rect l="l" t="t" r="r" b="b"/>
              <a:pathLst>
                <a:path w="6208" h="18339" extrusionOk="0">
                  <a:moveTo>
                    <a:pt x="6140" y="0"/>
                  </a:moveTo>
                  <a:cubicBezTo>
                    <a:pt x="6140" y="0"/>
                    <a:pt x="6113" y="0"/>
                    <a:pt x="6073" y="13"/>
                  </a:cubicBezTo>
                  <a:cubicBezTo>
                    <a:pt x="6033" y="27"/>
                    <a:pt x="5979" y="54"/>
                    <a:pt x="5913" y="80"/>
                  </a:cubicBezTo>
                  <a:cubicBezTo>
                    <a:pt x="5845" y="120"/>
                    <a:pt x="5765" y="161"/>
                    <a:pt x="5672" y="214"/>
                  </a:cubicBezTo>
                  <a:cubicBezTo>
                    <a:pt x="5578" y="268"/>
                    <a:pt x="5471" y="348"/>
                    <a:pt x="5364" y="428"/>
                  </a:cubicBezTo>
                  <a:cubicBezTo>
                    <a:pt x="5150" y="601"/>
                    <a:pt x="4896" y="815"/>
                    <a:pt x="4642" y="1110"/>
                  </a:cubicBezTo>
                  <a:cubicBezTo>
                    <a:pt x="4575" y="1177"/>
                    <a:pt x="4508" y="1244"/>
                    <a:pt x="4441" y="1324"/>
                  </a:cubicBezTo>
                  <a:lnTo>
                    <a:pt x="4240" y="1565"/>
                  </a:lnTo>
                  <a:cubicBezTo>
                    <a:pt x="4106" y="1739"/>
                    <a:pt x="3960" y="1912"/>
                    <a:pt x="3826" y="2100"/>
                  </a:cubicBezTo>
                  <a:cubicBezTo>
                    <a:pt x="3692" y="2301"/>
                    <a:pt x="3571" y="2501"/>
                    <a:pt x="3452" y="2715"/>
                  </a:cubicBezTo>
                  <a:cubicBezTo>
                    <a:pt x="3384" y="2822"/>
                    <a:pt x="3318" y="2943"/>
                    <a:pt x="3250" y="3050"/>
                  </a:cubicBezTo>
                  <a:cubicBezTo>
                    <a:pt x="3184" y="3170"/>
                    <a:pt x="3131" y="3291"/>
                    <a:pt x="3063" y="3398"/>
                  </a:cubicBezTo>
                  <a:cubicBezTo>
                    <a:pt x="2809" y="3879"/>
                    <a:pt x="2582" y="4400"/>
                    <a:pt x="2368" y="4935"/>
                  </a:cubicBezTo>
                  <a:cubicBezTo>
                    <a:pt x="2314" y="5083"/>
                    <a:pt x="2261" y="5217"/>
                    <a:pt x="2207" y="5351"/>
                  </a:cubicBezTo>
                  <a:cubicBezTo>
                    <a:pt x="2167" y="5497"/>
                    <a:pt x="2114" y="5631"/>
                    <a:pt x="2060" y="5779"/>
                  </a:cubicBezTo>
                  <a:cubicBezTo>
                    <a:pt x="2007" y="5925"/>
                    <a:pt x="1966" y="6059"/>
                    <a:pt x="1927" y="6207"/>
                  </a:cubicBezTo>
                  <a:lnTo>
                    <a:pt x="1806" y="6648"/>
                  </a:lnTo>
                  <a:cubicBezTo>
                    <a:pt x="1699" y="7263"/>
                    <a:pt x="1538" y="7851"/>
                    <a:pt x="1378" y="8454"/>
                  </a:cubicBezTo>
                  <a:cubicBezTo>
                    <a:pt x="1297" y="8761"/>
                    <a:pt x="1231" y="9055"/>
                    <a:pt x="1164" y="9363"/>
                  </a:cubicBezTo>
                  <a:cubicBezTo>
                    <a:pt x="1097" y="9671"/>
                    <a:pt x="1044" y="9965"/>
                    <a:pt x="976" y="10273"/>
                  </a:cubicBezTo>
                  <a:cubicBezTo>
                    <a:pt x="869" y="10862"/>
                    <a:pt x="723" y="11450"/>
                    <a:pt x="655" y="12039"/>
                  </a:cubicBezTo>
                  <a:cubicBezTo>
                    <a:pt x="629" y="12319"/>
                    <a:pt x="602" y="12613"/>
                    <a:pt x="575" y="12881"/>
                  </a:cubicBezTo>
                  <a:cubicBezTo>
                    <a:pt x="562" y="13162"/>
                    <a:pt x="509" y="13443"/>
                    <a:pt x="482" y="13697"/>
                  </a:cubicBezTo>
                  <a:cubicBezTo>
                    <a:pt x="402" y="14232"/>
                    <a:pt x="334" y="14727"/>
                    <a:pt x="268" y="15182"/>
                  </a:cubicBezTo>
                  <a:cubicBezTo>
                    <a:pt x="214" y="15650"/>
                    <a:pt x="161" y="16078"/>
                    <a:pt x="134" y="16453"/>
                  </a:cubicBezTo>
                  <a:cubicBezTo>
                    <a:pt x="94" y="16827"/>
                    <a:pt x="67" y="17148"/>
                    <a:pt x="40" y="17429"/>
                  </a:cubicBezTo>
                  <a:cubicBezTo>
                    <a:pt x="27" y="17696"/>
                    <a:pt x="13" y="17910"/>
                    <a:pt x="0" y="18058"/>
                  </a:cubicBezTo>
                  <a:lnTo>
                    <a:pt x="0" y="18272"/>
                  </a:lnTo>
                  <a:cubicBezTo>
                    <a:pt x="0" y="18312"/>
                    <a:pt x="13" y="18338"/>
                    <a:pt x="40" y="18338"/>
                  </a:cubicBezTo>
                  <a:cubicBezTo>
                    <a:pt x="81" y="18338"/>
                    <a:pt x="107" y="18312"/>
                    <a:pt x="107" y="18285"/>
                  </a:cubicBezTo>
                  <a:cubicBezTo>
                    <a:pt x="107" y="18285"/>
                    <a:pt x="147" y="17978"/>
                    <a:pt x="201" y="17443"/>
                  </a:cubicBezTo>
                  <a:cubicBezTo>
                    <a:pt x="241" y="17175"/>
                    <a:pt x="281" y="16840"/>
                    <a:pt x="322" y="16466"/>
                  </a:cubicBezTo>
                  <a:cubicBezTo>
                    <a:pt x="361" y="16091"/>
                    <a:pt x="402" y="15677"/>
                    <a:pt x="455" y="15208"/>
                  </a:cubicBezTo>
                  <a:cubicBezTo>
                    <a:pt x="509" y="14754"/>
                    <a:pt x="562" y="14245"/>
                    <a:pt x="629" y="13724"/>
                  </a:cubicBezTo>
                  <a:cubicBezTo>
                    <a:pt x="669" y="13457"/>
                    <a:pt x="709" y="13189"/>
                    <a:pt x="762" y="12908"/>
                  </a:cubicBezTo>
                  <a:cubicBezTo>
                    <a:pt x="830" y="12640"/>
                    <a:pt x="883" y="12360"/>
                    <a:pt x="950" y="12078"/>
                  </a:cubicBezTo>
                  <a:cubicBezTo>
                    <a:pt x="1071" y="11504"/>
                    <a:pt x="1124" y="10915"/>
                    <a:pt x="1231" y="10313"/>
                  </a:cubicBezTo>
                  <a:cubicBezTo>
                    <a:pt x="1338" y="9711"/>
                    <a:pt x="1458" y="9109"/>
                    <a:pt x="1579" y="8507"/>
                  </a:cubicBezTo>
                  <a:cubicBezTo>
                    <a:pt x="1699" y="7892"/>
                    <a:pt x="1820" y="7290"/>
                    <a:pt x="2047" y="6715"/>
                  </a:cubicBezTo>
                  <a:cubicBezTo>
                    <a:pt x="2234" y="6139"/>
                    <a:pt x="2381" y="5565"/>
                    <a:pt x="2582" y="5016"/>
                  </a:cubicBezTo>
                  <a:cubicBezTo>
                    <a:pt x="2769" y="4481"/>
                    <a:pt x="2983" y="3959"/>
                    <a:pt x="3224" y="3491"/>
                  </a:cubicBezTo>
                  <a:cubicBezTo>
                    <a:pt x="3291" y="3384"/>
                    <a:pt x="3357" y="3264"/>
                    <a:pt x="3425" y="3157"/>
                  </a:cubicBezTo>
                  <a:cubicBezTo>
                    <a:pt x="3491" y="3063"/>
                    <a:pt x="3571" y="2956"/>
                    <a:pt x="3652" y="2849"/>
                  </a:cubicBezTo>
                  <a:cubicBezTo>
                    <a:pt x="3785" y="2649"/>
                    <a:pt x="3933" y="2447"/>
                    <a:pt x="4053" y="2260"/>
                  </a:cubicBezTo>
                  <a:cubicBezTo>
                    <a:pt x="4201" y="2073"/>
                    <a:pt x="4320" y="1900"/>
                    <a:pt x="4441" y="1725"/>
                  </a:cubicBezTo>
                  <a:cubicBezTo>
                    <a:pt x="4508" y="1645"/>
                    <a:pt x="4561" y="1565"/>
                    <a:pt x="4629" y="1484"/>
                  </a:cubicBezTo>
                  <a:cubicBezTo>
                    <a:pt x="4695" y="1404"/>
                    <a:pt x="4762" y="1338"/>
                    <a:pt x="4816" y="1270"/>
                  </a:cubicBezTo>
                  <a:cubicBezTo>
                    <a:pt x="5057" y="976"/>
                    <a:pt x="5284" y="749"/>
                    <a:pt x="5485" y="575"/>
                  </a:cubicBezTo>
                  <a:cubicBezTo>
                    <a:pt x="5592" y="494"/>
                    <a:pt x="5672" y="414"/>
                    <a:pt x="5752" y="348"/>
                  </a:cubicBezTo>
                  <a:cubicBezTo>
                    <a:pt x="5845" y="294"/>
                    <a:pt x="5913" y="241"/>
                    <a:pt x="5966" y="200"/>
                  </a:cubicBezTo>
                  <a:cubicBezTo>
                    <a:pt x="6033" y="173"/>
                    <a:pt x="6086" y="147"/>
                    <a:pt x="6113" y="134"/>
                  </a:cubicBezTo>
                  <a:cubicBezTo>
                    <a:pt x="6140" y="120"/>
                    <a:pt x="6154" y="107"/>
                    <a:pt x="6154" y="107"/>
                  </a:cubicBezTo>
                  <a:lnTo>
                    <a:pt x="6166" y="107"/>
                  </a:lnTo>
                  <a:cubicBezTo>
                    <a:pt x="6193" y="93"/>
                    <a:pt x="6207" y="66"/>
                    <a:pt x="6207" y="40"/>
                  </a:cubicBezTo>
                  <a:cubicBezTo>
                    <a:pt x="6193" y="13"/>
                    <a:pt x="6166" y="0"/>
                    <a:pt x="61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23;p64"/>
            <p:cNvSpPr/>
            <p:nvPr/>
          </p:nvSpPr>
          <p:spPr>
            <a:xfrm flipH="1">
              <a:off x="7638839" y="3051241"/>
              <a:ext cx="557047" cy="1337064"/>
            </a:xfrm>
            <a:custGeom>
              <a:avLst/>
              <a:gdLst/>
              <a:ahLst/>
              <a:cxnLst/>
              <a:rect l="l" t="t" r="r" b="b"/>
              <a:pathLst>
                <a:path w="9111" h="21868" extrusionOk="0">
                  <a:moveTo>
                    <a:pt x="7145" y="1"/>
                  </a:moveTo>
                  <a:cubicBezTo>
                    <a:pt x="5728" y="1"/>
                    <a:pt x="4054" y="2560"/>
                    <a:pt x="3104" y="3822"/>
                  </a:cubicBezTo>
                  <a:cubicBezTo>
                    <a:pt x="1486" y="5976"/>
                    <a:pt x="2863" y="9066"/>
                    <a:pt x="2569" y="9735"/>
                  </a:cubicBezTo>
                  <a:cubicBezTo>
                    <a:pt x="2275" y="10390"/>
                    <a:pt x="1620" y="9868"/>
                    <a:pt x="1204" y="10444"/>
                  </a:cubicBezTo>
                  <a:cubicBezTo>
                    <a:pt x="1" y="12129"/>
                    <a:pt x="2408" y="14698"/>
                    <a:pt x="2181" y="15513"/>
                  </a:cubicBezTo>
                  <a:cubicBezTo>
                    <a:pt x="1967" y="16342"/>
                    <a:pt x="1834" y="15433"/>
                    <a:pt x="990" y="17172"/>
                  </a:cubicBezTo>
                  <a:cubicBezTo>
                    <a:pt x="148" y="18925"/>
                    <a:pt x="2382" y="20944"/>
                    <a:pt x="2382" y="20944"/>
                  </a:cubicBezTo>
                  <a:cubicBezTo>
                    <a:pt x="3305" y="21613"/>
                    <a:pt x="3906" y="21867"/>
                    <a:pt x="3906" y="21867"/>
                  </a:cubicBezTo>
                  <a:cubicBezTo>
                    <a:pt x="6703" y="20650"/>
                    <a:pt x="6515" y="18349"/>
                    <a:pt x="6341" y="17614"/>
                  </a:cubicBezTo>
                  <a:cubicBezTo>
                    <a:pt x="6168" y="16877"/>
                    <a:pt x="6810" y="16249"/>
                    <a:pt x="7452" y="14871"/>
                  </a:cubicBezTo>
                  <a:cubicBezTo>
                    <a:pt x="8094" y="13480"/>
                    <a:pt x="7104" y="12584"/>
                    <a:pt x="6917" y="11728"/>
                  </a:cubicBezTo>
                  <a:cubicBezTo>
                    <a:pt x="6729" y="10872"/>
                    <a:pt x="7652" y="10805"/>
                    <a:pt x="8080" y="9615"/>
                  </a:cubicBezTo>
                  <a:cubicBezTo>
                    <a:pt x="8508" y="8424"/>
                    <a:pt x="7452" y="6832"/>
                    <a:pt x="7318" y="5855"/>
                  </a:cubicBezTo>
                  <a:cubicBezTo>
                    <a:pt x="7184" y="4879"/>
                    <a:pt x="9110" y="799"/>
                    <a:pt x="7612" y="104"/>
                  </a:cubicBezTo>
                  <a:cubicBezTo>
                    <a:pt x="7461" y="33"/>
                    <a:pt x="7304" y="1"/>
                    <a:pt x="71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4;p64"/>
            <p:cNvSpPr/>
            <p:nvPr/>
          </p:nvSpPr>
          <p:spPr>
            <a:xfrm flipH="1">
              <a:off x="7800004" y="3158666"/>
              <a:ext cx="176695" cy="1232877"/>
            </a:xfrm>
            <a:custGeom>
              <a:avLst/>
              <a:gdLst/>
              <a:ahLst/>
              <a:cxnLst/>
              <a:rect l="l" t="t" r="r" b="b"/>
              <a:pathLst>
                <a:path w="2890" h="20164" extrusionOk="0">
                  <a:moveTo>
                    <a:pt x="2829" y="0"/>
                  </a:moveTo>
                  <a:cubicBezTo>
                    <a:pt x="2810" y="0"/>
                    <a:pt x="2793" y="12"/>
                    <a:pt x="2783" y="32"/>
                  </a:cubicBezTo>
                  <a:lnTo>
                    <a:pt x="2676" y="246"/>
                  </a:lnTo>
                  <a:cubicBezTo>
                    <a:pt x="2622" y="380"/>
                    <a:pt x="2529" y="581"/>
                    <a:pt x="2435" y="849"/>
                  </a:cubicBezTo>
                  <a:cubicBezTo>
                    <a:pt x="2328" y="1102"/>
                    <a:pt x="2208" y="1423"/>
                    <a:pt x="2087" y="1798"/>
                  </a:cubicBezTo>
                  <a:cubicBezTo>
                    <a:pt x="1953" y="2159"/>
                    <a:pt x="1833" y="2587"/>
                    <a:pt x="1700" y="3042"/>
                  </a:cubicBezTo>
                  <a:cubicBezTo>
                    <a:pt x="1632" y="3269"/>
                    <a:pt x="1579" y="3510"/>
                    <a:pt x="1512" y="3765"/>
                  </a:cubicBezTo>
                  <a:cubicBezTo>
                    <a:pt x="1459" y="4018"/>
                    <a:pt x="1379" y="4273"/>
                    <a:pt x="1325" y="4540"/>
                  </a:cubicBezTo>
                  <a:cubicBezTo>
                    <a:pt x="1258" y="4808"/>
                    <a:pt x="1204" y="5088"/>
                    <a:pt x="1111" y="5356"/>
                  </a:cubicBezTo>
                  <a:cubicBezTo>
                    <a:pt x="1071" y="5503"/>
                    <a:pt x="1044" y="5637"/>
                    <a:pt x="1004" y="5784"/>
                  </a:cubicBezTo>
                  <a:cubicBezTo>
                    <a:pt x="963" y="5918"/>
                    <a:pt x="924" y="6065"/>
                    <a:pt x="883" y="6212"/>
                  </a:cubicBezTo>
                  <a:cubicBezTo>
                    <a:pt x="817" y="6506"/>
                    <a:pt x="749" y="6800"/>
                    <a:pt x="710" y="7109"/>
                  </a:cubicBezTo>
                  <a:cubicBezTo>
                    <a:pt x="669" y="7416"/>
                    <a:pt x="630" y="7724"/>
                    <a:pt x="576" y="8031"/>
                  </a:cubicBezTo>
                  <a:cubicBezTo>
                    <a:pt x="562" y="8192"/>
                    <a:pt x="523" y="8339"/>
                    <a:pt x="509" y="8500"/>
                  </a:cubicBezTo>
                  <a:cubicBezTo>
                    <a:pt x="482" y="8660"/>
                    <a:pt x="469" y="8821"/>
                    <a:pt x="455" y="8967"/>
                  </a:cubicBezTo>
                  <a:cubicBezTo>
                    <a:pt x="416" y="9288"/>
                    <a:pt x="375" y="9609"/>
                    <a:pt x="335" y="9918"/>
                  </a:cubicBezTo>
                  <a:cubicBezTo>
                    <a:pt x="295" y="10560"/>
                    <a:pt x="255" y="11202"/>
                    <a:pt x="134" y="11817"/>
                  </a:cubicBezTo>
                  <a:cubicBezTo>
                    <a:pt x="107" y="12124"/>
                    <a:pt x="95" y="12445"/>
                    <a:pt x="81" y="12753"/>
                  </a:cubicBezTo>
                  <a:cubicBezTo>
                    <a:pt x="68" y="13061"/>
                    <a:pt x="54" y="13355"/>
                    <a:pt x="41" y="13663"/>
                  </a:cubicBezTo>
                  <a:cubicBezTo>
                    <a:pt x="41" y="14252"/>
                    <a:pt x="41" y="14840"/>
                    <a:pt x="27" y="15388"/>
                  </a:cubicBezTo>
                  <a:cubicBezTo>
                    <a:pt x="27" y="15522"/>
                    <a:pt x="14" y="15655"/>
                    <a:pt x="14" y="15789"/>
                  </a:cubicBezTo>
                  <a:lnTo>
                    <a:pt x="14" y="16178"/>
                  </a:lnTo>
                  <a:cubicBezTo>
                    <a:pt x="0" y="16445"/>
                    <a:pt x="0" y="16686"/>
                    <a:pt x="0" y="16927"/>
                  </a:cubicBezTo>
                  <a:cubicBezTo>
                    <a:pt x="14" y="17168"/>
                    <a:pt x="27" y="17394"/>
                    <a:pt x="27" y="17622"/>
                  </a:cubicBezTo>
                  <a:cubicBezTo>
                    <a:pt x="41" y="17729"/>
                    <a:pt x="41" y="17836"/>
                    <a:pt x="54" y="17929"/>
                  </a:cubicBezTo>
                  <a:cubicBezTo>
                    <a:pt x="54" y="18036"/>
                    <a:pt x="68" y="18143"/>
                    <a:pt x="68" y="18238"/>
                  </a:cubicBezTo>
                  <a:cubicBezTo>
                    <a:pt x="107" y="18625"/>
                    <a:pt x="134" y="18960"/>
                    <a:pt x="161" y="19240"/>
                  </a:cubicBezTo>
                  <a:cubicBezTo>
                    <a:pt x="228" y="19789"/>
                    <a:pt x="268" y="20110"/>
                    <a:pt x="268" y="20110"/>
                  </a:cubicBezTo>
                  <a:cubicBezTo>
                    <a:pt x="268" y="20137"/>
                    <a:pt x="295" y="20164"/>
                    <a:pt x="321" y="20164"/>
                  </a:cubicBezTo>
                  <a:cubicBezTo>
                    <a:pt x="348" y="20164"/>
                    <a:pt x="375" y="20137"/>
                    <a:pt x="375" y="20096"/>
                  </a:cubicBezTo>
                  <a:cubicBezTo>
                    <a:pt x="375" y="20096"/>
                    <a:pt x="375" y="19775"/>
                    <a:pt x="362" y="19227"/>
                  </a:cubicBezTo>
                  <a:cubicBezTo>
                    <a:pt x="348" y="18946"/>
                    <a:pt x="335" y="18612"/>
                    <a:pt x="321" y="18224"/>
                  </a:cubicBezTo>
                  <a:cubicBezTo>
                    <a:pt x="282" y="17836"/>
                    <a:pt x="295" y="17394"/>
                    <a:pt x="282" y="16927"/>
                  </a:cubicBezTo>
                  <a:cubicBezTo>
                    <a:pt x="282" y="16686"/>
                    <a:pt x="268" y="16431"/>
                    <a:pt x="241" y="16178"/>
                  </a:cubicBezTo>
                  <a:cubicBezTo>
                    <a:pt x="241" y="16057"/>
                    <a:pt x="228" y="15923"/>
                    <a:pt x="214" y="15789"/>
                  </a:cubicBezTo>
                  <a:lnTo>
                    <a:pt x="214" y="15388"/>
                  </a:lnTo>
                  <a:cubicBezTo>
                    <a:pt x="228" y="14840"/>
                    <a:pt x="241" y="14264"/>
                    <a:pt x="268" y="13663"/>
                  </a:cubicBezTo>
                  <a:cubicBezTo>
                    <a:pt x="295" y="13369"/>
                    <a:pt x="309" y="13074"/>
                    <a:pt x="335" y="12766"/>
                  </a:cubicBezTo>
                  <a:cubicBezTo>
                    <a:pt x="362" y="12459"/>
                    <a:pt x="375" y="12151"/>
                    <a:pt x="375" y="11830"/>
                  </a:cubicBezTo>
                  <a:cubicBezTo>
                    <a:pt x="389" y="11683"/>
                    <a:pt x="389" y="11523"/>
                    <a:pt x="389" y="11362"/>
                  </a:cubicBezTo>
                  <a:cubicBezTo>
                    <a:pt x="402" y="11202"/>
                    <a:pt x="416" y="11054"/>
                    <a:pt x="428" y="10894"/>
                  </a:cubicBezTo>
                  <a:cubicBezTo>
                    <a:pt x="442" y="10733"/>
                    <a:pt x="455" y="10573"/>
                    <a:pt x="482" y="10412"/>
                  </a:cubicBezTo>
                  <a:cubicBezTo>
                    <a:pt x="496" y="10265"/>
                    <a:pt x="523" y="10105"/>
                    <a:pt x="549" y="9944"/>
                  </a:cubicBezTo>
                  <a:cubicBezTo>
                    <a:pt x="589" y="9636"/>
                    <a:pt x="642" y="9315"/>
                    <a:pt x="683" y="9008"/>
                  </a:cubicBezTo>
                  <a:cubicBezTo>
                    <a:pt x="710" y="8848"/>
                    <a:pt x="723" y="8687"/>
                    <a:pt x="749" y="8539"/>
                  </a:cubicBezTo>
                  <a:cubicBezTo>
                    <a:pt x="776" y="8379"/>
                    <a:pt x="803" y="8232"/>
                    <a:pt x="830" y="8072"/>
                  </a:cubicBezTo>
                  <a:cubicBezTo>
                    <a:pt x="883" y="7764"/>
                    <a:pt x="937" y="7456"/>
                    <a:pt x="1004" y="7162"/>
                  </a:cubicBezTo>
                  <a:cubicBezTo>
                    <a:pt x="1031" y="7002"/>
                    <a:pt x="1058" y="6854"/>
                    <a:pt x="1097" y="6707"/>
                  </a:cubicBezTo>
                  <a:cubicBezTo>
                    <a:pt x="1124" y="6560"/>
                    <a:pt x="1151" y="6413"/>
                    <a:pt x="1165" y="6265"/>
                  </a:cubicBezTo>
                  <a:cubicBezTo>
                    <a:pt x="1218" y="5971"/>
                    <a:pt x="1245" y="5677"/>
                    <a:pt x="1298" y="5396"/>
                  </a:cubicBezTo>
                  <a:cubicBezTo>
                    <a:pt x="1352" y="5115"/>
                    <a:pt x="1418" y="4847"/>
                    <a:pt x="1472" y="4580"/>
                  </a:cubicBezTo>
                  <a:cubicBezTo>
                    <a:pt x="1525" y="4312"/>
                    <a:pt x="1606" y="4059"/>
                    <a:pt x="1673" y="3804"/>
                  </a:cubicBezTo>
                  <a:cubicBezTo>
                    <a:pt x="1753" y="3563"/>
                    <a:pt x="1807" y="3323"/>
                    <a:pt x="1887" y="3096"/>
                  </a:cubicBezTo>
                  <a:cubicBezTo>
                    <a:pt x="1953" y="2868"/>
                    <a:pt x="2021" y="2654"/>
                    <a:pt x="2087" y="2440"/>
                  </a:cubicBezTo>
                  <a:cubicBezTo>
                    <a:pt x="2141" y="2226"/>
                    <a:pt x="2208" y="2038"/>
                    <a:pt x="2262" y="1851"/>
                  </a:cubicBezTo>
                  <a:cubicBezTo>
                    <a:pt x="2381" y="1477"/>
                    <a:pt x="2502" y="1170"/>
                    <a:pt x="2583" y="902"/>
                  </a:cubicBezTo>
                  <a:cubicBezTo>
                    <a:pt x="2676" y="647"/>
                    <a:pt x="2743" y="433"/>
                    <a:pt x="2797" y="300"/>
                  </a:cubicBezTo>
                  <a:cubicBezTo>
                    <a:pt x="2850" y="153"/>
                    <a:pt x="2877" y="86"/>
                    <a:pt x="2877" y="86"/>
                  </a:cubicBezTo>
                  <a:cubicBezTo>
                    <a:pt x="2890" y="59"/>
                    <a:pt x="2877" y="19"/>
                    <a:pt x="2850" y="5"/>
                  </a:cubicBezTo>
                  <a:cubicBezTo>
                    <a:pt x="2843" y="2"/>
                    <a:pt x="2836" y="0"/>
                    <a:pt x="2829"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25;p64"/>
            <p:cNvSpPr/>
            <p:nvPr/>
          </p:nvSpPr>
          <p:spPr>
            <a:xfrm flipH="1">
              <a:off x="7932494" y="3330534"/>
              <a:ext cx="49890" cy="163740"/>
            </a:xfrm>
            <a:custGeom>
              <a:avLst/>
              <a:gdLst/>
              <a:ahLst/>
              <a:cxnLst/>
              <a:rect l="l" t="t" r="r" b="b"/>
              <a:pathLst>
                <a:path w="816" h="2678" extrusionOk="0">
                  <a:moveTo>
                    <a:pt x="121" y="1"/>
                  </a:moveTo>
                  <a:cubicBezTo>
                    <a:pt x="65" y="1"/>
                    <a:pt x="13" y="39"/>
                    <a:pt x="13" y="110"/>
                  </a:cubicBezTo>
                  <a:cubicBezTo>
                    <a:pt x="0" y="552"/>
                    <a:pt x="161" y="1007"/>
                    <a:pt x="241" y="1421"/>
                  </a:cubicBezTo>
                  <a:cubicBezTo>
                    <a:pt x="321" y="1822"/>
                    <a:pt x="361" y="2358"/>
                    <a:pt x="669" y="2652"/>
                  </a:cubicBezTo>
                  <a:cubicBezTo>
                    <a:pt x="682" y="2670"/>
                    <a:pt x="697" y="2677"/>
                    <a:pt x="711" y="2677"/>
                  </a:cubicBezTo>
                  <a:cubicBezTo>
                    <a:pt x="739" y="2677"/>
                    <a:pt x="762" y="2648"/>
                    <a:pt x="762" y="2612"/>
                  </a:cubicBezTo>
                  <a:cubicBezTo>
                    <a:pt x="816" y="2211"/>
                    <a:pt x="655" y="1729"/>
                    <a:pt x="602" y="1328"/>
                  </a:cubicBezTo>
                  <a:cubicBezTo>
                    <a:pt x="535" y="900"/>
                    <a:pt x="495" y="405"/>
                    <a:pt x="227" y="57"/>
                  </a:cubicBezTo>
                  <a:cubicBezTo>
                    <a:pt x="200" y="19"/>
                    <a:pt x="160" y="1"/>
                    <a:pt x="12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26;p64"/>
            <p:cNvSpPr/>
            <p:nvPr/>
          </p:nvSpPr>
          <p:spPr>
            <a:xfrm flipH="1">
              <a:off x="7902169" y="3300514"/>
              <a:ext cx="40169" cy="112930"/>
            </a:xfrm>
            <a:custGeom>
              <a:avLst/>
              <a:gdLst/>
              <a:ahLst/>
              <a:cxnLst/>
              <a:rect l="l" t="t" r="r" b="b"/>
              <a:pathLst>
                <a:path w="657" h="1847" extrusionOk="0">
                  <a:moveTo>
                    <a:pt x="220" y="0"/>
                  </a:moveTo>
                  <a:cubicBezTo>
                    <a:pt x="155" y="0"/>
                    <a:pt x="85" y="45"/>
                    <a:pt x="68" y="107"/>
                  </a:cubicBezTo>
                  <a:cubicBezTo>
                    <a:pt x="0" y="374"/>
                    <a:pt x="107" y="708"/>
                    <a:pt x="175" y="976"/>
                  </a:cubicBezTo>
                  <a:cubicBezTo>
                    <a:pt x="201" y="1136"/>
                    <a:pt x="241" y="1297"/>
                    <a:pt x="255" y="1457"/>
                  </a:cubicBezTo>
                  <a:cubicBezTo>
                    <a:pt x="268" y="1525"/>
                    <a:pt x="268" y="1605"/>
                    <a:pt x="282" y="1685"/>
                  </a:cubicBezTo>
                  <a:cubicBezTo>
                    <a:pt x="262" y="1763"/>
                    <a:pt x="327" y="1847"/>
                    <a:pt x="400" y="1847"/>
                  </a:cubicBezTo>
                  <a:cubicBezTo>
                    <a:pt x="427" y="1847"/>
                    <a:pt x="456" y="1835"/>
                    <a:pt x="482" y="1805"/>
                  </a:cubicBezTo>
                  <a:cubicBezTo>
                    <a:pt x="496" y="1805"/>
                    <a:pt x="496" y="1792"/>
                    <a:pt x="509" y="1792"/>
                  </a:cubicBezTo>
                  <a:lnTo>
                    <a:pt x="509" y="1778"/>
                  </a:lnTo>
                  <a:cubicBezTo>
                    <a:pt x="562" y="1752"/>
                    <a:pt x="576" y="1712"/>
                    <a:pt x="603" y="1659"/>
                  </a:cubicBezTo>
                  <a:cubicBezTo>
                    <a:pt x="656" y="1498"/>
                    <a:pt x="616" y="1297"/>
                    <a:pt x="603" y="1136"/>
                  </a:cubicBezTo>
                  <a:cubicBezTo>
                    <a:pt x="562" y="789"/>
                    <a:pt x="535" y="334"/>
                    <a:pt x="308" y="39"/>
                  </a:cubicBezTo>
                  <a:cubicBezTo>
                    <a:pt x="285" y="12"/>
                    <a:pt x="253" y="0"/>
                    <a:pt x="220"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427;p64"/>
            <p:cNvSpPr/>
            <p:nvPr/>
          </p:nvSpPr>
          <p:spPr>
            <a:xfrm flipH="1">
              <a:off x="7880953" y="3217423"/>
              <a:ext cx="22133" cy="96361"/>
            </a:xfrm>
            <a:custGeom>
              <a:avLst/>
              <a:gdLst/>
              <a:ahLst/>
              <a:cxnLst/>
              <a:rect l="l" t="t" r="r" b="b"/>
              <a:pathLst>
                <a:path w="362" h="1576" extrusionOk="0">
                  <a:moveTo>
                    <a:pt x="181" y="1"/>
                  </a:moveTo>
                  <a:cubicBezTo>
                    <a:pt x="148" y="1"/>
                    <a:pt x="114" y="21"/>
                    <a:pt x="107" y="61"/>
                  </a:cubicBezTo>
                  <a:cubicBezTo>
                    <a:pt x="0" y="516"/>
                    <a:pt x="54" y="997"/>
                    <a:pt x="68" y="1466"/>
                  </a:cubicBezTo>
                  <a:cubicBezTo>
                    <a:pt x="68" y="1539"/>
                    <a:pt x="121" y="1576"/>
                    <a:pt x="176" y="1576"/>
                  </a:cubicBezTo>
                  <a:cubicBezTo>
                    <a:pt x="231" y="1576"/>
                    <a:pt x="288" y="1539"/>
                    <a:pt x="295" y="1466"/>
                  </a:cubicBezTo>
                  <a:cubicBezTo>
                    <a:pt x="308" y="997"/>
                    <a:pt x="362" y="516"/>
                    <a:pt x="255" y="61"/>
                  </a:cubicBezTo>
                  <a:cubicBezTo>
                    <a:pt x="248" y="21"/>
                    <a:pt x="215" y="1"/>
                    <a:pt x="18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428;p64"/>
            <p:cNvSpPr/>
            <p:nvPr/>
          </p:nvSpPr>
          <p:spPr>
            <a:xfrm flipH="1">
              <a:off x="7772185" y="3389475"/>
              <a:ext cx="95745" cy="111707"/>
            </a:xfrm>
            <a:custGeom>
              <a:avLst/>
              <a:gdLst/>
              <a:ahLst/>
              <a:cxnLst/>
              <a:rect l="l" t="t" r="r" b="b"/>
              <a:pathLst>
                <a:path w="1566" h="1827" extrusionOk="0">
                  <a:moveTo>
                    <a:pt x="1460" y="1"/>
                  </a:moveTo>
                  <a:cubicBezTo>
                    <a:pt x="1455" y="1"/>
                    <a:pt x="1450" y="1"/>
                    <a:pt x="1446" y="2"/>
                  </a:cubicBezTo>
                  <a:cubicBezTo>
                    <a:pt x="1057" y="56"/>
                    <a:pt x="804" y="511"/>
                    <a:pt x="576" y="792"/>
                  </a:cubicBezTo>
                  <a:cubicBezTo>
                    <a:pt x="362" y="1060"/>
                    <a:pt x="28" y="1407"/>
                    <a:pt x="1" y="1768"/>
                  </a:cubicBezTo>
                  <a:cubicBezTo>
                    <a:pt x="1" y="1809"/>
                    <a:pt x="32" y="1827"/>
                    <a:pt x="64" y="1827"/>
                  </a:cubicBezTo>
                  <a:cubicBezTo>
                    <a:pt x="74" y="1827"/>
                    <a:pt x="85" y="1825"/>
                    <a:pt x="94" y="1822"/>
                  </a:cubicBezTo>
                  <a:cubicBezTo>
                    <a:pt x="429" y="1675"/>
                    <a:pt x="683" y="1233"/>
                    <a:pt x="923" y="965"/>
                  </a:cubicBezTo>
                  <a:cubicBezTo>
                    <a:pt x="1151" y="712"/>
                    <a:pt x="1526" y="457"/>
                    <a:pt x="1565" y="109"/>
                  </a:cubicBezTo>
                  <a:cubicBezTo>
                    <a:pt x="1565" y="60"/>
                    <a:pt x="1510" y="1"/>
                    <a:pt x="146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429;p64"/>
            <p:cNvSpPr/>
            <p:nvPr/>
          </p:nvSpPr>
          <p:spPr>
            <a:xfrm flipH="1">
              <a:off x="7779521" y="3313782"/>
              <a:ext cx="64686" cy="76734"/>
            </a:xfrm>
            <a:custGeom>
              <a:avLst/>
              <a:gdLst/>
              <a:ahLst/>
              <a:cxnLst/>
              <a:rect l="l" t="t" r="r" b="b"/>
              <a:pathLst>
                <a:path w="1058" h="1255" extrusionOk="0">
                  <a:moveTo>
                    <a:pt x="886" y="0"/>
                  </a:moveTo>
                  <a:cubicBezTo>
                    <a:pt x="723" y="0"/>
                    <a:pt x="588" y="276"/>
                    <a:pt x="523" y="384"/>
                  </a:cubicBezTo>
                  <a:cubicBezTo>
                    <a:pt x="362" y="612"/>
                    <a:pt x="27" y="893"/>
                    <a:pt x="0" y="1201"/>
                  </a:cubicBezTo>
                  <a:cubicBezTo>
                    <a:pt x="0" y="1228"/>
                    <a:pt x="41" y="1254"/>
                    <a:pt x="81" y="1254"/>
                  </a:cubicBezTo>
                  <a:cubicBezTo>
                    <a:pt x="282" y="1187"/>
                    <a:pt x="469" y="973"/>
                    <a:pt x="603" y="826"/>
                  </a:cubicBezTo>
                  <a:cubicBezTo>
                    <a:pt x="776" y="652"/>
                    <a:pt x="977" y="465"/>
                    <a:pt x="1044" y="224"/>
                  </a:cubicBezTo>
                  <a:cubicBezTo>
                    <a:pt x="1058" y="170"/>
                    <a:pt x="1044" y="104"/>
                    <a:pt x="1004" y="50"/>
                  </a:cubicBezTo>
                  <a:cubicBezTo>
                    <a:pt x="964" y="15"/>
                    <a:pt x="924" y="0"/>
                    <a:pt x="886"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30;p64"/>
            <p:cNvSpPr/>
            <p:nvPr/>
          </p:nvSpPr>
          <p:spPr>
            <a:xfrm flipH="1">
              <a:off x="7757022" y="3218951"/>
              <a:ext cx="64014" cy="66278"/>
            </a:xfrm>
            <a:custGeom>
              <a:avLst/>
              <a:gdLst/>
              <a:ahLst/>
              <a:cxnLst/>
              <a:rect l="l" t="t" r="r" b="b"/>
              <a:pathLst>
                <a:path w="1047" h="1084" extrusionOk="0">
                  <a:moveTo>
                    <a:pt x="750" y="1"/>
                  </a:moveTo>
                  <a:cubicBezTo>
                    <a:pt x="701" y="1"/>
                    <a:pt x="651" y="19"/>
                    <a:pt x="611" y="63"/>
                  </a:cubicBezTo>
                  <a:cubicBezTo>
                    <a:pt x="504" y="196"/>
                    <a:pt x="411" y="330"/>
                    <a:pt x="317" y="464"/>
                  </a:cubicBezTo>
                  <a:cubicBezTo>
                    <a:pt x="210" y="585"/>
                    <a:pt x="117" y="719"/>
                    <a:pt x="49" y="865"/>
                  </a:cubicBezTo>
                  <a:cubicBezTo>
                    <a:pt x="0" y="975"/>
                    <a:pt x="83" y="1084"/>
                    <a:pt x="184" y="1084"/>
                  </a:cubicBezTo>
                  <a:cubicBezTo>
                    <a:pt x="219" y="1084"/>
                    <a:pt x="256" y="1071"/>
                    <a:pt x="290" y="1040"/>
                  </a:cubicBezTo>
                  <a:cubicBezTo>
                    <a:pt x="518" y="838"/>
                    <a:pt x="772" y="585"/>
                    <a:pt x="946" y="317"/>
                  </a:cubicBezTo>
                  <a:cubicBezTo>
                    <a:pt x="1047" y="166"/>
                    <a:pt x="898" y="1"/>
                    <a:pt x="75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431;p64"/>
            <p:cNvSpPr/>
            <p:nvPr/>
          </p:nvSpPr>
          <p:spPr>
            <a:xfrm flipH="1">
              <a:off x="7765215" y="3513775"/>
              <a:ext cx="120690" cy="120328"/>
            </a:xfrm>
            <a:custGeom>
              <a:avLst/>
              <a:gdLst/>
              <a:ahLst/>
              <a:cxnLst/>
              <a:rect l="l" t="t" r="r" b="b"/>
              <a:pathLst>
                <a:path w="1974" h="1968" extrusionOk="0">
                  <a:moveTo>
                    <a:pt x="1776" y="1"/>
                  </a:moveTo>
                  <a:cubicBezTo>
                    <a:pt x="1667" y="1"/>
                    <a:pt x="1540" y="42"/>
                    <a:pt x="1485" y="83"/>
                  </a:cubicBezTo>
                  <a:cubicBezTo>
                    <a:pt x="1244" y="284"/>
                    <a:pt x="1030" y="538"/>
                    <a:pt x="830" y="778"/>
                  </a:cubicBezTo>
                  <a:cubicBezTo>
                    <a:pt x="602" y="1019"/>
                    <a:pt x="388" y="1274"/>
                    <a:pt x="188" y="1527"/>
                  </a:cubicBezTo>
                  <a:cubicBezTo>
                    <a:pt x="94" y="1661"/>
                    <a:pt x="1" y="1782"/>
                    <a:pt x="67" y="1902"/>
                  </a:cubicBezTo>
                  <a:cubicBezTo>
                    <a:pt x="85" y="1948"/>
                    <a:pt x="120" y="1967"/>
                    <a:pt x="157" y="1967"/>
                  </a:cubicBezTo>
                  <a:cubicBezTo>
                    <a:pt x="206" y="1967"/>
                    <a:pt x="259" y="1935"/>
                    <a:pt x="281" y="1889"/>
                  </a:cubicBezTo>
                  <a:lnTo>
                    <a:pt x="281" y="1889"/>
                  </a:lnTo>
                  <a:cubicBezTo>
                    <a:pt x="274" y="1910"/>
                    <a:pt x="264" y="1927"/>
                    <a:pt x="271" y="1927"/>
                  </a:cubicBezTo>
                  <a:cubicBezTo>
                    <a:pt x="277" y="1927"/>
                    <a:pt x="298" y="1913"/>
                    <a:pt x="348" y="1875"/>
                  </a:cubicBezTo>
                  <a:cubicBezTo>
                    <a:pt x="415" y="1822"/>
                    <a:pt x="482" y="1755"/>
                    <a:pt x="549" y="1688"/>
                  </a:cubicBezTo>
                  <a:cubicBezTo>
                    <a:pt x="736" y="1515"/>
                    <a:pt x="910" y="1327"/>
                    <a:pt x="1098" y="1140"/>
                  </a:cubicBezTo>
                  <a:lnTo>
                    <a:pt x="1659" y="578"/>
                  </a:lnTo>
                  <a:cubicBezTo>
                    <a:pt x="1740" y="511"/>
                    <a:pt x="1806" y="457"/>
                    <a:pt x="1873" y="377"/>
                  </a:cubicBezTo>
                  <a:cubicBezTo>
                    <a:pt x="1913" y="338"/>
                    <a:pt x="1927" y="297"/>
                    <a:pt x="1940" y="257"/>
                  </a:cubicBezTo>
                  <a:cubicBezTo>
                    <a:pt x="1974" y="178"/>
                    <a:pt x="1970" y="147"/>
                    <a:pt x="1960" y="147"/>
                  </a:cubicBezTo>
                  <a:cubicBezTo>
                    <a:pt x="1958" y="147"/>
                    <a:pt x="1956" y="148"/>
                    <a:pt x="1954" y="150"/>
                  </a:cubicBezTo>
                  <a:cubicBezTo>
                    <a:pt x="1967" y="39"/>
                    <a:pt x="1880" y="1"/>
                    <a:pt x="177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432;p64"/>
            <p:cNvSpPr/>
            <p:nvPr/>
          </p:nvSpPr>
          <p:spPr>
            <a:xfrm flipH="1">
              <a:off x="7772613" y="3598762"/>
              <a:ext cx="116349" cy="111524"/>
            </a:xfrm>
            <a:custGeom>
              <a:avLst/>
              <a:gdLst/>
              <a:ahLst/>
              <a:cxnLst/>
              <a:rect l="l" t="t" r="r" b="b"/>
              <a:pathLst>
                <a:path w="1903" h="1824" extrusionOk="0">
                  <a:moveTo>
                    <a:pt x="1635" y="1"/>
                  </a:moveTo>
                  <a:cubicBezTo>
                    <a:pt x="1599" y="1"/>
                    <a:pt x="1561" y="10"/>
                    <a:pt x="1522" y="30"/>
                  </a:cubicBezTo>
                  <a:cubicBezTo>
                    <a:pt x="1281" y="137"/>
                    <a:pt x="1067" y="419"/>
                    <a:pt x="880" y="592"/>
                  </a:cubicBezTo>
                  <a:cubicBezTo>
                    <a:pt x="559" y="900"/>
                    <a:pt x="77" y="1275"/>
                    <a:pt x="10" y="1743"/>
                  </a:cubicBezTo>
                  <a:cubicBezTo>
                    <a:pt x="0" y="1783"/>
                    <a:pt x="29" y="1824"/>
                    <a:pt x="60" y="1824"/>
                  </a:cubicBezTo>
                  <a:cubicBezTo>
                    <a:pt x="70" y="1824"/>
                    <a:pt x="81" y="1820"/>
                    <a:pt x="90" y="1810"/>
                  </a:cubicBezTo>
                  <a:cubicBezTo>
                    <a:pt x="479" y="1543"/>
                    <a:pt x="813" y="1181"/>
                    <a:pt x="1174" y="887"/>
                  </a:cubicBezTo>
                  <a:cubicBezTo>
                    <a:pt x="1388" y="726"/>
                    <a:pt x="1695" y="566"/>
                    <a:pt x="1816" y="325"/>
                  </a:cubicBezTo>
                  <a:cubicBezTo>
                    <a:pt x="1903" y="163"/>
                    <a:pt x="1788" y="1"/>
                    <a:pt x="1635"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433;p64"/>
            <p:cNvSpPr/>
            <p:nvPr/>
          </p:nvSpPr>
          <p:spPr>
            <a:xfrm flipH="1">
              <a:off x="7950592" y="3470609"/>
              <a:ext cx="66153" cy="89268"/>
            </a:xfrm>
            <a:custGeom>
              <a:avLst/>
              <a:gdLst/>
              <a:ahLst/>
              <a:cxnLst/>
              <a:rect l="l" t="t" r="r" b="b"/>
              <a:pathLst>
                <a:path w="1082" h="1460" extrusionOk="0">
                  <a:moveTo>
                    <a:pt x="188" y="0"/>
                  </a:moveTo>
                  <a:cubicBezTo>
                    <a:pt x="134" y="0"/>
                    <a:pt x="81" y="40"/>
                    <a:pt x="67" y="93"/>
                  </a:cubicBezTo>
                  <a:cubicBezTo>
                    <a:pt x="0" y="348"/>
                    <a:pt x="281" y="669"/>
                    <a:pt x="388" y="869"/>
                  </a:cubicBezTo>
                  <a:cubicBezTo>
                    <a:pt x="509" y="1097"/>
                    <a:pt x="682" y="1377"/>
                    <a:pt x="937" y="1458"/>
                  </a:cubicBezTo>
                  <a:cubicBezTo>
                    <a:pt x="943" y="1459"/>
                    <a:pt x="949" y="1459"/>
                    <a:pt x="955" y="1459"/>
                  </a:cubicBezTo>
                  <a:cubicBezTo>
                    <a:pt x="1017" y="1459"/>
                    <a:pt x="1081" y="1398"/>
                    <a:pt x="1057" y="1338"/>
                  </a:cubicBezTo>
                  <a:cubicBezTo>
                    <a:pt x="964" y="1083"/>
                    <a:pt x="816" y="842"/>
                    <a:pt x="709" y="602"/>
                  </a:cubicBezTo>
                  <a:cubicBezTo>
                    <a:pt x="602" y="388"/>
                    <a:pt x="482" y="0"/>
                    <a:pt x="188"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434;p64"/>
            <p:cNvSpPr/>
            <p:nvPr/>
          </p:nvSpPr>
          <p:spPr>
            <a:xfrm flipH="1">
              <a:off x="7958846" y="3571921"/>
              <a:ext cx="57655" cy="80708"/>
            </a:xfrm>
            <a:custGeom>
              <a:avLst/>
              <a:gdLst/>
              <a:ahLst/>
              <a:cxnLst/>
              <a:rect l="l" t="t" r="r" b="b"/>
              <a:pathLst>
                <a:path w="943" h="1320" extrusionOk="0">
                  <a:moveTo>
                    <a:pt x="280" y="1"/>
                  </a:moveTo>
                  <a:cubicBezTo>
                    <a:pt x="141" y="1"/>
                    <a:pt x="0" y="173"/>
                    <a:pt x="90" y="323"/>
                  </a:cubicBezTo>
                  <a:cubicBezTo>
                    <a:pt x="277" y="630"/>
                    <a:pt x="425" y="992"/>
                    <a:pt x="665" y="1272"/>
                  </a:cubicBezTo>
                  <a:cubicBezTo>
                    <a:pt x="692" y="1306"/>
                    <a:pt x="724" y="1320"/>
                    <a:pt x="756" y="1320"/>
                  </a:cubicBezTo>
                  <a:cubicBezTo>
                    <a:pt x="851" y="1320"/>
                    <a:pt x="943" y="1195"/>
                    <a:pt x="892" y="1085"/>
                  </a:cubicBezTo>
                  <a:cubicBezTo>
                    <a:pt x="732" y="751"/>
                    <a:pt x="651" y="350"/>
                    <a:pt x="411" y="68"/>
                  </a:cubicBezTo>
                  <a:cubicBezTo>
                    <a:pt x="373" y="21"/>
                    <a:pt x="327" y="1"/>
                    <a:pt x="28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435;p64"/>
            <p:cNvSpPr/>
            <p:nvPr/>
          </p:nvSpPr>
          <p:spPr>
            <a:xfrm flipH="1">
              <a:off x="8002806" y="3714197"/>
              <a:ext cx="91588" cy="126443"/>
            </a:xfrm>
            <a:custGeom>
              <a:avLst/>
              <a:gdLst/>
              <a:ahLst/>
              <a:cxnLst/>
              <a:rect l="l" t="t" r="r" b="b"/>
              <a:pathLst>
                <a:path w="1498" h="2068" extrusionOk="0">
                  <a:moveTo>
                    <a:pt x="161" y="0"/>
                  </a:moveTo>
                  <a:cubicBezTo>
                    <a:pt x="85" y="0"/>
                    <a:pt x="1" y="53"/>
                    <a:pt x="13" y="149"/>
                  </a:cubicBezTo>
                  <a:cubicBezTo>
                    <a:pt x="53" y="511"/>
                    <a:pt x="427" y="791"/>
                    <a:pt x="641" y="1072"/>
                  </a:cubicBezTo>
                  <a:cubicBezTo>
                    <a:pt x="869" y="1393"/>
                    <a:pt x="1069" y="1795"/>
                    <a:pt x="1364" y="2048"/>
                  </a:cubicBezTo>
                  <a:cubicBezTo>
                    <a:pt x="1381" y="2061"/>
                    <a:pt x="1401" y="2068"/>
                    <a:pt x="1420" y="2068"/>
                  </a:cubicBezTo>
                  <a:cubicBezTo>
                    <a:pt x="1460" y="2068"/>
                    <a:pt x="1497" y="2041"/>
                    <a:pt x="1497" y="1995"/>
                  </a:cubicBezTo>
                  <a:cubicBezTo>
                    <a:pt x="1485" y="1581"/>
                    <a:pt x="1217" y="1192"/>
                    <a:pt x="1003" y="858"/>
                  </a:cubicBezTo>
                  <a:cubicBezTo>
                    <a:pt x="829" y="577"/>
                    <a:pt x="548" y="83"/>
                    <a:pt x="186" y="2"/>
                  </a:cubicBezTo>
                  <a:cubicBezTo>
                    <a:pt x="178" y="1"/>
                    <a:pt x="169" y="0"/>
                    <a:pt x="161"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436;p64"/>
            <p:cNvSpPr/>
            <p:nvPr/>
          </p:nvSpPr>
          <p:spPr>
            <a:xfrm flipH="1">
              <a:off x="7978410" y="3697077"/>
              <a:ext cx="55515" cy="74349"/>
            </a:xfrm>
            <a:custGeom>
              <a:avLst/>
              <a:gdLst/>
              <a:ahLst/>
              <a:cxnLst/>
              <a:rect l="l" t="t" r="r" b="b"/>
              <a:pathLst>
                <a:path w="908" h="1216" extrusionOk="0">
                  <a:moveTo>
                    <a:pt x="241" y="1"/>
                  </a:moveTo>
                  <a:cubicBezTo>
                    <a:pt x="187" y="1"/>
                    <a:pt x="134" y="1"/>
                    <a:pt x="107" y="54"/>
                  </a:cubicBezTo>
                  <a:cubicBezTo>
                    <a:pt x="0" y="242"/>
                    <a:pt x="161" y="443"/>
                    <a:pt x="241" y="603"/>
                  </a:cubicBezTo>
                  <a:cubicBezTo>
                    <a:pt x="362" y="803"/>
                    <a:pt x="482" y="1005"/>
                    <a:pt x="642" y="1178"/>
                  </a:cubicBezTo>
                  <a:cubicBezTo>
                    <a:pt x="672" y="1204"/>
                    <a:pt x="703" y="1215"/>
                    <a:pt x="734" y="1215"/>
                  </a:cubicBezTo>
                  <a:cubicBezTo>
                    <a:pt x="828" y="1215"/>
                    <a:pt x="907" y="1109"/>
                    <a:pt x="856" y="1017"/>
                  </a:cubicBezTo>
                  <a:cubicBezTo>
                    <a:pt x="749" y="817"/>
                    <a:pt x="656" y="616"/>
                    <a:pt x="549" y="416"/>
                  </a:cubicBezTo>
                  <a:cubicBezTo>
                    <a:pt x="482" y="268"/>
                    <a:pt x="428" y="28"/>
                    <a:pt x="24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437;p64"/>
            <p:cNvSpPr/>
            <p:nvPr/>
          </p:nvSpPr>
          <p:spPr>
            <a:xfrm flipH="1">
              <a:off x="8013872" y="3846262"/>
              <a:ext cx="75569" cy="95015"/>
            </a:xfrm>
            <a:custGeom>
              <a:avLst/>
              <a:gdLst/>
              <a:ahLst/>
              <a:cxnLst/>
              <a:rect l="l" t="t" r="r" b="b"/>
              <a:pathLst>
                <a:path w="1236" h="1554" extrusionOk="0">
                  <a:moveTo>
                    <a:pt x="227" y="1"/>
                  </a:moveTo>
                  <a:cubicBezTo>
                    <a:pt x="108" y="1"/>
                    <a:pt x="0" y="101"/>
                    <a:pt x="39" y="236"/>
                  </a:cubicBezTo>
                  <a:cubicBezTo>
                    <a:pt x="105" y="491"/>
                    <a:pt x="320" y="718"/>
                    <a:pt x="480" y="919"/>
                  </a:cubicBezTo>
                  <a:cubicBezTo>
                    <a:pt x="628" y="1119"/>
                    <a:pt x="774" y="1360"/>
                    <a:pt x="962" y="1507"/>
                  </a:cubicBezTo>
                  <a:cubicBezTo>
                    <a:pt x="997" y="1539"/>
                    <a:pt x="1036" y="1553"/>
                    <a:pt x="1073" y="1553"/>
                  </a:cubicBezTo>
                  <a:cubicBezTo>
                    <a:pt x="1161" y="1553"/>
                    <a:pt x="1235" y="1473"/>
                    <a:pt x="1216" y="1360"/>
                  </a:cubicBezTo>
                  <a:cubicBezTo>
                    <a:pt x="1176" y="1146"/>
                    <a:pt x="1015" y="946"/>
                    <a:pt x="881" y="771"/>
                  </a:cubicBezTo>
                  <a:cubicBezTo>
                    <a:pt x="721" y="530"/>
                    <a:pt x="574" y="236"/>
                    <a:pt x="360" y="49"/>
                  </a:cubicBezTo>
                  <a:cubicBezTo>
                    <a:pt x="319" y="16"/>
                    <a:pt x="272" y="1"/>
                    <a:pt x="227"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438;p64"/>
            <p:cNvSpPr/>
            <p:nvPr/>
          </p:nvSpPr>
          <p:spPr>
            <a:xfrm flipH="1">
              <a:off x="7996080" y="4017764"/>
              <a:ext cx="55332" cy="88534"/>
            </a:xfrm>
            <a:custGeom>
              <a:avLst/>
              <a:gdLst/>
              <a:ahLst/>
              <a:cxnLst/>
              <a:rect l="l" t="t" r="r" b="b"/>
              <a:pathLst>
                <a:path w="905" h="1448" extrusionOk="0">
                  <a:moveTo>
                    <a:pt x="221" y="0"/>
                  </a:moveTo>
                  <a:cubicBezTo>
                    <a:pt x="116" y="0"/>
                    <a:pt x="1" y="114"/>
                    <a:pt x="19" y="240"/>
                  </a:cubicBezTo>
                  <a:cubicBezTo>
                    <a:pt x="59" y="454"/>
                    <a:pt x="193" y="655"/>
                    <a:pt x="300" y="855"/>
                  </a:cubicBezTo>
                  <a:cubicBezTo>
                    <a:pt x="407" y="1043"/>
                    <a:pt x="527" y="1244"/>
                    <a:pt x="675" y="1417"/>
                  </a:cubicBezTo>
                  <a:cubicBezTo>
                    <a:pt x="696" y="1438"/>
                    <a:pt x="722" y="1447"/>
                    <a:pt x="749" y="1447"/>
                  </a:cubicBezTo>
                  <a:cubicBezTo>
                    <a:pt x="825" y="1447"/>
                    <a:pt x="905" y="1376"/>
                    <a:pt x="875" y="1297"/>
                  </a:cubicBezTo>
                  <a:cubicBezTo>
                    <a:pt x="808" y="1110"/>
                    <a:pt x="701" y="923"/>
                    <a:pt x="621" y="736"/>
                  </a:cubicBezTo>
                  <a:cubicBezTo>
                    <a:pt x="514" y="534"/>
                    <a:pt x="447" y="308"/>
                    <a:pt x="353" y="94"/>
                  </a:cubicBezTo>
                  <a:cubicBezTo>
                    <a:pt x="323" y="28"/>
                    <a:pt x="273" y="0"/>
                    <a:pt x="221"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439;p64"/>
            <p:cNvSpPr/>
            <p:nvPr/>
          </p:nvSpPr>
          <p:spPr>
            <a:xfrm flipH="1">
              <a:off x="7993879" y="4117241"/>
              <a:ext cx="71962" cy="80953"/>
            </a:xfrm>
            <a:custGeom>
              <a:avLst/>
              <a:gdLst/>
              <a:ahLst/>
              <a:cxnLst/>
              <a:rect l="l" t="t" r="r" b="b"/>
              <a:pathLst>
                <a:path w="1177" h="1324" extrusionOk="0">
                  <a:moveTo>
                    <a:pt x="114" y="1"/>
                  </a:moveTo>
                  <a:cubicBezTo>
                    <a:pt x="70" y="1"/>
                    <a:pt x="28" y="40"/>
                    <a:pt x="28" y="85"/>
                  </a:cubicBezTo>
                  <a:cubicBezTo>
                    <a:pt x="1" y="593"/>
                    <a:pt x="549" y="1008"/>
                    <a:pt x="897" y="1288"/>
                  </a:cubicBezTo>
                  <a:cubicBezTo>
                    <a:pt x="927" y="1313"/>
                    <a:pt x="960" y="1324"/>
                    <a:pt x="992" y="1324"/>
                  </a:cubicBezTo>
                  <a:cubicBezTo>
                    <a:pt x="1095" y="1324"/>
                    <a:pt x="1177" y="1207"/>
                    <a:pt x="1084" y="1115"/>
                  </a:cubicBezTo>
                  <a:cubicBezTo>
                    <a:pt x="911" y="941"/>
                    <a:pt x="750" y="767"/>
                    <a:pt x="589" y="580"/>
                  </a:cubicBezTo>
                  <a:cubicBezTo>
                    <a:pt x="442" y="393"/>
                    <a:pt x="335" y="192"/>
                    <a:pt x="174" y="31"/>
                  </a:cubicBezTo>
                  <a:cubicBezTo>
                    <a:pt x="157" y="10"/>
                    <a:pt x="136" y="1"/>
                    <a:pt x="114"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440;p64"/>
            <p:cNvSpPr/>
            <p:nvPr/>
          </p:nvSpPr>
          <p:spPr>
            <a:xfrm flipH="1">
              <a:off x="7818101" y="3744462"/>
              <a:ext cx="104305" cy="122896"/>
            </a:xfrm>
            <a:custGeom>
              <a:avLst/>
              <a:gdLst/>
              <a:ahLst/>
              <a:cxnLst/>
              <a:rect l="l" t="t" r="r" b="b"/>
              <a:pathLst>
                <a:path w="1706" h="2010" extrusionOk="0">
                  <a:moveTo>
                    <a:pt x="1551" y="1"/>
                  </a:moveTo>
                  <a:cubicBezTo>
                    <a:pt x="1546" y="1"/>
                    <a:pt x="1540" y="1"/>
                    <a:pt x="1534" y="2"/>
                  </a:cubicBezTo>
                  <a:cubicBezTo>
                    <a:pt x="1160" y="2"/>
                    <a:pt x="812" y="497"/>
                    <a:pt x="598" y="751"/>
                  </a:cubicBezTo>
                  <a:cubicBezTo>
                    <a:pt x="330" y="1072"/>
                    <a:pt x="36" y="1460"/>
                    <a:pt x="9" y="1874"/>
                  </a:cubicBezTo>
                  <a:cubicBezTo>
                    <a:pt x="1" y="1965"/>
                    <a:pt x="72" y="2010"/>
                    <a:pt x="145" y="2010"/>
                  </a:cubicBezTo>
                  <a:cubicBezTo>
                    <a:pt x="191" y="2010"/>
                    <a:pt x="237" y="1991"/>
                    <a:pt x="263" y="1955"/>
                  </a:cubicBezTo>
                  <a:cubicBezTo>
                    <a:pt x="504" y="1607"/>
                    <a:pt x="691" y="1273"/>
                    <a:pt x="972" y="965"/>
                  </a:cubicBezTo>
                  <a:cubicBezTo>
                    <a:pt x="1186" y="738"/>
                    <a:pt x="1614" y="497"/>
                    <a:pt x="1681" y="189"/>
                  </a:cubicBezTo>
                  <a:cubicBezTo>
                    <a:pt x="1706" y="101"/>
                    <a:pt x="1648" y="1"/>
                    <a:pt x="155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441;p64"/>
            <p:cNvSpPr/>
            <p:nvPr/>
          </p:nvSpPr>
          <p:spPr>
            <a:xfrm flipH="1">
              <a:off x="7777871" y="3845284"/>
              <a:ext cx="136648" cy="108650"/>
            </a:xfrm>
            <a:custGeom>
              <a:avLst/>
              <a:gdLst/>
              <a:ahLst/>
              <a:cxnLst/>
              <a:rect l="l" t="t" r="r" b="b"/>
              <a:pathLst>
                <a:path w="2235" h="1777" extrusionOk="0">
                  <a:moveTo>
                    <a:pt x="1996" y="1"/>
                  </a:moveTo>
                  <a:cubicBezTo>
                    <a:pt x="1977" y="1"/>
                    <a:pt x="1958" y="4"/>
                    <a:pt x="1940" y="11"/>
                  </a:cubicBezTo>
                  <a:cubicBezTo>
                    <a:pt x="1512" y="118"/>
                    <a:pt x="1191" y="400"/>
                    <a:pt x="883" y="707"/>
                  </a:cubicBezTo>
                  <a:cubicBezTo>
                    <a:pt x="576" y="1001"/>
                    <a:pt x="228" y="1336"/>
                    <a:pt x="27" y="1711"/>
                  </a:cubicBezTo>
                  <a:cubicBezTo>
                    <a:pt x="0" y="1737"/>
                    <a:pt x="27" y="1777"/>
                    <a:pt x="67" y="1777"/>
                  </a:cubicBezTo>
                  <a:cubicBezTo>
                    <a:pt x="482" y="1657"/>
                    <a:pt x="816" y="1242"/>
                    <a:pt x="1124" y="962"/>
                  </a:cubicBezTo>
                  <a:cubicBezTo>
                    <a:pt x="1352" y="760"/>
                    <a:pt x="1578" y="587"/>
                    <a:pt x="1860" y="466"/>
                  </a:cubicBezTo>
                  <a:cubicBezTo>
                    <a:pt x="2033" y="400"/>
                    <a:pt x="2140" y="413"/>
                    <a:pt x="2220" y="225"/>
                  </a:cubicBezTo>
                  <a:cubicBezTo>
                    <a:pt x="2234" y="186"/>
                    <a:pt x="2208" y="132"/>
                    <a:pt x="2181" y="106"/>
                  </a:cubicBezTo>
                  <a:lnTo>
                    <a:pt x="2140" y="65"/>
                  </a:lnTo>
                  <a:cubicBezTo>
                    <a:pt x="2101" y="26"/>
                    <a:pt x="2048" y="1"/>
                    <a:pt x="199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442;p64"/>
            <p:cNvSpPr/>
            <p:nvPr/>
          </p:nvSpPr>
          <p:spPr>
            <a:xfrm flipH="1">
              <a:off x="7824521" y="3983586"/>
              <a:ext cx="98191" cy="100824"/>
            </a:xfrm>
            <a:custGeom>
              <a:avLst/>
              <a:gdLst/>
              <a:ahLst/>
              <a:cxnLst/>
              <a:rect l="l" t="t" r="r" b="b"/>
              <a:pathLst>
                <a:path w="1606" h="1649" extrusionOk="0">
                  <a:moveTo>
                    <a:pt x="1341" y="1"/>
                  </a:moveTo>
                  <a:cubicBezTo>
                    <a:pt x="1071" y="1"/>
                    <a:pt x="744" y="435"/>
                    <a:pt x="616" y="585"/>
                  </a:cubicBezTo>
                  <a:lnTo>
                    <a:pt x="214" y="1147"/>
                  </a:lnTo>
                  <a:cubicBezTo>
                    <a:pt x="148" y="1241"/>
                    <a:pt x="0" y="1402"/>
                    <a:pt x="0" y="1521"/>
                  </a:cubicBezTo>
                  <a:cubicBezTo>
                    <a:pt x="0" y="1575"/>
                    <a:pt x="41" y="1628"/>
                    <a:pt x="94" y="1642"/>
                  </a:cubicBezTo>
                  <a:cubicBezTo>
                    <a:pt x="111" y="1647"/>
                    <a:pt x="127" y="1649"/>
                    <a:pt x="144" y="1649"/>
                  </a:cubicBezTo>
                  <a:cubicBezTo>
                    <a:pt x="387" y="1649"/>
                    <a:pt x="665" y="1217"/>
                    <a:pt x="790" y="1067"/>
                  </a:cubicBezTo>
                  <a:cubicBezTo>
                    <a:pt x="924" y="906"/>
                    <a:pt x="1058" y="746"/>
                    <a:pt x="1218" y="612"/>
                  </a:cubicBezTo>
                  <a:cubicBezTo>
                    <a:pt x="1311" y="519"/>
                    <a:pt x="1445" y="478"/>
                    <a:pt x="1525" y="385"/>
                  </a:cubicBezTo>
                  <a:cubicBezTo>
                    <a:pt x="1605" y="291"/>
                    <a:pt x="1605" y="184"/>
                    <a:pt x="1525" y="91"/>
                  </a:cubicBezTo>
                  <a:cubicBezTo>
                    <a:pt x="1470" y="27"/>
                    <a:pt x="1407" y="1"/>
                    <a:pt x="134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443;p64"/>
            <p:cNvSpPr/>
            <p:nvPr/>
          </p:nvSpPr>
          <p:spPr>
            <a:xfrm flipH="1">
              <a:off x="7865485" y="4099204"/>
              <a:ext cx="55637" cy="57719"/>
            </a:xfrm>
            <a:custGeom>
              <a:avLst/>
              <a:gdLst/>
              <a:ahLst/>
              <a:cxnLst/>
              <a:rect l="l" t="t" r="r" b="b"/>
              <a:pathLst>
                <a:path w="910" h="944" extrusionOk="0">
                  <a:moveTo>
                    <a:pt x="724" y="1"/>
                  </a:moveTo>
                  <a:cubicBezTo>
                    <a:pt x="711" y="1"/>
                    <a:pt x="698" y="2"/>
                    <a:pt x="684" y="5"/>
                  </a:cubicBezTo>
                  <a:cubicBezTo>
                    <a:pt x="509" y="32"/>
                    <a:pt x="363" y="260"/>
                    <a:pt x="256" y="380"/>
                  </a:cubicBezTo>
                  <a:cubicBezTo>
                    <a:pt x="162" y="513"/>
                    <a:pt x="1" y="661"/>
                    <a:pt x="1" y="834"/>
                  </a:cubicBezTo>
                  <a:cubicBezTo>
                    <a:pt x="1" y="883"/>
                    <a:pt x="45" y="943"/>
                    <a:pt x="94" y="943"/>
                  </a:cubicBezTo>
                  <a:cubicBezTo>
                    <a:pt x="98" y="943"/>
                    <a:pt x="103" y="943"/>
                    <a:pt x="108" y="941"/>
                  </a:cubicBezTo>
                  <a:cubicBezTo>
                    <a:pt x="282" y="941"/>
                    <a:pt x="416" y="768"/>
                    <a:pt x="536" y="661"/>
                  </a:cubicBezTo>
                  <a:cubicBezTo>
                    <a:pt x="657" y="554"/>
                    <a:pt x="871" y="380"/>
                    <a:pt x="898" y="219"/>
                  </a:cubicBezTo>
                  <a:cubicBezTo>
                    <a:pt x="909" y="99"/>
                    <a:pt x="836" y="1"/>
                    <a:pt x="724"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444;p64"/>
            <p:cNvSpPr/>
            <p:nvPr/>
          </p:nvSpPr>
          <p:spPr>
            <a:xfrm flipH="1">
              <a:off x="7868664" y="4174652"/>
              <a:ext cx="47934" cy="43778"/>
            </a:xfrm>
            <a:custGeom>
              <a:avLst/>
              <a:gdLst/>
              <a:ahLst/>
              <a:cxnLst/>
              <a:rect l="l" t="t" r="r" b="b"/>
              <a:pathLst>
                <a:path w="784" h="716" extrusionOk="0">
                  <a:moveTo>
                    <a:pt x="639" y="1"/>
                  </a:moveTo>
                  <a:cubicBezTo>
                    <a:pt x="504" y="1"/>
                    <a:pt x="403" y="102"/>
                    <a:pt x="315" y="203"/>
                  </a:cubicBezTo>
                  <a:cubicBezTo>
                    <a:pt x="208" y="323"/>
                    <a:pt x="114" y="417"/>
                    <a:pt x="48" y="563"/>
                  </a:cubicBezTo>
                  <a:cubicBezTo>
                    <a:pt x="0" y="624"/>
                    <a:pt x="59" y="715"/>
                    <a:pt x="129" y="715"/>
                  </a:cubicBezTo>
                  <a:cubicBezTo>
                    <a:pt x="138" y="715"/>
                    <a:pt x="146" y="714"/>
                    <a:pt x="155" y="711"/>
                  </a:cubicBezTo>
                  <a:cubicBezTo>
                    <a:pt x="315" y="670"/>
                    <a:pt x="422" y="590"/>
                    <a:pt x="542" y="497"/>
                  </a:cubicBezTo>
                  <a:cubicBezTo>
                    <a:pt x="663" y="390"/>
                    <a:pt x="783" y="283"/>
                    <a:pt x="783" y="109"/>
                  </a:cubicBezTo>
                  <a:cubicBezTo>
                    <a:pt x="783" y="42"/>
                    <a:pt x="730" y="2"/>
                    <a:pt x="663" y="2"/>
                  </a:cubicBezTo>
                  <a:cubicBezTo>
                    <a:pt x="655" y="1"/>
                    <a:pt x="647" y="1"/>
                    <a:pt x="639"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445;p64"/>
            <p:cNvSpPr/>
            <p:nvPr/>
          </p:nvSpPr>
          <p:spPr>
            <a:xfrm flipH="1">
              <a:off x="7463855" y="4471433"/>
              <a:ext cx="35889" cy="24335"/>
            </a:xfrm>
            <a:custGeom>
              <a:avLst/>
              <a:gdLst/>
              <a:ahLst/>
              <a:cxnLst/>
              <a:rect l="l" t="t" r="r" b="b"/>
              <a:pathLst>
                <a:path w="587" h="398" extrusionOk="0">
                  <a:moveTo>
                    <a:pt x="332" y="1"/>
                  </a:moveTo>
                  <a:cubicBezTo>
                    <a:pt x="245" y="1"/>
                    <a:pt x="177" y="39"/>
                    <a:pt x="118" y="97"/>
                  </a:cubicBezTo>
                  <a:cubicBezTo>
                    <a:pt x="91" y="124"/>
                    <a:pt x="65" y="164"/>
                    <a:pt x="38" y="204"/>
                  </a:cubicBezTo>
                  <a:cubicBezTo>
                    <a:pt x="25" y="244"/>
                    <a:pt x="25" y="284"/>
                    <a:pt x="11" y="311"/>
                  </a:cubicBezTo>
                  <a:cubicBezTo>
                    <a:pt x="0" y="357"/>
                    <a:pt x="39" y="394"/>
                    <a:pt x="75" y="394"/>
                  </a:cubicBezTo>
                  <a:cubicBezTo>
                    <a:pt x="81" y="394"/>
                    <a:pt x="86" y="393"/>
                    <a:pt x="91" y="391"/>
                  </a:cubicBezTo>
                  <a:cubicBezTo>
                    <a:pt x="78" y="385"/>
                    <a:pt x="71" y="381"/>
                    <a:pt x="73" y="381"/>
                  </a:cubicBezTo>
                  <a:cubicBezTo>
                    <a:pt x="75" y="381"/>
                    <a:pt x="85" y="385"/>
                    <a:pt x="105" y="391"/>
                  </a:cubicBezTo>
                  <a:cubicBezTo>
                    <a:pt x="114" y="396"/>
                    <a:pt x="122" y="397"/>
                    <a:pt x="128" y="397"/>
                  </a:cubicBezTo>
                  <a:cubicBezTo>
                    <a:pt x="142" y="397"/>
                    <a:pt x="154" y="391"/>
                    <a:pt x="172" y="391"/>
                  </a:cubicBezTo>
                  <a:cubicBezTo>
                    <a:pt x="212" y="391"/>
                    <a:pt x="266" y="391"/>
                    <a:pt x="305" y="378"/>
                  </a:cubicBezTo>
                  <a:cubicBezTo>
                    <a:pt x="386" y="378"/>
                    <a:pt x="480" y="325"/>
                    <a:pt x="519" y="257"/>
                  </a:cubicBezTo>
                  <a:lnTo>
                    <a:pt x="546" y="231"/>
                  </a:lnTo>
                  <a:cubicBezTo>
                    <a:pt x="587" y="191"/>
                    <a:pt x="587" y="124"/>
                    <a:pt x="546" y="97"/>
                  </a:cubicBezTo>
                  <a:cubicBezTo>
                    <a:pt x="533" y="70"/>
                    <a:pt x="519" y="70"/>
                    <a:pt x="493" y="57"/>
                  </a:cubicBezTo>
                  <a:cubicBezTo>
                    <a:pt x="466" y="17"/>
                    <a:pt x="412" y="4"/>
                    <a:pt x="373" y="4"/>
                  </a:cubicBezTo>
                  <a:cubicBezTo>
                    <a:pt x="359" y="2"/>
                    <a:pt x="345" y="1"/>
                    <a:pt x="3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446;p64"/>
            <p:cNvSpPr/>
            <p:nvPr/>
          </p:nvSpPr>
          <p:spPr>
            <a:xfrm flipH="1">
              <a:off x="7393482" y="4470760"/>
              <a:ext cx="32771" cy="27147"/>
            </a:xfrm>
            <a:custGeom>
              <a:avLst/>
              <a:gdLst/>
              <a:ahLst/>
              <a:cxnLst/>
              <a:rect l="l" t="t" r="r" b="b"/>
              <a:pathLst>
                <a:path w="536" h="444" extrusionOk="0">
                  <a:moveTo>
                    <a:pt x="307" y="1"/>
                  </a:moveTo>
                  <a:cubicBezTo>
                    <a:pt x="268" y="1"/>
                    <a:pt x="241" y="15"/>
                    <a:pt x="200" y="28"/>
                  </a:cubicBezTo>
                  <a:cubicBezTo>
                    <a:pt x="0" y="68"/>
                    <a:pt x="0" y="375"/>
                    <a:pt x="200" y="429"/>
                  </a:cubicBezTo>
                  <a:cubicBezTo>
                    <a:pt x="241" y="443"/>
                    <a:pt x="268" y="443"/>
                    <a:pt x="307" y="443"/>
                  </a:cubicBezTo>
                  <a:cubicBezTo>
                    <a:pt x="314" y="443"/>
                    <a:pt x="321" y="444"/>
                    <a:pt x="327" y="444"/>
                  </a:cubicBezTo>
                  <a:cubicBezTo>
                    <a:pt x="440" y="444"/>
                    <a:pt x="535" y="342"/>
                    <a:pt x="535" y="229"/>
                  </a:cubicBezTo>
                  <a:cubicBezTo>
                    <a:pt x="535" y="108"/>
                    <a:pt x="428" y="1"/>
                    <a:pt x="3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447;p64"/>
            <p:cNvSpPr/>
            <p:nvPr/>
          </p:nvSpPr>
          <p:spPr>
            <a:xfrm flipH="1">
              <a:off x="7416410" y="4442941"/>
              <a:ext cx="40414" cy="20788"/>
            </a:xfrm>
            <a:custGeom>
              <a:avLst/>
              <a:gdLst/>
              <a:ahLst/>
              <a:cxnLst/>
              <a:rect l="l" t="t" r="r" b="b"/>
              <a:pathLst>
                <a:path w="661" h="340" extrusionOk="0">
                  <a:moveTo>
                    <a:pt x="353" y="1"/>
                  </a:moveTo>
                  <a:cubicBezTo>
                    <a:pt x="259" y="15"/>
                    <a:pt x="165" y="81"/>
                    <a:pt x="99" y="135"/>
                  </a:cubicBezTo>
                  <a:cubicBezTo>
                    <a:pt x="1" y="208"/>
                    <a:pt x="94" y="339"/>
                    <a:pt x="193" y="339"/>
                  </a:cubicBezTo>
                  <a:cubicBezTo>
                    <a:pt x="201" y="339"/>
                    <a:pt x="210" y="338"/>
                    <a:pt x="219" y="336"/>
                  </a:cubicBezTo>
                  <a:cubicBezTo>
                    <a:pt x="246" y="329"/>
                    <a:pt x="276" y="329"/>
                    <a:pt x="308" y="329"/>
                  </a:cubicBezTo>
                  <a:cubicBezTo>
                    <a:pt x="339" y="329"/>
                    <a:pt x="373" y="329"/>
                    <a:pt x="406" y="322"/>
                  </a:cubicBezTo>
                  <a:cubicBezTo>
                    <a:pt x="460" y="322"/>
                    <a:pt x="527" y="282"/>
                    <a:pt x="580" y="256"/>
                  </a:cubicBezTo>
                  <a:cubicBezTo>
                    <a:pt x="647" y="215"/>
                    <a:pt x="661" y="108"/>
                    <a:pt x="580" y="68"/>
                  </a:cubicBezTo>
                  <a:cubicBezTo>
                    <a:pt x="513" y="42"/>
                    <a:pt x="433" y="1"/>
                    <a:pt x="3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448;p64"/>
            <p:cNvSpPr/>
            <p:nvPr/>
          </p:nvSpPr>
          <p:spPr>
            <a:xfrm flipH="1">
              <a:off x="7343653" y="4217023"/>
              <a:ext cx="29408" cy="21522"/>
            </a:xfrm>
            <a:custGeom>
              <a:avLst/>
              <a:gdLst/>
              <a:ahLst/>
              <a:cxnLst/>
              <a:rect l="l" t="t" r="r" b="b"/>
              <a:pathLst>
                <a:path w="481" h="352" extrusionOk="0">
                  <a:moveTo>
                    <a:pt x="221" y="1"/>
                  </a:moveTo>
                  <a:cubicBezTo>
                    <a:pt x="172" y="1"/>
                    <a:pt x="138" y="25"/>
                    <a:pt x="93" y="58"/>
                  </a:cubicBezTo>
                  <a:cubicBezTo>
                    <a:pt x="53" y="84"/>
                    <a:pt x="40" y="125"/>
                    <a:pt x="40" y="165"/>
                  </a:cubicBezTo>
                  <a:cubicBezTo>
                    <a:pt x="26" y="191"/>
                    <a:pt x="26" y="218"/>
                    <a:pt x="13" y="245"/>
                  </a:cubicBezTo>
                  <a:cubicBezTo>
                    <a:pt x="1" y="291"/>
                    <a:pt x="39" y="328"/>
                    <a:pt x="85" y="328"/>
                  </a:cubicBezTo>
                  <a:cubicBezTo>
                    <a:pt x="92" y="328"/>
                    <a:pt x="99" y="327"/>
                    <a:pt x="106" y="325"/>
                  </a:cubicBezTo>
                  <a:lnTo>
                    <a:pt x="120" y="325"/>
                  </a:lnTo>
                  <a:cubicBezTo>
                    <a:pt x="147" y="339"/>
                    <a:pt x="174" y="339"/>
                    <a:pt x="200" y="339"/>
                  </a:cubicBezTo>
                  <a:cubicBezTo>
                    <a:pt x="160" y="339"/>
                    <a:pt x="174" y="339"/>
                    <a:pt x="227" y="352"/>
                  </a:cubicBezTo>
                  <a:cubicBezTo>
                    <a:pt x="240" y="352"/>
                    <a:pt x="267" y="339"/>
                    <a:pt x="281" y="339"/>
                  </a:cubicBezTo>
                  <a:cubicBezTo>
                    <a:pt x="334" y="325"/>
                    <a:pt x="374" y="312"/>
                    <a:pt x="414" y="286"/>
                  </a:cubicBezTo>
                  <a:cubicBezTo>
                    <a:pt x="454" y="259"/>
                    <a:pt x="481" y="205"/>
                    <a:pt x="468" y="152"/>
                  </a:cubicBezTo>
                  <a:cubicBezTo>
                    <a:pt x="427" y="58"/>
                    <a:pt x="361" y="18"/>
                    <a:pt x="254" y="4"/>
                  </a:cubicBezTo>
                  <a:cubicBezTo>
                    <a:pt x="242" y="2"/>
                    <a:pt x="231"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449;p64"/>
            <p:cNvSpPr/>
            <p:nvPr/>
          </p:nvSpPr>
          <p:spPr>
            <a:xfrm flipH="1">
              <a:off x="7311738" y="4229557"/>
              <a:ext cx="27085" cy="21583"/>
            </a:xfrm>
            <a:custGeom>
              <a:avLst/>
              <a:gdLst/>
              <a:ahLst/>
              <a:cxnLst/>
              <a:rect l="l" t="t" r="r" b="b"/>
              <a:pathLst>
                <a:path w="443" h="353" extrusionOk="0">
                  <a:moveTo>
                    <a:pt x="256" y="0"/>
                  </a:moveTo>
                  <a:cubicBezTo>
                    <a:pt x="202" y="0"/>
                    <a:pt x="149" y="13"/>
                    <a:pt x="95" y="40"/>
                  </a:cubicBezTo>
                  <a:cubicBezTo>
                    <a:pt x="1" y="93"/>
                    <a:pt x="1" y="254"/>
                    <a:pt x="95" y="307"/>
                  </a:cubicBezTo>
                  <a:cubicBezTo>
                    <a:pt x="122" y="307"/>
                    <a:pt x="135" y="321"/>
                    <a:pt x="161" y="334"/>
                  </a:cubicBezTo>
                  <a:cubicBezTo>
                    <a:pt x="167" y="334"/>
                    <a:pt x="170" y="334"/>
                    <a:pt x="171" y="334"/>
                  </a:cubicBezTo>
                  <a:lnTo>
                    <a:pt x="171" y="334"/>
                  </a:lnTo>
                  <a:cubicBezTo>
                    <a:pt x="184" y="342"/>
                    <a:pt x="193" y="348"/>
                    <a:pt x="202" y="348"/>
                  </a:cubicBezTo>
                  <a:cubicBezTo>
                    <a:pt x="215" y="351"/>
                    <a:pt x="230" y="353"/>
                    <a:pt x="246" y="353"/>
                  </a:cubicBezTo>
                  <a:cubicBezTo>
                    <a:pt x="293" y="353"/>
                    <a:pt x="346" y="338"/>
                    <a:pt x="375" y="307"/>
                  </a:cubicBezTo>
                  <a:cubicBezTo>
                    <a:pt x="416" y="254"/>
                    <a:pt x="443" y="200"/>
                    <a:pt x="429" y="134"/>
                  </a:cubicBezTo>
                  <a:cubicBezTo>
                    <a:pt x="402" y="54"/>
                    <a:pt x="336" y="0"/>
                    <a:pt x="2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450;p64"/>
            <p:cNvSpPr/>
            <p:nvPr/>
          </p:nvSpPr>
          <p:spPr>
            <a:xfrm flipH="1">
              <a:off x="7280617" y="4260250"/>
              <a:ext cx="23845" cy="21400"/>
            </a:xfrm>
            <a:custGeom>
              <a:avLst/>
              <a:gdLst/>
              <a:ahLst/>
              <a:cxnLst/>
              <a:rect l="l" t="t" r="r" b="b"/>
              <a:pathLst>
                <a:path w="390" h="350" extrusionOk="0">
                  <a:moveTo>
                    <a:pt x="198" y="1"/>
                  </a:moveTo>
                  <a:cubicBezTo>
                    <a:pt x="152" y="1"/>
                    <a:pt x="103" y="17"/>
                    <a:pt x="68" y="46"/>
                  </a:cubicBezTo>
                  <a:cubicBezTo>
                    <a:pt x="1" y="126"/>
                    <a:pt x="1" y="274"/>
                    <a:pt x="108" y="328"/>
                  </a:cubicBezTo>
                  <a:cubicBezTo>
                    <a:pt x="139" y="340"/>
                    <a:pt x="173" y="349"/>
                    <a:pt x="207" y="349"/>
                  </a:cubicBezTo>
                  <a:cubicBezTo>
                    <a:pt x="246" y="349"/>
                    <a:pt x="286" y="337"/>
                    <a:pt x="322" y="301"/>
                  </a:cubicBezTo>
                  <a:cubicBezTo>
                    <a:pt x="389" y="247"/>
                    <a:pt x="375" y="153"/>
                    <a:pt x="336" y="87"/>
                  </a:cubicBezTo>
                  <a:cubicBezTo>
                    <a:pt x="313" y="27"/>
                    <a:pt x="257" y="1"/>
                    <a:pt x="1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451;p64"/>
            <p:cNvSpPr/>
            <p:nvPr/>
          </p:nvSpPr>
          <p:spPr>
            <a:xfrm flipH="1">
              <a:off x="7405771" y="4290699"/>
              <a:ext cx="24639" cy="14735"/>
            </a:xfrm>
            <a:custGeom>
              <a:avLst/>
              <a:gdLst/>
              <a:ahLst/>
              <a:cxnLst/>
              <a:rect l="l" t="t" r="r" b="b"/>
              <a:pathLst>
                <a:path w="403" h="241" extrusionOk="0">
                  <a:moveTo>
                    <a:pt x="237" y="0"/>
                  </a:moveTo>
                  <a:cubicBezTo>
                    <a:pt x="141" y="0"/>
                    <a:pt x="22" y="70"/>
                    <a:pt x="1" y="164"/>
                  </a:cubicBezTo>
                  <a:cubicBezTo>
                    <a:pt x="1" y="177"/>
                    <a:pt x="1" y="217"/>
                    <a:pt x="28" y="231"/>
                  </a:cubicBezTo>
                  <a:cubicBezTo>
                    <a:pt x="48" y="237"/>
                    <a:pt x="75" y="241"/>
                    <a:pt x="101" y="241"/>
                  </a:cubicBezTo>
                  <a:cubicBezTo>
                    <a:pt x="128" y="241"/>
                    <a:pt x="155" y="237"/>
                    <a:pt x="175" y="231"/>
                  </a:cubicBezTo>
                  <a:cubicBezTo>
                    <a:pt x="242" y="231"/>
                    <a:pt x="299" y="212"/>
                    <a:pt x="340" y="160"/>
                  </a:cubicBezTo>
                  <a:lnTo>
                    <a:pt x="340" y="160"/>
                  </a:lnTo>
                  <a:cubicBezTo>
                    <a:pt x="345" y="156"/>
                    <a:pt x="353" y="151"/>
                    <a:pt x="362" y="151"/>
                  </a:cubicBezTo>
                  <a:cubicBezTo>
                    <a:pt x="402" y="124"/>
                    <a:pt x="402" y="57"/>
                    <a:pt x="362" y="44"/>
                  </a:cubicBezTo>
                  <a:cubicBezTo>
                    <a:pt x="349" y="30"/>
                    <a:pt x="322" y="30"/>
                    <a:pt x="309" y="17"/>
                  </a:cubicBezTo>
                  <a:cubicBezTo>
                    <a:pt x="289" y="5"/>
                    <a:pt x="264" y="0"/>
                    <a:pt x="23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452;p64"/>
            <p:cNvSpPr/>
            <p:nvPr/>
          </p:nvSpPr>
          <p:spPr>
            <a:xfrm flipH="1">
              <a:off x="7348789" y="4308858"/>
              <a:ext cx="30020" cy="22990"/>
            </a:xfrm>
            <a:custGeom>
              <a:avLst/>
              <a:gdLst/>
              <a:ahLst/>
              <a:cxnLst/>
              <a:rect l="l" t="t" r="r" b="b"/>
              <a:pathLst>
                <a:path w="491" h="376" extrusionOk="0">
                  <a:moveTo>
                    <a:pt x="187" y="0"/>
                  </a:moveTo>
                  <a:cubicBezTo>
                    <a:pt x="54" y="0"/>
                    <a:pt x="0" y="134"/>
                    <a:pt x="40" y="255"/>
                  </a:cubicBezTo>
                  <a:cubicBezTo>
                    <a:pt x="80" y="335"/>
                    <a:pt x="161" y="375"/>
                    <a:pt x="241" y="375"/>
                  </a:cubicBezTo>
                  <a:cubicBezTo>
                    <a:pt x="246" y="375"/>
                    <a:pt x="250" y="375"/>
                    <a:pt x="255" y="375"/>
                  </a:cubicBezTo>
                  <a:cubicBezTo>
                    <a:pt x="407" y="375"/>
                    <a:pt x="491" y="158"/>
                    <a:pt x="375" y="68"/>
                  </a:cubicBezTo>
                  <a:cubicBezTo>
                    <a:pt x="321" y="14"/>
                    <a:pt x="268"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453;p64"/>
            <p:cNvSpPr/>
            <p:nvPr/>
          </p:nvSpPr>
          <p:spPr>
            <a:xfrm flipH="1">
              <a:off x="7359121" y="4275352"/>
              <a:ext cx="32037" cy="27025"/>
            </a:xfrm>
            <a:custGeom>
              <a:avLst/>
              <a:gdLst/>
              <a:ahLst/>
              <a:cxnLst/>
              <a:rect l="l" t="t" r="r" b="b"/>
              <a:pathLst>
                <a:path w="524" h="442" extrusionOk="0">
                  <a:moveTo>
                    <a:pt x="188" y="0"/>
                  </a:moveTo>
                  <a:cubicBezTo>
                    <a:pt x="122" y="0"/>
                    <a:pt x="54" y="40"/>
                    <a:pt x="42" y="107"/>
                  </a:cubicBezTo>
                  <a:cubicBezTo>
                    <a:pt x="1" y="227"/>
                    <a:pt x="28" y="348"/>
                    <a:pt x="135" y="415"/>
                  </a:cubicBezTo>
                  <a:cubicBezTo>
                    <a:pt x="175" y="441"/>
                    <a:pt x="215" y="441"/>
                    <a:pt x="256" y="441"/>
                  </a:cubicBezTo>
                  <a:cubicBezTo>
                    <a:pt x="336" y="441"/>
                    <a:pt x="402" y="415"/>
                    <a:pt x="456" y="361"/>
                  </a:cubicBezTo>
                  <a:cubicBezTo>
                    <a:pt x="496" y="334"/>
                    <a:pt x="523" y="295"/>
                    <a:pt x="509" y="241"/>
                  </a:cubicBezTo>
                  <a:cubicBezTo>
                    <a:pt x="496" y="201"/>
                    <a:pt x="456" y="174"/>
                    <a:pt x="416" y="147"/>
                  </a:cubicBezTo>
                  <a:cubicBezTo>
                    <a:pt x="402" y="134"/>
                    <a:pt x="389" y="134"/>
                    <a:pt x="375" y="120"/>
                  </a:cubicBezTo>
                  <a:cubicBezTo>
                    <a:pt x="363" y="120"/>
                    <a:pt x="349" y="107"/>
                    <a:pt x="336" y="107"/>
                  </a:cubicBezTo>
                  <a:cubicBezTo>
                    <a:pt x="322" y="67"/>
                    <a:pt x="282" y="27"/>
                    <a:pt x="2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454;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455;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456;p64"/>
            <p:cNvSpPr/>
            <p:nvPr/>
          </p:nvSpPr>
          <p:spPr>
            <a:xfrm flipH="1">
              <a:off x="7367314" y="4282689"/>
              <a:ext cx="917" cy="917"/>
            </a:xfrm>
            <a:custGeom>
              <a:avLst/>
              <a:gdLst/>
              <a:ahLst/>
              <a:cxnLst/>
              <a:rect l="l" t="t" r="r" b="b"/>
              <a:pathLst>
                <a:path w="15" h="15" extrusionOk="0">
                  <a:moveTo>
                    <a:pt x="0" y="0"/>
                  </a:moveTo>
                  <a:lnTo>
                    <a:pt x="0" y="14"/>
                  </a:lnTo>
                  <a:lnTo>
                    <a:pt x="14" y="14"/>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457;p64"/>
            <p:cNvSpPr/>
            <p:nvPr/>
          </p:nvSpPr>
          <p:spPr>
            <a:xfrm flipH="1">
              <a:off x="7082706" y="4396412"/>
              <a:ext cx="1712" cy="2446"/>
            </a:xfrm>
            <a:custGeom>
              <a:avLst/>
              <a:gdLst/>
              <a:ahLst/>
              <a:cxnLst/>
              <a:rect l="l" t="t" r="r" b="b"/>
              <a:pathLst>
                <a:path w="28" h="40" extrusionOk="0">
                  <a:moveTo>
                    <a:pt x="13" y="0"/>
                  </a:moveTo>
                  <a:cubicBezTo>
                    <a:pt x="0" y="0"/>
                    <a:pt x="0" y="40"/>
                    <a:pt x="13" y="40"/>
                  </a:cubicBezTo>
                  <a:cubicBezTo>
                    <a:pt x="27" y="40"/>
                    <a:pt x="27" y="0"/>
                    <a:pt x="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458;p64"/>
            <p:cNvSpPr/>
            <p:nvPr/>
          </p:nvSpPr>
          <p:spPr>
            <a:xfrm flipH="1">
              <a:off x="7080322" y="4406745"/>
              <a:ext cx="45060" cy="22684"/>
            </a:xfrm>
            <a:custGeom>
              <a:avLst/>
              <a:gdLst/>
              <a:ahLst/>
              <a:cxnLst/>
              <a:rect l="l" t="t" r="r" b="b"/>
              <a:pathLst>
                <a:path w="737" h="371" extrusionOk="0">
                  <a:moveTo>
                    <a:pt x="227" y="0"/>
                  </a:moveTo>
                  <a:cubicBezTo>
                    <a:pt x="47" y="0"/>
                    <a:pt x="1" y="238"/>
                    <a:pt x="175" y="313"/>
                  </a:cubicBezTo>
                  <a:cubicBezTo>
                    <a:pt x="248" y="343"/>
                    <a:pt x="356" y="370"/>
                    <a:pt x="456" y="370"/>
                  </a:cubicBezTo>
                  <a:cubicBezTo>
                    <a:pt x="578" y="370"/>
                    <a:pt x="688" y="330"/>
                    <a:pt x="710" y="206"/>
                  </a:cubicBezTo>
                  <a:cubicBezTo>
                    <a:pt x="737" y="85"/>
                    <a:pt x="617" y="4"/>
                    <a:pt x="510" y="4"/>
                  </a:cubicBezTo>
                  <a:cubicBezTo>
                    <a:pt x="456" y="4"/>
                    <a:pt x="403" y="11"/>
                    <a:pt x="349" y="11"/>
                  </a:cubicBezTo>
                  <a:cubicBezTo>
                    <a:pt x="323" y="11"/>
                    <a:pt x="296" y="9"/>
                    <a:pt x="269" y="4"/>
                  </a:cubicBezTo>
                  <a:cubicBezTo>
                    <a:pt x="255" y="2"/>
                    <a:pt x="24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459;p64"/>
            <p:cNvSpPr/>
            <p:nvPr/>
          </p:nvSpPr>
          <p:spPr>
            <a:xfrm flipH="1">
              <a:off x="7119574" y="4476507"/>
              <a:ext cx="27024" cy="21339"/>
            </a:xfrm>
            <a:custGeom>
              <a:avLst/>
              <a:gdLst/>
              <a:ahLst/>
              <a:cxnLst/>
              <a:rect l="l" t="t" r="r" b="b"/>
              <a:pathLst>
                <a:path w="442" h="349" extrusionOk="0">
                  <a:moveTo>
                    <a:pt x="228" y="1"/>
                  </a:moveTo>
                  <a:cubicBezTo>
                    <a:pt x="1" y="1"/>
                    <a:pt x="1" y="349"/>
                    <a:pt x="228" y="349"/>
                  </a:cubicBezTo>
                  <a:cubicBezTo>
                    <a:pt x="442" y="349"/>
                    <a:pt x="442" y="1"/>
                    <a:pt x="2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460;p64"/>
            <p:cNvSpPr/>
            <p:nvPr/>
          </p:nvSpPr>
          <p:spPr>
            <a:xfrm flipH="1">
              <a:off x="7119574" y="4476507"/>
              <a:ext cx="27024" cy="20483"/>
            </a:xfrm>
            <a:custGeom>
              <a:avLst/>
              <a:gdLst/>
              <a:ahLst/>
              <a:cxnLst/>
              <a:rect l="l" t="t" r="r" b="b"/>
              <a:pathLst>
                <a:path w="442" h="335" extrusionOk="0">
                  <a:moveTo>
                    <a:pt x="228" y="1"/>
                  </a:moveTo>
                  <a:cubicBezTo>
                    <a:pt x="1" y="1"/>
                    <a:pt x="1" y="335"/>
                    <a:pt x="228" y="335"/>
                  </a:cubicBezTo>
                  <a:cubicBezTo>
                    <a:pt x="442" y="335"/>
                    <a:pt x="442" y="1"/>
                    <a:pt x="2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4461;p64"/>
            <p:cNvSpPr/>
            <p:nvPr/>
          </p:nvSpPr>
          <p:spPr>
            <a:xfrm flipH="1">
              <a:off x="7706764" y="4507812"/>
              <a:ext cx="31120" cy="18648"/>
            </a:xfrm>
            <a:custGeom>
              <a:avLst/>
              <a:gdLst/>
              <a:ahLst/>
              <a:cxnLst/>
              <a:rect l="l" t="t" r="r" b="b"/>
              <a:pathLst>
                <a:path w="509" h="305" extrusionOk="0">
                  <a:moveTo>
                    <a:pt x="295" y="0"/>
                  </a:moveTo>
                  <a:cubicBezTo>
                    <a:pt x="271" y="0"/>
                    <a:pt x="248" y="4"/>
                    <a:pt x="228" y="10"/>
                  </a:cubicBezTo>
                  <a:cubicBezTo>
                    <a:pt x="161" y="24"/>
                    <a:pt x="81" y="51"/>
                    <a:pt x="41" y="104"/>
                  </a:cubicBezTo>
                  <a:cubicBezTo>
                    <a:pt x="0" y="131"/>
                    <a:pt x="0" y="185"/>
                    <a:pt x="41" y="211"/>
                  </a:cubicBezTo>
                  <a:cubicBezTo>
                    <a:pt x="94" y="278"/>
                    <a:pt x="188" y="304"/>
                    <a:pt x="268" y="304"/>
                  </a:cubicBezTo>
                  <a:cubicBezTo>
                    <a:pt x="321" y="304"/>
                    <a:pt x="389" y="278"/>
                    <a:pt x="428" y="238"/>
                  </a:cubicBezTo>
                  <a:cubicBezTo>
                    <a:pt x="455" y="211"/>
                    <a:pt x="469" y="185"/>
                    <a:pt x="482" y="144"/>
                  </a:cubicBezTo>
                  <a:cubicBezTo>
                    <a:pt x="509" y="90"/>
                    <a:pt x="469" y="51"/>
                    <a:pt x="428" y="37"/>
                  </a:cubicBezTo>
                  <a:cubicBezTo>
                    <a:pt x="415" y="37"/>
                    <a:pt x="375" y="10"/>
                    <a:pt x="362" y="10"/>
                  </a:cubicBezTo>
                  <a:cubicBezTo>
                    <a:pt x="342" y="4"/>
                    <a:pt x="318" y="0"/>
                    <a:pt x="2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4462;p64"/>
            <p:cNvSpPr/>
            <p:nvPr/>
          </p:nvSpPr>
          <p:spPr>
            <a:xfrm flipH="1">
              <a:off x="7658464" y="4511541"/>
              <a:ext cx="20360" cy="15775"/>
            </a:xfrm>
            <a:custGeom>
              <a:avLst/>
              <a:gdLst/>
              <a:ahLst/>
              <a:cxnLst/>
              <a:rect l="l" t="t" r="r" b="b"/>
              <a:pathLst>
                <a:path w="333" h="258" extrusionOk="0">
                  <a:moveTo>
                    <a:pt x="134" y="1"/>
                  </a:moveTo>
                  <a:cubicBezTo>
                    <a:pt x="63" y="1"/>
                    <a:pt x="0" y="51"/>
                    <a:pt x="24" y="124"/>
                  </a:cubicBezTo>
                  <a:cubicBezTo>
                    <a:pt x="51" y="190"/>
                    <a:pt x="92" y="243"/>
                    <a:pt x="172" y="257"/>
                  </a:cubicBezTo>
                  <a:cubicBezTo>
                    <a:pt x="238" y="257"/>
                    <a:pt x="306" y="204"/>
                    <a:pt x="318" y="136"/>
                  </a:cubicBezTo>
                  <a:cubicBezTo>
                    <a:pt x="332" y="97"/>
                    <a:pt x="306" y="17"/>
                    <a:pt x="252" y="17"/>
                  </a:cubicBezTo>
                  <a:cubicBezTo>
                    <a:pt x="225" y="3"/>
                    <a:pt x="185" y="3"/>
                    <a:pt x="158" y="3"/>
                  </a:cubicBezTo>
                  <a:cubicBezTo>
                    <a:pt x="150" y="1"/>
                    <a:pt x="142" y="1"/>
                    <a:pt x="1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4463;p64"/>
            <p:cNvSpPr/>
            <p:nvPr/>
          </p:nvSpPr>
          <p:spPr>
            <a:xfrm flipH="1">
              <a:off x="7687933" y="4496929"/>
              <a:ext cx="4158" cy="3363"/>
            </a:xfrm>
            <a:custGeom>
              <a:avLst/>
              <a:gdLst/>
              <a:ahLst/>
              <a:cxnLst/>
              <a:rect l="l" t="t" r="r" b="b"/>
              <a:pathLst>
                <a:path w="68" h="55" extrusionOk="0">
                  <a:moveTo>
                    <a:pt x="27" y="1"/>
                  </a:moveTo>
                  <a:cubicBezTo>
                    <a:pt x="0" y="1"/>
                    <a:pt x="0" y="54"/>
                    <a:pt x="27" y="54"/>
                  </a:cubicBezTo>
                  <a:cubicBezTo>
                    <a:pt x="68" y="54"/>
                    <a:pt x="68" y="1"/>
                    <a:pt x="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4464;p64"/>
            <p:cNvSpPr/>
            <p:nvPr/>
          </p:nvSpPr>
          <p:spPr>
            <a:xfrm flipH="1">
              <a:off x="7680596" y="4487207"/>
              <a:ext cx="23722" cy="14613"/>
            </a:xfrm>
            <a:custGeom>
              <a:avLst/>
              <a:gdLst/>
              <a:ahLst/>
              <a:cxnLst/>
              <a:rect l="l" t="t" r="r" b="b"/>
              <a:pathLst>
                <a:path w="388" h="239" extrusionOk="0">
                  <a:moveTo>
                    <a:pt x="185" y="0"/>
                  </a:moveTo>
                  <a:cubicBezTo>
                    <a:pt x="102" y="0"/>
                    <a:pt x="23" y="39"/>
                    <a:pt x="0" y="133"/>
                  </a:cubicBezTo>
                  <a:cubicBezTo>
                    <a:pt x="0" y="160"/>
                    <a:pt x="13" y="200"/>
                    <a:pt x="40" y="213"/>
                  </a:cubicBezTo>
                  <a:cubicBezTo>
                    <a:pt x="71" y="231"/>
                    <a:pt x="107" y="239"/>
                    <a:pt x="144" y="239"/>
                  </a:cubicBezTo>
                  <a:cubicBezTo>
                    <a:pt x="218" y="239"/>
                    <a:pt x="295" y="209"/>
                    <a:pt x="348" y="174"/>
                  </a:cubicBezTo>
                  <a:cubicBezTo>
                    <a:pt x="388" y="147"/>
                    <a:pt x="388" y="80"/>
                    <a:pt x="348" y="53"/>
                  </a:cubicBezTo>
                  <a:cubicBezTo>
                    <a:pt x="304" y="20"/>
                    <a:pt x="243" y="0"/>
                    <a:pt x="1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4465;p64"/>
            <p:cNvSpPr/>
            <p:nvPr/>
          </p:nvSpPr>
          <p:spPr>
            <a:xfrm flipH="1">
              <a:off x="7612670" y="4520713"/>
              <a:ext cx="4219" cy="2446"/>
            </a:xfrm>
            <a:custGeom>
              <a:avLst/>
              <a:gdLst/>
              <a:ahLst/>
              <a:cxnLst/>
              <a:rect l="l" t="t" r="r" b="b"/>
              <a:pathLst>
                <a:path w="69" h="40" extrusionOk="0">
                  <a:moveTo>
                    <a:pt x="28" y="0"/>
                  </a:moveTo>
                  <a:cubicBezTo>
                    <a:pt x="1" y="0"/>
                    <a:pt x="1" y="40"/>
                    <a:pt x="28" y="40"/>
                  </a:cubicBezTo>
                  <a:cubicBezTo>
                    <a:pt x="68" y="40"/>
                    <a:pt x="68" y="0"/>
                    <a:pt x="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4466;p64"/>
            <p:cNvSpPr/>
            <p:nvPr/>
          </p:nvSpPr>
          <p:spPr>
            <a:xfrm flipH="1">
              <a:off x="7629911" y="4476507"/>
              <a:ext cx="23722" cy="16447"/>
            </a:xfrm>
            <a:custGeom>
              <a:avLst/>
              <a:gdLst/>
              <a:ahLst/>
              <a:cxnLst/>
              <a:rect l="l" t="t" r="r" b="b"/>
              <a:pathLst>
                <a:path w="388" h="269" extrusionOk="0">
                  <a:moveTo>
                    <a:pt x="174" y="1"/>
                  </a:moveTo>
                  <a:cubicBezTo>
                    <a:pt x="1" y="1"/>
                    <a:pt x="1" y="268"/>
                    <a:pt x="174" y="268"/>
                  </a:cubicBezTo>
                  <a:cubicBezTo>
                    <a:pt x="268" y="268"/>
                    <a:pt x="388" y="255"/>
                    <a:pt x="388" y="135"/>
                  </a:cubicBezTo>
                  <a:cubicBezTo>
                    <a:pt x="388" y="14"/>
                    <a:pt x="268" y="1"/>
                    <a:pt x="1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4467;p64"/>
            <p:cNvSpPr/>
            <p:nvPr/>
          </p:nvSpPr>
          <p:spPr>
            <a:xfrm flipH="1">
              <a:off x="7503106" y="4213172"/>
              <a:ext cx="2507" cy="2507"/>
            </a:xfrm>
            <a:custGeom>
              <a:avLst/>
              <a:gdLst/>
              <a:ahLst/>
              <a:cxnLst/>
              <a:rect l="l" t="t" r="r" b="b"/>
              <a:pathLst>
                <a:path w="41" h="41" extrusionOk="0">
                  <a:moveTo>
                    <a:pt x="27" y="1"/>
                  </a:moveTo>
                  <a:cubicBezTo>
                    <a:pt x="0" y="1"/>
                    <a:pt x="0" y="40"/>
                    <a:pt x="27" y="40"/>
                  </a:cubicBezTo>
                  <a:cubicBezTo>
                    <a:pt x="41" y="40"/>
                    <a:pt x="41" y="1"/>
                    <a:pt x="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4468;p64"/>
            <p:cNvSpPr/>
            <p:nvPr/>
          </p:nvSpPr>
          <p:spPr>
            <a:xfrm flipH="1">
              <a:off x="7479384" y="4206507"/>
              <a:ext cx="35217" cy="19566"/>
            </a:xfrm>
            <a:custGeom>
              <a:avLst/>
              <a:gdLst/>
              <a:ahLst/>
              <a:cxnLst/>
              <a:rect l="l" t="t" r="r" b="b"/>
              <a:pathLst>
                <a:path w="576" h="320" extrusionOk="0">
                  <a:moveTo>
                    <a:pt x="423" y="0"/>
                  </a:moveTo>
                  <a:cubicBezTo>
                    <a:pt x="388" y="0"/>
                    <a:pt x="353" y="8"/>
                    <a:pt x="322" y="16"/>
                  </a:cubicBezTo>
                  <a:cubicBezTo>
                    <a:pt x="227" y="42"/>
                    <a:pt x="134" y="83"/>
                    <a:pt x="54" y="137"/>
                  </a:cubicBezTo>
                  <a:cubicBezTo>
                    <a:pt x="1" y="163"/>
                    <a:pt x="1" y="244"/>
                    <a:pt x="54" y="270"/>
                  </a:cubicBezTo>
                  <a:cubicBezTo>
                    <a:pt x="110" y="301"/>
                    <a:pt x="194" y="320"/>
                    <a:pt x="280" y="320"/>
                  </a:cubicBezTo>
                  <a:cubicBezTo>
                    <a:pt x="419" y="320"/>
                    <a:pt x="559" y="269"/>
                    <a:pt x="575" y="137"/>
                  </a:cubicBezTo>
                  <a:cubicBezTo>
                    <a:pt x="575" y="96"/>
                    <a:pt x="536" y="42"/>
                    <a:pt x="495" y="16"/>
                  </a:cubicBezTo>
                  <a:cubicBezTo>
                    <a:pt x="473" y="4"/>
                    <a:pt x="448" y="0"/>
                    <a:pt x="4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4469;p64"/>
            <p:cNvSpPr/>
            <p:nvPr/>
          </p:nvSpPr>
          <p:spPr>
            <a:xfrm flipH="1">
              <a:off x="7503962" y="4235244"/>
              <a:ext cx="30264" cy="21339"/>
            </a:xfrm>
            <a:custGeom>
              <a:avLst/>
              <a:gdLst/>
              <a:ahLst/>
              <a:cxnLst/>
              <a:rect l="l" t="t" r="r" b="b"/>
              <a:pathLst>
                <a:path w="495" h="349" extrusionOk="0">
                  <a:moveTo>
                    <a:pt x="147" y="0"/>
                  </a:moveTo>
                  <a:cubicBezTo>
                    <a:pt x="108" y="0"/>
                    <a:pt x="54" y="27"/>
                    <a:pt x="40" y="54"/>
                  </a:cubicBezTo>
                  <a:cubicBezTo>
                    <a:pt x="1" y="161"/>
                    <a:pt x="40" y="241"/>
                    <a:pt x="120" y="309"/>
                  </a:cubicBezTo>
                  <a:cubicBezTo>
                    <a:pt x="160" y="335"/>
                    <a:pt x="211" y="349"/>
                    <a:pt x="261" y="349"/>
                  </a:cubicBezTo>
                  <a:cubicBezTo>
                    <a:pt x="311" y="349"/>
                    <a:pt x="362" y="335"/>
                    <a:pt x="402" y="309"/>
                  </a:cubicBezTo>
                  <a:cubicBezTo>
                    <a:pt x="468" y="268"/>
                    <a:pt x="495" y="202"/>
                    <a:pt x="482" y="134"/>
                  </a:cubicBezTo>
                  <a:cubicBezTo>
                    <a:pt x="455" y="54"/>
                    <a:pt x="388" y="14"/>
                    <a:pt x="322" y="14"/>
                  </a:cubicBezTo>
                  <a:lnTo>
                    <a:pt x="215" y="14"/>
                  </a:lnTo>
                  <a:cubicBezTo>
                    <a:pt x="188" y="14"/>
                    <a:pt x="174" y="0"/>
                    <a:pt x="1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4470;p64"/>
            <p:cNvSpPr/>
            <p:nvPr/>
          </p:nvSpPr>
          <p:spPr>
            <a:xfrm flipH="1">
              <a:off x="7565347" y="4374952"/>
              <a:ext cx="19015" cy="16325"/>
            </a:xfrm>
            <a:custGeom>
              <a:avLst/>
              <a:gdLst/>
              <a:ahLst/>
              <a:cxnLst/>
              <a:rect l="l" t="t" r="r" b="b"/>
              <a:pathLst>
                <a:path w="311" h="267" extrusionOk="0">
                  <a:moveTo>
                    <a:pt x="217" y="1"/>
                  </a:moveTo>
                  <a:cubicBezTo>
                    <a:pt x="209" y="1"/>
                    <a:pt x="200" y="1"/>
                    <a:pt x="191" y="3"/>
                  </a:cubicBezTo>
                  <a:cubicBezTo>
                    <a:pt x="125" y="16"/>
                    <a:pt x="84" y="84"/>
                    <a:pt x="45" y="137"/>
                  </a:cubicBezTo>
                  <a:cubicBezTo>
                    <a:pt x="0" y="192"/>
                    <a:pt x="57" y="267"/>
                    <a:pt x="124" y="267"/>
                  </a:cubicBezTo>
                  <a:cubicBezTo>
                    <a:pt x="137" y="267"/>
                    <a:pt x="151" y="264"/>
                    <a:pt x="165" y="257"/>
                  </a:cubicBezTo>
                  <a:cubicBezTo>
                    <a:pt x="218" y="217"/>
                    <a:pt x="285" y="177"/>
                    <a:pt x="298" y="96"/>
                  </a:cubicBezTo>
                  <a:cubicBezTo>
                    <a:pt x="310" y="39"/>
                    <a:pt x="272" y="1"/>
                    <a:pt x="2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4471;p64"/>
            <p:cNvSpPr/>
            <p:nvPr/>
          </p:nvSpPr>
          <p:spPr>
            <a:xfrm flipH="1">
              <a:off x="7558072" y="4342608"/>
              <a:ext cx="15407" cy="11862"/>
            </a:xfrm>
            <a:custGeom>
              <a:avLst/>
              <a:gdLst/>
              <a:ahLst/>
              <a:cxnLst/>
              <a:rect l="l" t="t" r="r" b="b"/>
              <a:pathLst>
                <a:path w="252" h="194" extrusionOk="0">
                  <a:moveTo>
                    <a:pt x="53" y="0"/>
                  </a:moveTo>
                  <a:cubicBezTo>
                    <a:pt x="47" y="0"/>
                    <a:pt x="40" y="4"/>
                    <a:pt x="40" y="10"/>
                  </a:cubicBezTo>
                  <a:cubicBezTo>
                    <a:pt x="40" y="24"/>
                    <a:pt x="27" y="37"/>
                    <a:pt x="27" y="37"/>
                  </a:cubicBezTo>
                  <a:cubicBezTo>
                    <a:pt x="0" y="64"/>
                    <a:pt x="0" y="90"/>
                    <a:pt x="13" y="131"/>
                  </a:cubicBezTo>
                  <a:cubicBezTo>
                    <a:pt x="30" y="172"/>
                    <a:pt x="73" y="193"/>
                    <a:pt x="119" y="193"/>
                  </a:cubicBezTo>
                  <a:cubicBezTo>
                    <a:pt x="147" y="193"/>
                    <a:pt x="176" y="186"/>
                    <a:pt x="201" y="171"/>
                  </a:cubicBezTo>
                  <a:cubicBezTo>
                    <a:pt x="251" y="133"/>
                    <a:pt x="242" y="23"/>
                    <a:pt x="173" y="23"/>
                  </a:cubicBezTo>
                  <a:cubicBezTo>
                    <a:pt x="169" y="23"/>
                    <a:pt x="165" y="23"/>
                    <a:pt x="161" y="24"/>
                  </a:cubicBezTo>
                  <a:lnTo>
                    <a:pt x="81" y="24"/>
                  </a:lnTo>
                  <a:lnTo>
                    <a:pt x="67" y="10"/>
                  </a:lnTo>
                  <a:cubicBezTo>
                    <a:pt x="67" y="4"/>
                    <a:pt x="60" y="0"/>
                    <a:pt x="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4472;p64"/>
            <p:cNvSpPr/>
            <p:nvPr/>
          </p:nvSpPr>
          <p:spPr>
            <a:xfrm flipH="1">
              <a:off x="7191292" y="4387241"/>
              <a:ext cx="27268" cy="16264"/>
            </a:xfrm>
            <a:custGeom>
              <a:avLst/>
              <a:gdLst/>
              <a:ahLst/>
              <a:cxnLst/>
              <a:rect l="l" t="t" r="r" b="b"/>
              <a:pathLst>
                <a:path w="446" h="266" extrusionOk="0">
                  <a:moveTo>
                    <a:pt x="166" y="0"/>
                  </a:moveTo>
                  <a:cubicBezTo>
                    <a:pt x="124" y="0"/>
                    <a:pt x="84" y="9"/>
                    <a:pt x="54" y="29"/>
                  </a:cubicBezTo>
                  <a:cubicBezTo>
                    <a:pt x="1" y="56"/>
                    <a:pt x="14" y="123"/>
                    <a:pt x="54" y="163"/>
                  </a:cubicBezTo>
                  <a:lnTo>
                    <a:pt x="215" y="243"/>
                  </a:lnTo>
                  <a:cubicBezTo>
                    <a:pt x="240" y="256"/>
                    <a:pt x="270" y="265"/>
                    <a:pt x="299" y="265"/>
                  </a:cubicBezTo>
                  <a:cubicBezTo>
                    <a:pt x="331" y="265"/>
                    <a:pt x="361" y="253"/>
                    <a:pt x="375" y="216"/>
                  </a:cubicBezTo>
                  <a:cubicBezTo>
                    <a:pt x="445" y="86"/>
                    <a:pt x="296" y="0"/>
                    <a:pt x="1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4473;p64"/>
            <p:cNvSpPr/>
            <p:nvPr/>
          </p:nvSpPr>
          <p:spPr>
            <a:xfrm flipH="1">
              <a:off x="7162066" y="4397880"/>
              <a:ext cx="21338" cy="13696"/>
            </a:xfrm>
            <a:custGeom>
              <a:avLst/>
              <a:gdLst/>
              <a:ahLst/>
              <a:cxnLst/>
              <a:rect l="l" t="t" r="r" b="b"/>
              <a:pathLst>
                <a:path w="349" h="224" extrusionOk="0">
                  <a:moveTo>
                    <a:pt x="228" y="0"/>
                  </a:moveTo>
                  <a:cubicBezTo>
                    <a:pt x="219" y="0"/>
                    <a:pt x="210" y="1"/>
                    <a:pt x="202" y="3"/>
                  </a:cubicBezTo>
                  <a:cubicBezTo>
                    <a:pt x="168" y="13"/>
                    <a:pt x="127" y="33"/>
                    <a:pt x="91" y="33"/>
                  </a:cubicBezTo>
                  <a:cubicBezTo>
                    <a:pt x="83" y="33"/>
                    <a:pt x="75" y="32"/>
                    <a:pt x="68" y="30"/>
                  </a:cubicBezTo>
                  <a:cubicBezTo>
                    <a:pt x="41" y="30"/>
                    <a:pt x="0" y="56"/>
                    <a:pt x="14" y="83"/>
                  </a:cubicBezTo>
                  <a:cubicBezTo>
                    <a:pt x="41" y="163"/>
                    <a:pt x="121" y="203"/>
                    <a:pt x="202" y="217"/>
                  </a:cubicBezTo>
                  <a:cubicBezTo>
                    <a:pt x="213" y="222"/>
                    <a:pt x="226" y="224"/>
                    <a:pt x="238" y="224"/>
                  </a:cubicBezTo>
                  <a:cubicBezTo>
                    <a:pt x="294" y="224"/>
                    <a:pt x="348" y="176"/>
                    <a:pt x="348" y="110"/>
                  </a:cubicBezTo>
                  <a:cubicBezTo>
                    <a:pt x="348" y="40"/>
                    <a:pt x="287" y="0"/>
                    <a:pt x="2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4474;p64"/>
            <p:cNvSpPr/>
            <p:nvPr/>
          </p:nvSpPr>
          <p:spPr>
            <a:xfrm flipH="1">
              <a:off x="7169403" y="4375685"/>
              <a:ext cx="27452" cy="15163"/>
            </a:xfrm>
            <a:custGeom>
              <a:avLst/>
              <a:gdLst/>
              <a:ahLst/>
              <a:cxnLst/>
              <a:rect l="l" t="t" r="r" b="b"/>
              <a:pathLst>
                <a:path w="449" h="248" extrusionOk="0">
                  <a:moveTo>
                    <a:pt x="124" y="1"/>
                  </a:moveTo>
                  <a:cubicBezTo>
                    <a:pt x="27" y="1"/>
                    <a:pt x="1" y="117"/>
                    <a:pt x="74" y="179"/>
                  </a:cubicBezTo>
                  <a:cubicBezTo>
                    <a:pt x="125" y="215"/>
                    <a:pt x="200" y="247"/>
                    <a:pt x="269" y="247"/>
                  </a:cubicBezTo>
                  <a:cubicBezTo>
                    <a:pt x="326" y="247"/>
                    <a:pt x="378" y="225"/>
                    <a:pt x="408" y="165"/>
                  </a:cubicBezTo>
                  <a:cubicBezTo>
                    <a:pt x="448" y="111"/>
                    <a:pt x="395" y="18"/>
                    <a:pt x="327" y="18"/>
                  </a:cubicBezTo>
                  <a:cubicBezTo>
                    <a:pt x="274" y="4"/>
                    <a:pt x="208" y="4"/>
                    <a:pt x="154" y="4"/>
                  </a:cubicBezTo>
                  <a:cubicBezTo>
                    <a:pt x="143" y="2"/>
                    <a:pt x="133" y="1"/>
                    <a:pt x="1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4475;p64"/>
            <p:cNvSpPr/>
            <p:nvPr/>
          </p:nvSpPr>
          <p:spPr>
            <a:xfrm flipH="1">
              <a:off x="7297861" y="3402681"/>
              <a:ext cx="806437" cy="1192462"/>
            </a:xfrm>
            <a:custGeom>
              <a:avLst/>
              <a:gdLst/>
              <a:ahLst/>
              <a:cxnLst/>
              <a:rect l="l" t="t" r="r" b="b"/>
              <a:pathLst>
                <a:path w="13190" h="19503" extrusionOk="0">
                  <a:moveTo>
                    <a:pt x="12608" y="0"/>
                  </a:moveTo>
                  <a:cubicBezTo>
                    <a:pt x="11672" y="0"/>
                    <a:pt x="8168" y="1524"/>
                    <a:pt x="7812" y="2556"/>
                  </a:cubicBezTo>
                  <a:cubicBezTo>
                    <a:pt x="7411" y="3719"/>
                    <a:pt x="7238" y="4976"/>
                    <a:pt x="6328" y="5606"/>
                  </a:cubicBezTo>
                  <a:cubicBezTo>
                    <a:pt x="5419" y="6234"/>
                    <a:pt x="4736" y="6943"/>
                    <a:pt x="4402" y="8067"/>
                  </a:cubicBezTo>
                  <a:cubicBezTo>
                    <a:pt x="4067" y="9177"/>
                    <a:pt x="3960" y="11090"/>
                    <a:pt x="3265" y="11450"/>
                  </a:cubicBezTo>
                  <a:cubicBezTo>
                    <a:pt x="2569" y="11812"/>
                    <a:pt x="1" y="16346"/>
                    <a:pt x="937" y="19503"/>
                  </a:cubicBezTo>
                  <a:cubicBezTo>
                    <a:pt x="937" y="19503"/>
                    <a:pt x="5124" y="18768"/>
                    <a:pt x="6154" y="16881"/>
                  </a:cubicBezTo>
                  <a:cubicBezTo>
                    <a:pt x="7184" y="14996"/>
                    <a:pt x="7265" y="14072"/>
                    <a:pt x="7880" y="13805"/>
                  </a:cubicBezTo>
                  <a:cubicBezTo>
                    <a:pt x="8495" y="13551"/>
                    <a:pt x="9191" y="13189"/>
                    <a:pt x="9458" y="12119"/>
                  </a:cubicBezTo>
                  <a:cubicBezTo>
                    <a:pt x="9739" y="11049"/>
                    <a:pt x="9150" y="10207"/>
                    <a:pt x="9792" y="9485"/>
                  </a:cubicBezTo>
                  <a:cubicBezTo>
                    <a:pt x="10421" y="8762"/>
                    <a:pt x="10943" y="8361"/>
                    <a:pt x="11076" y="7398"/>
                  </a:cubicBezTo>
                  <a:cubicBezTo>
                    <a:pt x="11224" y="6421"/>
                    <a:pt x="10488" y="5392"/>
                    <a:pt x="11371" y="4174"/>
                  </a:cubicBezTo>
                  <a:cubicBezTo>
                    <a:pt x="12241" y="2957"/>
                    <a:pt x="13190" y="883"/>
                    <a:pt x="12829" y="81"/>
                  </a:cubicBezTo>
                  <a:cubicBezTo>
                    <a:pt x="12806" y="26"/>
                    <a:pt x="12728" y="0"/>
                    <a:pt x="12608" y="0"/>
                  </a:cubicBezTo>
                  <a:close/>
                </a:path>
              </a:pathLst>
            </a:custGeom>
            <a:solidFill>
              <a:srgbClr val="008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4476;p64"/>
            <p:cNvSpPr/>
            <p:nvPr/>
          </p:nvSpPr>
          <p:spPr>
            <a:xfrm flipH="1">
              <a:off x="7396786" y="3510718"/>
              <a:ext cx="656766" cy="1090171"/>
            </a:xfrm>
            <a:custGeom>
              <a:avLst/>
              <a:gdLst/>
              <a:ahLst/>
              <a:cxnLst/>
              <a:rect l="l" t="t" r="r" b="b"/>
              <a:pathLst>
                <a:path w="10742" h="17830" extrusionOk="0">
                  <a:moveTo>
                    <a:pt x="10641" y="1"/>
                  </a:moveTo>
                  <a:cubicBezTo>
                    <a:pt x="10616" y="1"/>
                    <a:pt x="10590" y="11"/>
                    <a:pt x="10567" y="26"/>
                  </a:cubicBezTo>
                  <a:cubicBezTo>
                    <a:pt x="10567" y="26"/>
                    <a:pt x="10514" y="93"/>
                    <a:pt x="10407" y="200"/>
                  </a:cubicBezTo>
                  <a:cubicBezTo>
                    <a:pt x="10314" y="320"/>
                    <a:pt x="10166" y="481"/>
                    <a:pt x="9979" y="709"/>
                  </a:cubicBezTo>
                  <a:cubicBezTo>
                    <a:pt x="9805" y="923"/>
                    <a:pt x="9591" y="1190"/>
                    <a:pt x="9351" y="1511"/>
                  </a:cubicBezTo>
                  <a:cubicBezTo>
                    <a:pt x="9230" y="1658"/>
                    <a:pt x="9110" y="1832"/>
                    <a:pt x="8976" y="2006"/>
                  </a:cubicBezTo>
                  <a:cubicBezTo>
                    <a:pt x="8855" y="2180"/>
                    <a:pt x="8721" y="2380"/>
                    <a:pt x="8588" y="2581"/>
                  </a:cubicBezTo>
                  <a:cubicBezTo>
                    <a:pt x="8307" y="2969"/>
                    <a:pt x="8026" y="3423"/>
                    <a:pt x="7705" y="3878"/>
                  </a:cubicBezTo>
                  <a:cubicBezTo>
                    <a:pt x="7558" y="4106"/>
                    <a:pt x="7398" y="4333"/>
                    <a:pt x="7210" y="4561"/>
                  </a:cubicBezTo>
                  <a:cubicBezTo>
                    <a:pt x="7116" y="4681"/>
                    <a:pt x="7023" y="4788"/>
                    <a:pt x="6929" y="4909"/>
                  </a:cubicBezTo>
                  <a:cubicBezTo>
                    <a:pt x="6836" y="5016"/>
                    <a:pt x="6742" y="5136"/>
                    <a:pt x="6649" y="5256"/>
                  </a:cubicBezTo>
                  <a:cubicBezTo>
                    <a:pt x="6461" y="5497"/>
                    <a:pt x="6301" y="5765"/>
                    <a:pt x="6140" y="6032"/>
                  </a:cubicBezTo>
                  <a:cubicBezTo>
                    <a:pt x="5993" y="6300"/>
                    <a:pt x="5832" y="6580"/>
                    <a:pt x="5672" y="6848"/>
                  </a:cubicBezTo>
                  <a:cubicBezTo>
                    <a:pt x="5338" y="7397"/>
                    <a:pt x="5003" y="7945"/>
                    <a:pt x="4696" y="8506"/>
                  </a:cubicBezTo>
                  <a:lnTo>
                    <a:pt x="4468" y="8934"/>
                  </a:lnTo>
                  <a:cubicBezTo>
                    <a:pt x="4401" y="9082"/>
                    <a:pt x="4321" y="9229"/>
                    <a:pt x="4241" y="9362"/>
                  </a:cubicBezTo>
                  <a:cubicBezTo>
                    <a:pt x="4161" y="9510"/>
                    <a:pt x="4080" y="9644"/>
                    <a:pt x="3986" y="9778"/>
                  </a:cubicBezTo>
                  <a:cubicBezTo>
                    <a:pt x="3893" y="9911"/>
                    <a:pt x="3799" y="10031"/>
                    <a:pt x="3706" y="10165"/>
                  </a:cubicBezTo>
                  <a:cubicBezTo>
                    <a:pt x="3612" y="10299"/>
                    <a:pt x="3531" y="10420"/>
                    <a:pt x="3451" y="10566"/>
                  </a:cubicBezTo>
                  <a:cubicBezTo>
                    <a:pt x="3371" y="10700"/>
                    <a:pt x="3305" y="10834"/>
                    <a:pt x="3237" y="10982"/>
                  </a:cubicBezTo>
                  <a:cubicBezTo>
                    <a:pt x="3090" y="11262"/>
                    <a:pt x="2957" y="11529"/>
                    <a:pt x="2809" y="11797"/>
                  </a:cubicBezTo>
                  <a:lnTo>
                    <a:pt x="2609" y="12198"/>
                  </a:lnTo>
                  <a:cubicBezTo>
                    <a:pt x="2542" y="12332"/>
                    <a:pt x="2475" y="12466"/>
                    <a:pt x="2422" y="12600"/>
                  </a:cubicBezTo>
                  <a:cubicBezTo>
                    <a:pt x="2288" y="12867"/>
                    <a:pt x="2154" y="13108"/>
                    <a:pt x="2033" y="13362"/>
                  </a:cubicBezTo>
                  <a:cubicBezTo>
                    <a:pt x="1967" y="13482"/>
                    <a:pt x="1899" y="13603"/>
                    <a:pt x="1833" y="13710"/>
                  </a:cubicBezTo>
                  <a:cubicBezTo>
                    <a:pt x="1753" y="13830"/>
                    <a:pt x="1685" y="13951"/>
                    <a:pt x="1619" y="14058"/>
                  </a:cubicBezTo>
                  <a:cubicBezTo>
                    <a:pt x="1485" y="14285"/>
                    <a:pt x="1364" y="14499"/>
                    <a:pt x="1257" y="14727"/>
                  </a:cubicBezTo>
                  <a:cubicBezTo>
                    <a:pt x="1057" y="15155"/>
                    <a:pt x="870" y="15556"/>
                    <a:pt x="710" y="15931"/>
                  </a:cubicBezTo>
                  <a:cubicBezTo>
                    <a:pt x="562" y="16291"/>
                    <a:pt x="428" y="16600"/>
                    <a:pt x="335" y="16867"/>
                  </a:cubicBezTo>
                  <a:cubicBezTo>
                    <a:pt x="228" y="17135"/>
                    <a:pt x="148" y="17335"/>
                    <a:pt x="94" y="17482"/>
                  </a:cubicBezTo>
                  <a:cubicBezTo>
                    <a:pt x="41" y="17629"/>
                    <a:pt x="14" y="17696"/>
                    <a:pt x="14" y="17696"/>
                  </a:cubicBezTo>
                  <a:cubicBezTo>
                    <a:pt x="0" y="17750"/>
                    <a:pt x="27" y="17789"/>
                    <a:pt x="67" y="17816"/>
                  </a:cubicBezTo>
                  <a:cubicBezTo>
                    <a:pt x="81" y="17825"/>
                    <a:pt x="96" y="17830"/>
                    <a:pt x="111" y="17830"/>
                  </a:cubicBezTo>
                  <a:cubicBezTo>
                    <a:pt x="140" y="17830"/>
                    <a:pt x="170" y="17812"/>
                    <a:pt x="187" y="17777"/>
                  </a:cubicBezTo>
                  <a:lnTo>
                    <a:pt x="308" y="17575"/>
                  </a:lnTo>
                  <a:cubicBezTo>
                    <a:pt x="375" y="17442"/>
                    <a:pt x="482" y="17254"/>
                    <a:pt x="615" y="17001"/>
                  </a:cubicBezTo>
                  <a:cubicBezTo>
                    <a:pt x="749" y="16746"/>
                    <a:pt x="910" y="16452"/>
                    <a:pt x="1084" y="16091"/>
                  </a:cubicBezTo>
                  <a:cubicBezTo>
                    <a:pt x="1257" y="15743"/>
                    <a:pt x="1459" y="15355"/>
                    <a:pt x="1685" y="14927"/>
                  </a:cubicBezTo>
                  <a:cubicBezTo>
                    <a:pt x="1899" y="14499"/>
                    <a:pt x="2047" y="13991"/>
                    <a:pt x="2315" y="13496"/>
                  </a:cubicBezTo>
                  <a:cubicBezTo>
                    <a:pt x="2568" y="13015"/>
                    <a:pt x="2836" y="12492"/>
                    <a:pt x="3144" y="11984"/>
                  </a:cubicBezTo>
                  <a:cubicBezTo>
                    <a:pt x="3291" y="11717"/>
                    <a:pt x="3451" y="11449"/>
                    <a:pt x="3612" y="11182"/>
                  </a:cubicBezTo>
                  <a:cubicBezTo>
                    <a:pt x="3772" y="10914"/>
                    <a:pt x="3920" y="10647"/>
                    <a:pt x="4054" y="10366"/>
                  </a:cubicBezTo>
                  <a:cubicBezTo>
                    <a:pt x="4280" y="9764"/>
                    <a:pt x="4628" y="9216"/>
                    <a:pt x="4990" y="8694"/>
                  </a:cubicBezTo>
                  <a:cubicBezTo>
                    <a:pt x="5351" y="8159"/>
                    <a:pt x="5672" y="7597"/>
                    <a:pt x="6019" y="7076"/>
                  </a:cubicBezTo>
                  <a:cubicBezTo>
                    <a:pt x="6354" y="6527"/>
                    <a:pt x="6768" y="6059"/>
                    <a:pt x="7050" y="5524"/>
                  </a:cubicBezTo>
                  <a:cubicBezTo>
                    <a:pt x="7196" y="5256"/>
                    <a:pt x="7317" y="4989"/>
                    <a:pt x="7464" y="4734"/>
                  </a:cubicBezTo>
                  <a:cubicBezTo>
                    <a:pt x="7612" y="4481"/>
                    <a:pt x="7772" y="4253"/>
                    <a:pt x="7919" y="4012"/>
                  </a:cubicBezTo>
                  <a:cubicBezTo>
                    <a:pt x="8079" y="3785"/>
                    <a:pt x="8240" y="3571"/>
                    <a:pt x="8388" y="3357"/>
                  </a:cubicBezTo>
                  <a:cubicBezTo>
                    <a:pt x="8534" y="3156"/>
                    <a:pt x="8695" y="2942"/>
                    <a:pt x="8828" y="2755"/>
                  </a:cubicBezTo>
                  <a:cubicBezTo>
                    <a:pt x="8976" y="2567"/>
                    <a:pt x="9123" y="2380"/>
                    <a:pt x="9244" y="2207"/>
                  </a:cubicBezTo>
                  <a:cubicBezTo>
                    <a:pt x="9377" y="2019"/>
                    <a:pt x="9497" y="1859"/>
                    <a:pt x="9604" y="1698"/>
                  </a:cubicBezTo>
                  <a:cubicBezTo>
                    <a:pt x="9845" y="1377"/>
                    <a:pt x="10032" y="1096"/>
                    <a:pt x="10207" y="869"/>
                  </a:cubicBezTo>
                  <a:cubicBezTo>
                    <a:pt x="10367" y="641"/>
                    <a:pt x="10487" y="468"/>
                    <a:pt x="10581" y="347"/>
                  </a:cubicBezTo>
                  <a:cubicBezTo>
                    <a:pt x="10661" y="213"/>
                    <a:pt x="10715" y="147"/>
                    <a:pt x="10715" y="147"/>
                  </a:cubicBezTo>
                  <a:cubicBezTo>
                    <a:pt x="10742" y="120"/>
                    <a:pt x="10742" y="66"/>
                    <a:pt x="10701" y="26"/>
                  </a:cubicBezTo>
                  <a:cubicBezTo>
                    <a:pt x="10683" y="8"/>
                    <a:pt x="10662" y="1"/>
                    <a:pt x="106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477;p64"/>
            <p:cNvSpPr/>
            <p:nvPr/>
          </p:nvSpPr>
          <p:spPr>
            <a:xfrm flipH="1">
              <a:off x="7929192" y="4191283"/>
              <a:ext cx="21338" cy="111707"/>
            </a:xfrm>
            <a:custGeom>
              <a:avLst/>
              <a:gdLst/>
              <a:ahLst/>
              <a:cxnLst/>
              <a:rect l="l" t="t" r="r" b="b"/>
              <a:pathLst>
                <a:path w="349" h="1827" extrusionOk="0">
                  <a:moveTo>
                    <a:pt x="108" y="1"/>
                  </a:moveTo>
                  <a:cubicBezTo>
                    <a:pt x="77" y="1"/>
                    <a:pt x="48" y="17"/>
                    <a:pt x="41" y="51"/>
                  </a:cubicBezTo>
                  <a:cubicBezTo>
                    <a:pt x="0" y="345"/>
                    <a:pt x="14" y="653"/>
                    <a:pt x="27" y="947"/>
                  </a:cubicBezTo>
                  <a:cubicBezTo>
                    <a:pt x="41" y="1215"/>
                    <a:pt x="14" y="1522"/>
                    <a:pt x="68" y="1777"/>
                  </a:cubicBezTo>
                  <a:cubicBezTo>
                    <a:pt x="68" y="1809"/>
                    <a:pt x="92" y="1827"/>
                    <a:pt x="120" y="1827"/>
                  </a:cubicBezTo>
                  <a:cubicBezTo>
                    <a:pt x="139" y="1827"/>
                    <a:pt x="159" y="1819"/>
                    <a:pt x="175" y="1803"/>
                  </a:cubicBezTo>
                  <a:cubicBezTo>
                    <a:pt x="348" y="1629"/>
                    <a:pt x="309" y="1254"/>
                    <a:pt x="295" y="1040"/>
                  </a:cubicBezTo>
                  <a:cubicBezTo>
                    <a:pt x="295" y="707"/>
                    <a:pt x="228" y="372"/>
                    <a:pt x="175" y="51"/>
                  </a:cubicBezTo>
                  <a:cubicBezTo>
                    <a:pt x="168" y="17"/>
                    <a:pt x="138" y="1"/>
                    <a:pt x="1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4478;p64"/>
            <p:cNvSpPr/>
            <p:nvPr/>
          </p:nvSpPr>
          <p:spPr>
            <a:xfrm flipH="1">
              <a:off x="7901374" y="4167010"/>
              <a:ext cx="14796" cy="77712"/>
            </a:xfrm>
            <a:custGeom>
              <a:avLst/>
              <a:gdLst/>
              <a:ahLst/>
              <a:cxnLst/>
              <a:rect l="l" t="t" r="r" b="b"/>
              <a:pathLst>
                <a:path w="242" h="1271" extrusionOk="0">
                  <a:moveTo>
                    <a:pt x="126" y="0"/>
                  </a:moveTo>
                  <a:cubicBezTo>
                    <a:pt x="91" y="0"/>
                    <a:pt x="54" y="20"/>
                    <a:pt x="41" y="60"/>
                  </a:cubicBezTo>
                  <a:cubicBezTo>
                    <a:pt x="14" y="248"/>
                    <a:pt x="0" y="421"/>
                    <a:pt x="0" y="608"/>
                  </a:cubicBezTo>
                  <a:cubicBezTo>
                    <a:pt x="14" y="822"/>
                    <a:pt x="14" y="1050"/>
                    <a:pt x="94" y="1250"/>
                  </a:cubicBezTo>
                  <a:cubicBezTo>
                    <a:pt x="101" y="1264"/>
                    <a:pt x="114" y="1270"/>
                    <a:pt x="128" y="1270"/>
                  </a:cubicBezTo>
                  <a:cubicBezTo>
                    <a:pt x="141" y="1270"/>
                    <a:pt x="154" y="1264"/>
                    <a:pt x="161" y="1250"/>
                  </a:cubicBezTo>
                  <a:cubicBezTo>
                    <a:pt x="228" y="1077"/>
                    <a:pt x="228" y="876"/>
                    <a:pt x="241" y="702"/>
                  </a:cubicBezTo>
                  <a:cubicBezTo>
                    <a:pt x="241" y="488"/>
                    <a:pt x="241" y="274"/>
                    <a:pt x="201" y="60"/>
                  </a:cubicBezTo>
                  <a:cubicBezTo>
                    <a:pt x="194" y="20"/>
                    <a:pt x="161" y="0"/>
                    <a:pt x="12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4479;p64"/>
            <p:cNvSpPr/>
            <p:nvPr/>
          </p:nvSpPr>
          <p:spPr>
            <a:xfrm flipH="1">
              <a:off x="7681392" y="4271195"/>
              <a:ext cx="157069" cy="69702"/>
            </a:xfrm>
            <a:custGeom>
              <a:avLst/>
              <a:gdLst/>
              <a:ahLst/>
              <a:cxnLst/>
              <a:rect l="l" t="t" r="r" b="b"/>
              <a:pathLst>
                <a:path w="2569" h="1140" extrusionOk="0">
                  <a:moveTo>
                    <a:pt x="2459" y="1"/>
                  </a:moveTo>
                  <a:cubicBezTo>
                    <a:pt x="2442" y="1"/>
                    <a:pt x="2424" y="5"/>
                    <a:pt x="2408" y="15"/>
                  </a:cubicBezTo>
                  <a:cubicBezTo>
                    <a:pt x="2047" y="309"/>
                    <a:pt x="1619" y="550"/>
                    <a:pt x="1190" y="710"/>
                  </a:cubicBezTo>
                  <a:cubicBezTo>
                    <a:pt x="803" y="857"/>
                    <a:pt x="429" y="871"/>
                    <a:pt x="40" y="951"/>
                  </a:cubicBezTo>
                  <a:cubicBezTo>
                    <a:pt x="1" y="964"/>
                    <a:pt x="1" y="1018"/>
                    <a:pt x="27" y="1031"/>
                  </a:cubicBezTo>
                  <a:cubicBezTo>
                    <a:pt x="199" y="1106"/>
                    <a:pt x="387" y="1140"/>
                    <a:pt x="581" y="1140"/>
                  </a:cubicBezTo>
                  <a:cubicBezTo>
                    <a:pt x="1324" y="1140"/>
                    <a:pt x="2157" y="649"/>
                    <a:pt x="2528" y="108"/>
                  </a:cubicBezTo>
                  <a:cubicBezTo>
                    <a:pt x="2569" y="47"/>
                    <a:pt x="2516" y="1"/>
                    <a:pt x="2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4480;p64"/>
            <p:cNvSpPr/>
            <p:nvPr/>
          </p:nvSpPr>
          <p:spPr>
            <a:xfrm flipH="1">
              <a:off x="7713001" y="4218307"/>
              <a:ext cx="102532" cy="50015"/>
            </a:xfrm>
            <a:custGeom>
              <a:avLst/>
              <a:gdLst/>
              <a:ahLst/>
              <a:cxnLst/>
              <a:rect l="l" t="t" r="r" b="b"/>
              <a:pathLst>
                <a:path w="1677" h="818" extrusionOk="0">
                  <a:moveTo>
                    <a:pt x="1547" y="0"/>
                  </a:moveTo>
                  <a:cubicBezTo>
                    <a:pt x="1534" y="0"/>
                    <a:pt x="1522" y="3"/>
                    <a:pt x="1511" y="10"/>
                  </a:cubicBezTo>
                  <a:cubicBezTo>
                    <a:pt x="1074" y="259"/>
                    <a:pt x="710" y="590"/>
                    <a:pt x="216" y="590"/>
                  </a:cubicBezTo>
                  <a:cubicBezTo>
                    <a:pt x="151" y="590"/>
                    <a:pt x="83" y="584"/>
                    <a:pt x="13" y="572"/>
                  </a:cubicBezTo>
                  <a:lnTo>
                    <a:pt x="0" y="586"/>
                  </a:lnTo>
                  <a:cubicBezTo>
                    <a:pt x="64" y="761"/>
                    <a:pt x="227" y="817"/>
                    <a:pt x="397" y="817"/>
                  </a:cubicBezTo>
                  <a:cubicBezTo>
                    <a:pt x="512" y="817"/>
                    <a:pt x="630" y="791"/>
                    <a:pt x="722" y="759"/>
                  </a:cubicBezTo>
                  <a:cubicBezTo>
                    <a:pt x="1083" y="652"/>
                    <a:pt x="1404" y="438"/>
                    <a:pt x="1632" y="131"/>
                  </a:cubicBezTo>
                  <a:cubicBezTo>
                    <a:pt x="1677" y="75"/>
                    <a:pt x="1610" y="0"/>
                    <a:pt x="15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4481;p64"/>
            <p:cNvSpPr/>
            <p:nvPr/>
          </p:nvSpPr>
          <p:spPr>
            <a:xfrm flipH="1">
              <a:off x="7841640" y="4119136"/>
              <a:ext cx="2568" cy="2507"/>
            </a:xfrm>
            <a:custGeom>
              <a:avLst/>
              <a:gdLst/>
              <a:ahLst/>
              <a:cxnLst/>
              <a:rect l="l" t="t" r="r" b="b"/>
              <a:pathLst>
                <a:path w="42" h="41" extrusionOk="0">
                  <a:moveTo>
                    <a:pt x="27" y="0"/>
                  </a:moveTo>
                  <a:cubicBezTo>
                    <a:pt x="0" y="0"/>
                    <a:pt x="0" y="41"/>
                    <a:pt x="27" y="41"/>
                  </a:cubicBezTo>
                  <a:cubicBezTo>
                    <a:pt x="41" y="41"/>
                    <a:pt x="41" y="0"/>
                    <a:pt x="27" y="0"/>
                  </a:cubicBezTo>
                  <a:close/>
                </a:path>
              </a:pathLst>
            </a:custGeom>
            <a:solidFill>
              <a:srgbClr val="C4EF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4482;p64"/>
            <p:cNvSpPr/>
            <p:nvPr/>
          </p:nvSpPr>
          <p:spPr>
            <a:xfrm flipH="1">
              <a:off x="7834364" y="4076521"/>
              <a:ext cx="26229" cy="32161"/>
            </a:xfrm>
            <a:custGeom>
              <a:avLst/>
              <a:gdLst/>
              <a:ahLst/>
              <a:cxnLst/>
              <a:rect l="l" t="t" r="r" b="b"/>
              <a:pathLst>
                <a:path w="429" h="526" extrusionOk="0">
                  <a:moveTo>
                    <a:pt x="171" y="0"/>
                  </a:moveTo>
                  <a:cubicBezTo>
                    <a:pt x="115" y="0"/>
                    <a:pt x="61" y="30"/>
                    <a:pt x="42" y="96"/>
                  </a:cubicBezTo>
                  <a:cubicBezTo>
                    <a:pt x="1" y="203"/>
                    <a:pt x="1" y="283"/>
                    <a:pt x="28" y="390"/>
                  </a:cubicBezTo>
                  <a:cubicBezTo>
                    <a:pt x="46" y="474"/>
                    <a:pt x="131" y="526"/>
                    <a:pt x="213" y="526"/>
                  </a:cubicBezTo>
                  <a:cubicBezTo>
                    <a:pt x="247" y="526"/>
                    <a:pt x="281" y="517"/>
                    <a:pt x="309" y="497"/>
                  </a:cubicBezTo>
                  <a:cubicBezTo>
                    <a:pt x="429" y="429"/>
                    <a:pt x="429" y="296"/>
                    <a:pt x="349" y="189"/>
                  </a:cubicBezTo>
                  <a:lnTo>
                    <a:pt x="349" y="189"/>
                  </a:lnTo>
                  <a:cubicBezTo>
                    <a:pt x="353" y="193"/>
                    <a:pt x="355" y="194"/>
                    <a:pt x="356" y="194"/>
                  </a:cubicBezTo>
                  <a:cubicBezTo>
                    <a:pt x="360" y="194"/>
                    <a:pt x="341" y="166"/>
                    <a:pt x="335" y="164"/>
                  </a:cubicBezTo>
                  <a:lnTo>
                    <a:pt x="335" y="164"/>
                  </a:lnTo>
                  <a:cubicBezTo>
                    <a:pt x="332" y="141"/>
                    <a:pt x="320" y="118"/>
                    <a:pt x="309" y="96"/>
                  </a:cubicBezTo>
                  <a:cubicBezTo>
                    <a:pt x="288" y="34"/>
                    <a:pt x="229" y="0"/>
                    <a:pt x="1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4483;p64"/>
            <p:cNvSpPr/>
            <p:nvPr/>
          </p:nvSpPr>
          <p:spPr>
            <a:xfrm flipH="1">
              <a:off x="7800003" y="3932043"/>
              <a:ext cx="33566" cy="87556"/>
            </a:xfrm>
            <a:custGeom>
              <a:avLst/>
              <a:gdLst/>
              <a:ahLst/>
              <a:cxnLst/>
              <a:rect l="l" t="t" r="r" b="b"/>
              <a:pathLst>
                <a:path w="549" h="1432" extrusionOk="0">
                  <a:moveTo>
                    <a:pt x="145" y="0"/>
                  </a:moveTo>
                  <a:cubicBezTo>
                    <a:pt x="93" y="0"/>
                    <a:pt x="48" y="26"/>
                    <a:pt x="40" y="90"/>
                  </a:cubicBezTo>
                  <a:cubicBezTo>
                    <a:pt x="1" y="318"/>
                    <a:pt x="81" y="532"/>
                    <a:pt x="135" y="759"/>
                  </a:cubicBezTo>
                  <a:cubicBezTo>
                    <a:pt x="201" y="987"/>
                    <a:pt x="242" y="1201"/>
                    <a:pt x="388" y="1389"/>
                  </a:cubicBezTo>
                  <a:cubicBezTo>
                    <a:pt x="408" y="1418"/>
                    <a:pt x="435" y="1431"/>
                    <a:pt x="461" y="1431"/>
                  </a:cubicBezTo>
                  <a:cubicBezTo>
                    <a:pt x="505" y="1431"/>
                    <a:pt x="544" y="1394"/>
                    <a:pt x="536" y="1335"/>
                  </a:cubicBezTo>
                  <a:cubicBezTo>
                    <a:pt x="456" y="907"/>
                    <a:pt x="549" y="425"/>
                    <a:pt x="268" y="51"/>
                  </a:cubicBezTo>
                  <a:cubicBezTo>
                    <a:pt x="237" y="20"/>
                    <a:pt x="189" y="0"/>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4484;p64"/>
            <p:cNvSpPr/>
            <p:nvPr/>
          </p:nvSpPr>
          <p:spPr>
            <a:xfrm flipH="1">
              <a:off x="7757450" y="3866744"/>
              <a:ext cx="46650" cy="102781"/>
            </a:xfrm>
            <a:custGeom>
              <a:avLst/>
              <a:gdLst/>
              <a:ahLst/>
              <a:cxnLst/>
              <a:rect l="l" t="t" r="r" b="b"/>
              <a:pathLst>
                <a:path w="763" h="1681" extrusionOk="0">
                  <a:moveTo>
                    <a:pt x="221" y="1"/>
                  </a:moveTo>
                  <a:cubicBezTo>
                    <a:pt x="173" y="1"/>
                    <a:pt x="129" y="22"/>
                    <a:pt x="107" y="76"/>
                  </a:cubicBezTo>
                  <a:cubicBezTo>
                    <a:pt x="0" y="316"/>
                    <a:pt x="120" y="611"/>
                    <a:pt x="200" y="837"/>
                  </a:cubicBezTo>
                  <a:cubicBezTo>
                    <a:pt x="307" y="1105"/>
                    <a:pt x="402" y="1413"/>
                    <a:pt x="575" y="1654"/>
                  </a:cubicBezTo>
                  <a:cubicBezTo>
                    <a:pt x="587" y="1671"/>
                    <a:pt x="611" y="1681"/>
                    <a:pt x="636" y="1681"/>
                  </a:cubicBezTo>
                  <a:cubicBezTo>
                    <a:pt x="668" y="1681"/>
                    <a:pt x="702" y="1665"/>
                    <a:pt x="709" y="1627"/>
                  </a:cubicBezTo>
                  <a:cubicBezTo>
                    <a:pt x="762" y="1386"/>
                    <a:pt x="655" y="1132"/>
                    <a:pt x="589" y="905"/>
                  </a:cubicBezTo>
                  <a:cubicBezTo>
                    <a:pt x="509" y="650"/>
                    <a:pt x="482" y="370"/>
                    <a:pt x="402" y="115"/>
                  </a:cubicBezTo>
                  <a:cubicBezTo>
                    <a:pt x="377" y="51"/>
                    <a:pt x="295" y="1"/>
                    <a:pt x="2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4485;p64"/>
            <p:cNvSpPr/>
            <p:nvPr/>
          </p:nvSpPr>
          <p:spPr>
            <a:xfrm flipH="1">
              <a:off x="7727185" y="3828531"/>
              <a:ext cx="48729" cy="65912"/>
            </a:xfrm>
            <a:custGeom>
              <a:avLst/>
              <a:gdLst/>
              <a:ahLst/>
              <a:cxnLst/>
              <a:rect l="l" t="t" r="r" b="b"/>
              <a:pathLst>
                <a:path w="797" h="1078" extrusionOk="0">
                  <a:moveTo>
                    <a:pt x="382" y="0"/>
                  </a:moveTo>
                  <a:cubicBezTo>
                    <a:pt x="0" y="0"/>
                    <a:pt x="540" y="879"/>
                    <a:pt x="502" y="995"/>
                  </a:cubicBezTo>
                  <a:cubicBezTo>
                    <a:pt x="502" y="1008"/>
                    <a:pt x="502" y="1008"/>
                    <a:pt x="515" y="1022"/>
                  </a:cubicBezTo>
                  <a:lnTo>
                    <a:pt x="542" y="1048"/>
                  </a:lnTo>
                  <a:cubicBezTo>
                    <a:pt x="562" y="1068"/>
                    <a:pt x="586" y="1078"/>
                    <a:pt x="609" y="1078"/>
                  </a:cubicBezTo>
                  <a:cubicBezTo>
                    <a:pt x="633" y="1078"/>
                    <a:pt x="656" y="1068"/>
                    <a:pt x="676" y="1048"/>
                  </a:cubicBezTo>
                  <a:cubicBezTo>
                    <a:pt x="797" y="927"/>
                    <a:pt x="729" y="674"/>
                    <a:pt x="690" y="526"/>
                  </a:cubicBezTo>
                  <a:cubicBezTo>
                    <a:pt x="649" y="392"/>
                    <a:pt x="622" y="32"/>
                    <a:pt x="435" y="5"/>
                  </a:cubicBezTo>
                  <a:cubicBezTo>
                    <a:pt x="416" y="2"/>
                    <a:pt x="398" y="0"/>
                    <a:pt x="3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4486;p64"/>
            <p:cNvSpPr/>
            <p:nvPr/>
          </p:nvSpPr>
          <p:spPr>
            <a:xfrm flipH="1">
              <a:off x="7568099" y="4055794"/>
              <a:ext cx="160798" cy="42677"/>
            </a:xfrm>
            <a:custGeom>
              <a:avLst/>
              <a:gdLst/>
              <a:ahLst/>
              <a:cxnLst/>
              <a:rect l="l" t="t" r="r" b="b"/>
              <a:pathLst>
                <a:path w="2630" h="698" extrusionOk="0">
                  <a:moveTo>
                    <a:pt x="2104" y="0"/>
                  </a:moveTo>
                  <a:cubicBezTo>
                    <a:pt x="1809" y="0"/>
                    <a:pt x="1524" y="56"/>
                    <a:pt x="1232" y="126"/>
                  </a:cubicBezTo>
                  <a:cubicBezTo>
                    <a:pt x="843" y="221"/>
                    <a:pt x="388" y="314"/>
                    <a:pt x="54" y="528"/>
                  </a:cubicBezTo>
                  <a:cubicBezTo>
                    <a:pt x="1" y="554"/>
                    <a:pt x="1" y="649"/>
                    <a:pt x="81" y="675"/>
                  </a:cubicBezTo>
                  <a:cubicBezTo>
                    <a:pt x="161" y="691"/>
                    <a:pt x="243" y="697"/>
                    <a:pt x="327" y="697"/>
                  </a:cubicBezTo>
                  <a:cubicBezTo>
                    <a:pt x="750" y="697"/>
                    <a:pt x="1217" y="528"/>
                    <a:pt x="1619" y="461"/>
                  </a:cubicBezTo>
                  <a:cubicBezTo>
                    <a:pt x="1638" y="458"/>
                    <a:pt x="1665" y="457"/>
                    <a:pt x="1699" y="457"/>
                  </a:cubicBezTo>
                  <a:cubicBezTo>
                    <a:pt x="1774" y="457"/>
                    <a:pt x="1880" y="462"/>
                    <a:pt x="1992" y="462"/>
                  </a:cubicBezTo>
                  <a:cubicBezTo>
                    <a:pt x="2289" y="462"/>
                    <a:pt x="2629" y="427"/>
                    <a:pt x="2542" y="167"/>
                  </a:cubicBezTo>
                  <a:cubicBezTo>
                    <a:pt x="2516" y="100"/>
                    <a:pt x="2462" y="33"/>
                    <a:pt x="2395" y="19"/>
                  </a:cubicBezTo>
                  <a:cubicBezTo>
                    <a:pt x="2297" y="6"/>
                    <a:pt x="2200" y="0"/>
                    <a:pt x="21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4487;p64"/>
            <p:cNvSpPr/>
            <p:nvPr/>
          </p:nvSpPr>
          <p:spPr>
            <a:xfrm flipH="1">
              <a:off x="7594695" y="3997709"/>
              <a:ext cx="102287" cy="38153"/>
            </a:xfrm>
            <a:custGeom>
              <a:avLst/>
              <a:gdLst/>
              <a:ahLst/>
              <a:cxnLst/>
              <a:rect l="l" t="t" r="r" b="b"/>
              <a:pathLst>
                <a:path w="1673" h="624" extrusionOk="0">
                  <a:moveTo>
                    <a:pt x="1391" y="0"/>
                  </a:moveTo>
                  <a:cubicBezTo>
                    <a:pt x="1219" y="0"/>
                    <a:pt x="1034" y="97"/>
                    <a:pt x="883" y="154"/>
                  </a:cubicBezTo>
                  <a:cubicBezTo>
                    <a:pt x="615" y="247"/>
                    <a:pt x="321" y="327"/>
                    <a:pt x="80" y="475"/>
                  </a:cubicBezTo>
                  <a:cubicBezTo>
                    <a:pt x="0" y="515"/>
                    <a:pt x="41" y="622"/>
                    <a:pt x="107" y="622"/>
                  </a:cubicBezTo>
                  <a:cubicBezTo>
                    <a:pt x="130" y="623"/>
                    <a:pt x="153" y="623"/>
                    <a:pt x="175" y="623"/>
                  </a:cubicBezTo>
                  <a:cubicBezTo>
                    <a:pt x="447" y="623"/>
                    <a:pt x="717" y="550"/>
                    <a:pt x="977" y="488"/>
                  </a:cubicBezTo>
                  <a:cubicBezTo>
                    <a:pt x="1204" y="448"/>
                    <a:pt x="1512" y="448"/>
                    <a:pt x="1632" y="220"/>
                  </a:cubicBezTo>
                  <a:cubicBezTo>
                    <a:pt x="1673" y="154"/>
                    <a:pt x="1646" y="87"/>
                    <a:pt x="1592" y="60"/>
                  </a:cubicBezTo>
                  <a:cubicBezTo>
                    <a:pt x="1530" y="17"/>
                    <a:pt x="1461" y="0"/>
                    <a:pt x="1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4488;p64"/>
            <p:cNvSpPr/>
            <p:nvPr/>
          </p:nvSpPr>
          <p:spPr>
            <a:xfrm flipH="1">
              <a:off x="7568527" y="3934122"/>
              <a:ext cx="93666" cy="34790"/>
            </a:xfrm>
            <a:custGeom>
              <a:avLst/>
              <a:gdLst/>
              <a:ahLst/>
              <a:cxnLst/>
              <a:rect l="l" t="t" r="r" b="b"/>
              <a:pathLst>
                <a:path w="1532" h="569" extrusionOk="0">
                  <a:moveTo>
                    <a:pt x="1176" y="1"/>
                  </a:moveTo>
                  <a:cubicBezTo>
                    <a:pt x="993" y="1"/>
                    <a:pt x="779" y="62"/>
                    <a:pt x="622" y="83"/>
                  </a:cubicBezTo>
                  <a:cubicBezTo>
                    <a:pt x="421" y="110"/>
                    <a:pt x="207" y="177"/>
                    <a:pt x="73" y="351"/>
                  </a:cubicBezTo>
                  <a:cubicBezTo>
                    <a:pt x="1" y="460"/>
                    <a:pt x="103" y="569"/>
                    <a:pt x="202" y="569"/>
                  </a:cubicBezTo>
                  <a:cubicBezTo>
                    <a:pt x="213" y="569"/>
                    <a:pt x="223" y="567"/>
                    <a:pt x="234" y="565"/>
                  </a:cubicBezTo>
                  <a:cubicBezTo>
                    <a:pt x="421" y="525"/>
                    <a:pt x="608" y="485"/>
                    <a:pt x="809" y="472"/>
                  </a:cubicBezTo>
                  <a:cubicBezTo>
                    <a:pt x="1010" y="458"/>
                    <a:pt x="1237" y="485"/>
                    <a:pt x="1398" y="351"/>
                  </a:cubicBezTo>
                  <a:cubicBezTo>
                    <a:pt x="1532" y="244"/>
                    <a:pt x="1438" y="70"/>
                    <a:pt x="1318" y="17"/>
                  </a:cubicBezTo>
                  <a:cubicBezTo>
                    <a:pt x="1274" y="5"/>
                    <a:pt x="1226"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4489;p64"/>
            <p:cNvSpPr/>
            <p:nvPr/>
          </p:nvSpPr>
          <p:spPr>
            <a:xfrm flipH="1">
              <a:off x="7499010" y="3840698"/>
              <a:ext cx="95745" cy="33812"/>
            </a:xfrm>
            <a:custGeom>
              <a:avLst/>
              <a:gdLst/>
              <a:ahLst/>
              <a:cxnLst/>
              <a:rect l="l" t="t" r="r" b="b"/>
              <a:pathLst>
                <a:path w="1566" h="553" extrusionOk="0">
                  <a:moveTo>
                    <a:pt x="1275" y="0"/>
                  </a:moveTo>
                  <a:cubicBezTo>
                    <a:pt x="1146" y="0"/>
                    <a:pt x="1002" y="49"/>
                    <a:pt x="884" y="86"/>
                  </a:cubicBezTo>
                  <a:cubicBezTo>
                    <a:pt x="589" y="167"/>
                    <a:pt x="295" y="261"/>
                    <a:pt x="14" y="368"/>
                  </a:cubicBezTo>
                  <a:cubicBezTo>
                    <a:pt x="1" y="368"/>
                    <a:pt x="1" y="381"/>
                    <a:pt x="1" y="395"/>
                  </a:cubicBezTo>
                  <a:cubicBezTo>
                    <a:pt x="129" y="515"/>
                    <a:pt x="262" y="553"/>
                    <a:pt x="408" y="553"/>
                  </a:cubicBezTo>
                  <a:cubicBezTo>
                    <a:pt x="506" y="553"/>
                    <a:pt x="610" y="536"/>
                    <a:pt x="723" y="514"/>
                  </a:cubicBezTo>
                  <a:cubicBezTo>
                    <a:pt x="896" y="488"/>
                    <a:pt x="1071" y="434"/>
                    <a:pt x="1244" y="407"/>
                  </a:cubicBezTo>
                  <a:cubicBezTo>
                    <a:pt x="1378" y="381"/>
                    <a:pt x="1472" y="368"/>
                    <a:pt x="1538" y="247"/>
                  </a:cubicBezTo>
                  <a:cubicBezTo>
                    <a:pt x="1565" y="220"/>
                    <a:pt x="1565" y="167"/>
                    <a:pt x="1538" y="127"/>
                  </a:cubicBezTo>
                  <a:cubicBezTo>
                    <a:pt x="1473" y="32"/>
                    <a:pt x="1379" y="0"/>
                    <a:pt x="12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4490;p64"/>
            <p:cNvSpPr/>
            <p:nvPr/>
          </p:nvSpPr>
          <p:spPr>
            <a:xfrm flipH="1">
              <a:off x="7664211" y="3763599"/>
              <a:ext cx="43409" cy="53989"/>
            </a:xfrm>
            <a:custGeom>
              <a:avLst/>
              <a:gdLst/>
              <a:ahLst/>
              <a:cxnLst/>
              <a:rect l="l" t="t" r="r" b="b"/>
              <a:pathLst>
                <a:path w="710" h="883" extrusionOk="0">
                  <a:moveTo>
                    <a:pt x="159" y="1"/>
                  </a:moveTo>
                  <a:cubicBezTo>
                    <a:pt x="83" y="1"/>
                    <a:pt x="11" y="72"/>
                    <a:pt x="1" y="143"/>
                  </a:cubicBezTo>
                  <a:cubicBezTo>
                    <a:pt x="1" y="318"/>
                    <a:pt x="121" y="464"/>
                    <a:pt x="228" y="598"/>
                  </a:cubicBezTo>
                  <a:cubicBezTo>
                    <a:pt x="308" y="705"/>
                    <a:pt x="429" y="853"/>
                    <a:pt x="575" y="880"/>
                  </a:cubicBezTo>
                  <a:cubicBezTo>
                    <a:pt x="582" y="882"/>
                    <a:pt x="590" y="883"/>
                    <a:pt x="597" y="883"/>
                  </a:cubicBezTo>
                  <a:cubicBezTo>
                    <a:pt x="633" y="883"/>
                    <a:pt x="672" y="859"/>
                    <a:pt x="682" y="826"/>
                  </a:cubicBezTo>
                  <a:cubicBezTo>
                    <a:pt x="709" y="666"/>
                    <a:pt x="602" y="532"/>
                    <a:pt x="536" y="411"/>
                  </a:cubicBezTo>
                  <a:cubicBezTo>
                    <a:pt x="456" y="277"/>
                    <a:pt x="361" y="104"/>
                    <a:pt x="228" y="24"/>
                  </a:cubicBezTo>
                  <a:cubicBezTo>
                    <a:pt x="206" y="8"/>
                    <a:pt x="182" y="1"/>
                    <a:pt x="1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4491;p64"/>
            <p:cNvSpPr/>
            <p:nvPr/>
          </p:nvSpPr>
          <p:spPr>
            <a:xfrm flipH="1">
              <a:off x="7633152" y="3691330"/>
              <a:ext cx="35828" cy="59308"/>
            </a:xfrm>
            <a:custGeom>
              <a:avLst/>
              <a:gdLst/>
              <a:ahLst/>
              <a:cxnLst/>
              <a:rect l="l" t="t" r="r" b="b"/>
              <a:pathLst>
                <a:path w="586" h="970" extrusionOk="0">
                  <a:moveTo>
                    <a:pt x="201" y="0"/>
                  </a:moveTo>
                  <a:cubicBezTo>
                    <a:pt x="98" y="0"/>
                    <a:pt x="0" y="87"/>
                    <a:pt x="24" y="229"/>
                  </a:cubicBezTo>
                  <a:cubicBezTo>
                    <a:pt x="64" y="389"/>
                    <a:pt x="157" y="550"/>
                    <a:pt x="225" y="697"/>
                  </a:cubicBezTo>
                  <a:cubicBezTo>
                    <a:pt x="261" y="759"/>
                    <a:pt x="333" y="969"/>
                    <a:pt x="428" y="969"/>
                  </a:cubicBezTo>
                  <a:cubicBezTo>
                    <a:pt x="436" y="969"/>
                    <a:pt x="444" y="968"/>
                    <a:pt x="452" y="965"/>
                  </a:cubicBezTo>
                  <a:cubicBezTo>
                    <a:pt x="585" y="924"/>
                    <a:pt x="546" y="751"/>
                    <a:pt x="532" y="644"/>
                  </a:cubicBezTo>
                  <a:cubicBezTo>
                    <a:pt x="505" y="469"/>
                    <a:pt x="452" y="296"/>
                    <a:pt x="385" y="136"/>
                  </a:cubicBezTo>
                  <a:cubicBezTo>
                    <a:pt x="347" y="42"/>
                    <a:pt x="272" y="0"/>
                    <a:pt x="2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4492;p64"/>
            <p:cNvSpPr/>
            <p:nvPr/>
          </p:nvSpPr>
          <p:spPr>
            <a:xfrm flipH="1">
              <a:off x="7564430" y="3568374"/>
              <a:ext cx="52458" cy="121490"/>
            </a:xfrm>
            <a:custGeom>
              <a:avLst/>
              <a:gdLst/>
              <a:ahLst/>
              <a:cxnLst/>
              <a:rect l="l" t="t" r="r" b="b"/>
              <a:pathLst>
                <a:path w="858" h="1987" extrusionOk="0">
                  <a:moveTo>
                    <a:pt x="263" y="1"/>
                  </a:moveTo>
                  <a:cubicBezTo>
                    <a:pt x="235" y="1"/>
                    <a:pt x="208" y="14"/>
                    <a:pt x="188" y="33"/>
                  </a:cubicBezTo>
                  <a:cubicBezTo>
                    <a:pt x="1" y="274"/>
                    <a:pt x="242" y="755"/>
                    <a:pt x="295" y="996"/>
                  </a:cubicBezTo>
                  <a:cubicBezTo>
                    <a:pt x="349" y="1210"/>
                    <a:pt x="389" y="1437"/>
                    <a:pt x="429" y="1651"/>
                  </a:cubicBezTo>
                  <a:cubicBezTo>
                    <a:pt x="443" y="1731"/>
                    <a:pt x="443" y="1919"/>
                    <a:pt x="523" y="1959"/>
                  </a:cubicBezTo>
                  <a:cubicBezTo>
                    <a:pt x="523" y="1972"/>
                    <a:pt x="536" y="1972"/>
                    <a:pt x="536" y="1972"/>
                  </a:cubicBezTo>
                  <a:cubicBezTo>
                    <a:pt x="552" y="1982"/>
                    <a:pt x="567" y="1987"/>
                    <a:pt x="582" y="1987"/>
                  </a:cubicBezTo>
                  <a:cubicBezTo>
                    <a:pt x="605" y="1987"/>
                    <a:pt x="627" y="1976"/>
                    <a:pt x="643" y="1959"/>
                  </a:cubicBezTo>
                  <a:cubicBezTo>
                    <a:pt x="857" y="1758"/>
                    <a:pt x="710" y="1223"/>
                    <a:pt x="670" y="982"/>
                  </a:cubicBezTo>
                  <a:cubicBezTo>
                    <a:pt x="630" y="741"/>
                    <a:pt x="603" y="73"/>
                    <a:pt x="295" y="6"/>
                  </a:cubicBezTo>
                  <a:cubicBezTo>
                    <a:pt x="285" y="3"/>
                    <a:pt x="274" y="1"/>
                    <a:pt x="2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4493;p64"/>
            <p:cNvSpPr/>
            <p:nvPr/>
          </p:nvSpPr>
          <p:spPr>
            <a:xfrm flipH="1">
              <a:off x="7523588" y="3574244"/>
              <a:ext cx="21277" cy="63833"/>
            </a:xfrm>
            <a:custGeom>
              <a:avLst/>
              <a:gdLst/>
              <a:ahLst/>
              <a:cxnLst/>
              <a:rect l="l" t="t" r="r" b="b"/>
              <a:pathLst>
                <a:path w="348" h="1044" extrusionOk="0">
                  <a:moveTo>
                    <a:pt x="110" y="0"/>
                  </a:moveTo>
                  <a:cubicBezTo>
                    <a:pt x="77" y="0"/>
                    <a:pt x="47" y="17"/>
                    <a:pt x="41" y="57"/>
                  </a:cubicBezTo>
                  <a:cubicBezTo>
                    <a:pt x="0" y="231"/>
                    <a:pt x="14" y="392"/>
                    <a:pt x="41" y="552"/>
                  </a:cubicBezTo>
                  <a:cubicBezTo>
                    <a:pt x="68" y="713"/>
                    <a:pt x="54" y="913"/>
                    <a:pt x="175" y="1034"/>
                  </a:cubicBezTo>
                  <a:cubicBezTo>
                    <a:pt x="181" y="1040"/>
                    <a:pt x="191" y="1044"/>
                    <a:pt x="201" y="1044"/>
                  </a:cubicBezTo>
                  <a:cubicBezTo>
                    <a:pt x="211" y="1044"/>
                    <a:pt x="221" y="1040"/>
                    <a:pt x="228" y="1034"/>
                  </a:cubicBezTo>
                  <a:cubicBezTo>
                    <a:pt x="348" y="913"/>
                    <a:pt x="335" y="740"/>
                    <a:pt x="348" y="579"/>
                  </a:cubicBezTo>
                  <a:cubicBezTo>
                    <a:pt x="348" y="392"/>
                    <a:pt x="321" y="205"/>
                    <a:pt x="201" y="44"/>
                  </a:cubicBezTo>
                  <a:cubicBezTo>
                    <a:pt x="181" y="17"/>
                    <a:pt x="144" y="0"/>
                    <a:pt x="1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4494;p64"/>
            <p:cNvSpPr/>
            <p:nvPr/>
          </p:nvSpPr>
          <p:spPr>
            <a:xfrm flipH="1">
              <a:off x="7490878" y="3512247"/>
              <a:ext cx="29469" cy="60715"/>
            </a:xfrm>
            <a:custGeom>
              <a:avLst/>
              <a:gdLst/>
              <a:ahLst/>
              <a:cxnLst/>
              <a:rect l="l" t="t" r="r" b="b"/>
              <a:pathLst>
                <a:path w="482" h="993" extrusionOk="0">
                  <a:moveTo>
                    <a:pt x="214" y="1"/>
                  </a:moveTo>
                  <a:cubicBezTo>
                    <a:pt x="175" y="1"/>
                    <a:pt x="134" y="1"/>
                    <a:pt x="107" y="28"/>
                  </a:cubicBezTo>
                  <a:cubicBezTo>
                    <a:pt x="0" y="161"/>
                    <a:pt x="41" y="336"/>
                    <a:pt x="68" y="482"/>
                  </a:cubicBezTo>
                  <a:cubicBezTo>
                    <a:pt x="95" y="630"/>
                    <a:pt x="107" y="817"/>
                    <a:pt x="202" y="937"/>
                  </a:cubicBezTo>
                  <a:cubicBezTo>
                    <a:pt x="222" y="972"/>
                    <a:pt x="261" y="993"/>
                    <a:pt x="301" y="993"/>
                  </a:cubicBezTo>
                  <a:cubicBezTo>
                    <a:pt x="338" y="993"/>
                    <a:pt x="376" y="976"/>
                    <a:pt x="402" y="937"/>
                  </a:cubicBezTo>
                  <a:cubicBezTo>
                    <a:pt x="482" y="791"/>
                    <a:pt x="455" y="603"/>
                    <a:pt x="442" y="429"/>
                  </a:cubicBezTo>
                  <a:cubicBezTo>
                    <a:pt x="428" y="282"/>
                    <a:pt x="402" y="54"/>
                    <a:pt x="2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4495;p64"/>
            <p:cNvSpPr/>
            <p:nvPr/>
          </p:nvSpPr>
          <p:spPr>
            <a:xfrm flipH="1">
              <a:off x="7409868" y="3454346"/>
              <a:ext cx="36684" cy="66890"/>
            </a:xfrm>
            <a:custGeom>
              <a:avLst/>
              <a:gdLst/>
              <a:ahLst/>
              <a:cxnLst/>
              <a:rect l="l" t="t" r="r" b="b"/>
              <a:pathLst>
                <a:path w="600" h="1094" extrusionOk="0">
                  <a:moveTo>
                    <a:pt x="511" y="1"/>
                  </a:moveTo>
                  <a:cubicBezTo>
                    <a:pt x="490" y="1"/>
                    <a:pt x="469" y="9"/>
                    <a:pt x="452" y="25"/>
                  </a:cubicBezTo>
                  <a:cubicBezTo>
                    <a:pt x="332" y="159"/>
                    <a:pt x="252" y="306"/>
                    <a:pt x="198" y="466"/>
                  </a:cubicBezTo>
                  <a:cubicBezTo>
                    <a:pt x="131" y="641"/>
                    <a:pt x="38" y="814"/>
                    <a:pt x="11" y="988"/>
                  </a:cubicBezTo>
                  <a:cubicBezTo>
                    <a:pt x="0" y="1041"/>
                    <a:pt x="40" y="1094"/>
                    <a:pt x="90" y="1094"/>
                  </a:cubicBezTo>
                  <a:cubicBezTo>
                    <a:pt x="103" y="1094"/>
                    <a:pt x="117" y="1090"/>
                    <a:pt x="131" y="1082"/>
                  </a:cubicBezTo>
                  <a:cubicBezTo>
                    <a:pt x="265" y="988"/>
                    <a:pt x="345" y="828"/>
                    <a:pt x="425" y="680"/>
                  </a:cubicBezTo>
                  <a:cubicBezTo>
                    <a:pt x="519" y="493"/>
                    <a:pt x="586" y="306"/>
                    <a:pt x="600" y="92"/>
                  </a:cubicBezTo>
                  <a:cubicBezTo>
                    <a:pt x="600" y="37"/>
                    <a:pt x="556" y="1"/>
                    <a:pt x="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4496;p64"/>
            <p:cNvSpPr/>
            <p:nvPr/>
          </p:nvSpPr>
          <p:spPr>
            <a:xfrm flipH="1">
              <a:off x="7342797" y="3458259"/>
              <a:ext cx="44388" cy="45673"/>
            </a:xfrm>
            <a:custGeom>
              <a:avLst/>
              <a:gdLst/>
              <a:ahLst/>
              <a:cxnLst/>
              <a:rect l="l" t="t" r="r" b="b"/>
              <a:pathLst>
                <a:path w="726" h="747" extrusionOk="0">
                  <a:moveTo>
                    <a:pt x="565" y="1"/>
                  </a:moveTo>
                  <a:cubicBezTo>
                    <a:pt x="417" y="1"/>
                    <a:pt x="310" y="202"/>
                    <a:pt x="244" y="309"/>
                  </a:cubicBezTo>
                  <a:cubicBezTo>
                    <a:pt x="191" y="389"/>
                    <a:pt x="96" y="483"/>
                    <a:pt x="70" y="577"/>
                  </a:cubicBezTo>
                  <a:lnTo>
                    <a:pt x="57" y="577"/>
                  </a:lnTo>
                  <a:cubicBezTo>
                    <a:pt x="0" y="667"/>
                    <a:pt x="76" y="747"/>
                    <a:pt x="157" y="747"/>
                  </a:cubicBezTo>
                  <a:cubicBezTo>
                    <a:pt x="173" y="747"/>
                    <a:pt x="188" y="744"/>
                    <a:pt x="203" y="737"/>
                  </a:cubicBezTo>
                  <a:cubicBezTo>
                    <a:pt x="310" y="710"/>
                    <a:pt x="391" y="577"/>
                    <a:pt x="458" y="509"/>
                  </a:cubicBezTo>
                  <a:cubicBezTo>
                    <a:pt x="551" y="402"/>
                    <a:pt x="726" y="242"/>
                    <a:pt x="685" y="81"/>
                  </a:cubicBezTo>
                  <a:cubicBezTo>
                    <a:pt x="672" y="28"/>
                    <a:pt x="619" y="1"/>
                    <a:pt x="56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4497;p64"/>
            <p:cNvSpPr/>
            <p:nvPr/>
          </p:nvSpPr>
          <p:spPr>
            <a:xfrm flipH="1">
              <a:off x="7379603" y="3571126"/>
              <a:ext cx="53742" cy="43717"/>
            </a:xfrm>
            <a:custGeom>
              <a:avLst/>
              <a:gdLst/>
              <a:ahLst/>
              <a:cxnLst/>
              <a:rect l="l" t="t" r="r" b="b"/>
              <a:pathLst>
                <a:path w="879" h="715" extrusionOk="0">
                  <a:moveTo>
                    <a:pt x="698" y="1"/>
                  </a:moveTo>
                  <a:cubicBezTo>
                    <a:pt x="669" y="1"/>
                    <a:pt x="640" y="10"/>
                    <a:pt x="611" y="28"/>
                  </a:cubicBezTo>
                  <a:cubicBezTo>
                    <a:pt x="491" y="68"/>
                    <a:pt x="384" y="175"/>
                    <a:pt x="303" y="268"/>
                  </a:cubicBezTo>
                  <a:cubicBezTo>
                    <a:pt x="209" y="349"/>
                    <a:pt x="129" y="443"/>
                    <a:pt x="49" y="550"/>
                  </a:cubicBezTo>
                  <a:cubicBezTo>
                    <a:pt x="0" y="610"/>
                    <a:pt x="73" y="714"/>
                    <a:pt x="146" y="714"/>
                  </a:cubicBezTo>
                  <a:cubicBezTo>
                    <a:pt x="154" y="714"/>
                    <a:pt x="162" y="713"/>
                    <a:pt x="170" y="710"/>
                  </a:cubicBezTo>
                  <a:cubicBezTo>
                    <a:pt x="410" y="616"/>
                    <a:pt x="678" y="456"/>
                    <a:pt x="839" y="256"/>
                  </a:cubicBezTo>
                  <a:cubicBezTo>
                    <a:pt x="878" y="188"/>
                    <a:pt x="851" y="95"/>
                    <a:pt x="812" y="54"/>
                  </a:cubicBezTo>
                  <a:cubicBezTo>
                    <a:pt x="774" y="17"/>
                    <a:pt x="736" y="1"/>
                    <a:pt x="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4498;p64"/>
            <p:cNvSpPr/>
            <p:nvPr/>
          </p:nvSpPr>
          <p:spPr>
            <a:xfrm flipH="1">
              <a:off x="7433590" y="3661370"/>
              <a:ext cx="50807" cy="31060"/>
            </a:xfrm>
            <a:custGeom>
              <a:avLst/>
              <a:gdLst/>
              <a:ahLst/>
              <a:cxnLst/>
              <a:rect l="l" t="t" r="r" b="b"/>
              <a:pathLst>
                <a:path w="831" h="508" extrusionOk="0">
                  <a:moveTo>
                    <a:pt x="641" y="0"/>
                  </a:moveTo>
                  <a:cubicBezTo>
                    <a:pt x="524" y="0"/>
                    <a:pt x="398" y="75"/>
                    <a:pt x="309" y="130"/>
                  </a:cubicBezTo>
                  <a:cubicBezTo>
                    <a:pt x="202" y="210"/>
                    <a:pt x="108" y="278"/>
                    <a:pt x="28" y="385"/>
                  </a:cubicBezTo>
                  <a:cubicBezTo>
                    <a:pt x="1" y="424"/>
                    <a:pt x="28" y="492"/>
                    <a:pt x="81" y="505"/>
                  </a:cubicBezTo>
                  <a:cubicBezTo>
                    <a:pt x="96" y="507"/>
                    <a:pt x="111" y="507"/>
                    <a:pt x="125" y="507"/>
                  </a:cubicBezTo>
                  <a:cubicBezTo>
                    <a:pt x="218" y="507"/>
                    <a:pt x="310" y="472"/>
                    <a:pt x="402" y="438"/>
                  </a:cubicBezTo>
                  <a:cubicBezTo>
                    <a:pt x="523" y="385"/>
                    <a:pt x="723" y="331"/>
                    <a:pt x="791" y="197"/>
                  </a:cubicBezTo>
                  <a:cubicBezTo>
                    <a:pt x="830" y="117"/>
                    <a:pt x="791" y="37"/>
                    <a:pt x="710" y="10"/>
                  </a:cubicBezTo>
                  <a:cubicBezTo>
                    <a:pt x="688" y="3"/>
                    <a:pt x="665" y="0"/>
                    <a:pt x="6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4499;p64"/>
            <p:cNvSpPr/>
            <p:nvPr/>
          </p:nvSpPr>
          <p:spPr>
            <a:xfrm flipH="1">
              <a:off x="7454011" y="3739815"/>
              <a:ext cx="85107" cy="48303"/>
            </a:xfrm>
            <a:custGeom>
              <a:avLst/>
              <a:gdLst/>
              <a:ahLst/>
              <a:cxnLst/>
              <a:rect l="l" t="t" r="r" b="b"/>
              <a:pathLst>
                <a:path w="1392" h="790" extrusionOk="0">
                  <a:moveTo>
                    <a:pt x="1152" y="0"/>
                  </a:moveTo>
                  <a:cubicBezTo>
                    <a:pt x="825" y="0"/>
                    <a:pt x="159" y="486"/>
                    <a:pt x="54" y="613"/>
                  </a:cubicBezTo>
                  <a:cubicBezTo>
                    <a:pt x="0" y="666"/>
                    <a:pt x="27" y="746"/>
                    <a:pt x="93" y="773"/>
                  </a:cubicBezTo>
                  <a:cubicBezTo>
                    <a:pt x="129" y="784"/>
                    <a:pt x="166" y="789"/>
                    <a:pt x="204" y="789"/>
                  </a:cubicBezTo>
                  <a:cubicBezTo>
                    <a:pt x="398" y="789"/>
                    <a:pt x="620" y="665"/>
                    <a:pt x="776" y="586"/>
                  </a:cubicBezTo>
                  <a:cubicBezTo>
                    <a:pt x="923" y="506"/>
                    <a:pt x="1391" y="359"/>
                    <a:pt x="1324" y="118"/>
                  </a:cubicBezTo>
                  <a:cubicBezTo>
                    <a:pt x="1302" y="34"/>
                    <a:pt x="1239" y="0"/>
                    <a:pt x="1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4500;p64"/>
            <p:cNvSpPr/>
            <p:nvPr/>
          </p:nvSpPr>
          <p:spPr>
            <a:xfrm flipH="1">
              <a:off x="7602093" y="1855315"/>
              <a:ext cx="107973" cy="108039"/>
            </a:xfrm>
            <a:custGeom>
              <a:avLst/>
              <a:gdLst/>
              <a:ahLst/>
              <a:cxnLst/>
              <a:rect l="l" t="t" r="r" b="b"/>
              <a:pathLst>
                <a:path w="1766" h="1767" extrusionOk="0">
                  <a:moveTo>
                    <a:pt x="883" y="1"/>
                  </a:moveTo>
                  <a:cubicBezTo>
                    <a:pt x="401" y="1"/>
                    <a:pt x="0" y="402"/>
                    <a:pt x="0" y="883"/>
                  </a:cubicBezTo>
                  <a:cubicBezTo>
                    <a:pt x="0" y="1379"/>
                    <a:pt x="401" y="1766"/>
                    <a:pt x="883" y="1766"/>
                  </a:cubicBezTo>
                  <a:cubicBezTo>
                    <a:pt x="1364" y="1766"/>
                    <a:pt x="1766" y="1379"/>
                    <a:pt x="1766" y="883"/>
                  </a:cubicBezTo>
                  <a:cubicBezTo>
                    <a:pt x="1766" y="402"/>
                    <a:pt x="1364" y="1"/>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4501;p64"/>
            <p:cNvSpPr/>
            <p:nvPr/>
          </p:nvSpPr>
          <p:spPr>
            <a:xfrm flipH="1">
              <a:off x="7660971" y="1867299"/>
              <a:ext cx="36806" cy="38275"/>
            </a:xfrm>
            <a:custGeom>
              <a:avLst/>
              <a:gdLst/>
              <a:ahLst/>
              <a:cxnLst/>
              <a:rect l="l" t="t" r="r" b="b"/>
              <a:pathLst>
                <a:path w="602" h="626" extrusionOk="0">
                  <a:moveTo>
                    <a:pt x="397" y="1"/>
                  </a:moveTo>
                  <a:cubicBezTo>
                    <a:pt x="380" y="1"/>
                    <a:pt x="364" y="2"/>
                    <a:pt x="348" y="6"/>
                  </a:cubicBezTo>
                  <a:cubicBezTo>
                    <a:pt x="254" y="19"/>
                    <a:pt x="174" y="152"/>
                    <a:pt x="120" y="233"/>
                  </a:cubicBezTo>
                  <a:cubicBezTo>
                    <a:pt x="67" y="313"/>
                    <a:pt x="0" y="407"/>
                    <a:pt x="13" y="500"/>
                  </a:cubicBezTo>
                  <a:cubicBezTo>
                    <a:pt x="13" y="527"/>
                    <a:pt x="13" y="541"/>
                    <a:pt x="27" y="568"/>
                  </a:cubicBezTo>
                  <a:cubicBezTo>
                    <a:pt x="54" y="594"/>
                    <a:pt x="81" y="607"/>
                    <a:pt x="120" y="621"/>
                  </a:cubicBezTo>
                  <a:cubicBezTo>
                    <a:pt x="130" y="624"/>
                    <a:pt x="141" y="625"/>
                    <a:pt x="151" y="625"/>
                  </a:cubicBezTo>
                  <a:cubicBezTo>
                    <a:pt x="240" y="625"/>
                    <a:pt x="341" y="535"/>
                    <a:pt x="402" y="487"/>
                  </a:cubicBezTo>
                  <a:cubicBezTo>
                    <a:pt x="455" y="420"/>
                    <a:pt x="575" y="327"/>
                    <a:pt x="589" y="246"/>
                  </a:cubicBezTo>
                  <a:cubicBezTo>
                    <a:pt x="602" y="166"/>
                    <a:pt x="589" y="113"/>
                    <a:pt x="535" y="59"/>
                  </a:cubicBezTo>
                  <a:cubicBezTo>
                    <a:pt x="504" y="18"/>
                    <a:pt x="450" y="1"/>
                    <a:pt x="3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4502;p64"/>
            <p:cNvSpPr/>
            <p:nvPr/>
          </p:nvSpPr>
          <p:spPr>
            <a:xfrm flipH="1">
              <a:off x="7214403" y="2408155"/>
              <a:ext cx="110480" cy="101497"/>
            </a:xfrm>
            <a:custGeom>
              <a:avLst/>
              <a:gdLst/>
              <a:ahLst/>
              <a:cxnLst/>
              <a:rect l="l" t="t" r="r" b="b"/>
              <a:pathLst>
                <a:path w="1807" h="1660" extrusionOk="0">
                  <a:moveTo>
                    <a:pt x="1004" y="1"/>
                  </a:moveTo>
                  <a:cubicBezTo>
                    <a:pt x="857" y="1"/>
                    <a:pt x="723" y="28"/>
                    <a:pt x="616" y="81"/>
                  </a:cubicBezTo>
                  <a:cubicBezTo>
                    <a:pt x="188" y="268"/>
                    <a:pt x="1" y="884"/>
                    <a:pt x="322" y="1392"/>
                  </a:cubicBezTo>
                  <a:cubicBezTo>
                    <a:pt x="442" y="1579"/>
                    <a:pt x="670" y="1660"/>
                    <a:pt x="897" y="1660"/>
                  </a:cubicBezTo>
                  <a:cubicBezTo>
                    <a:pt x="1325" y="1660"/>
                    <a:pt x="1806" y="1379"/>
                    <a:pt x="1806" y="830"/>
                  </a:cubicBezTo>
                  <a:cubicBezTo>
                    <a:pt x="1806" y="215"/>
                    <a:pt x="1392" y="1"/>
                    <a:pt x="10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4503;p64"/>
            <p:cNvSpPr/>
            <p:nvPr/>
          </p:nvSpPr>
          <p:spPr>
            <a:xfrm flipH="1">
              <a:off x="7268389" y="2426437"/>
              <a:ext cx="30325" cy="31183"/>
            </a:xfrm>
            <a:custGeom>
              <a:avLst/>
              <a:gdLst/>
              <a:ahLst/>
              <a:cxnLst/>
              <a:rect l="l" t="t" r="r" b="b"/>
              <a:pathLst>
                <a:path w="496" h="510" extrusionOk="0">
                  <a:moveTo>
                    <a:pt x="291" y="0"/>
                  </a:moveTo>
                  <a:cubicBezTo>
                    <a:pt x="194" y="0"/>
                    <a:pt x="112" y="81"/>
                    <a:pt x="67" y="171"/>
                  </a:cubicBezTo>
                  <a:cubicBezTo>
                    <a:pt x="14" y="251"/>
                    <a:pt x="1" y="344"/>
                    <a:pt x="40" y="438"/>
                  </a:cubicBezTo>
                  <a:cubicBezTo>
                    <a:pt x="72" y="489"/>
                    <a:pt x="127" y="509"/>
                    <a:pt x="175" y="509"/>
                  </a:cubicBezTo>
                  <a:cubicBezTo>
                    <a:pt x="189" y="509"/>
                    <a:pt x="203" y="508"/>
                    <a:pt x="215" y="504"/>
                  </a:cubicBezTo>
                  <a:lnTo>
                    <a:pt x="242" y="504"/>
                  </a:lnTo>
                  <a:cubicBezTo>
                    <a:pt x="255" y="492"/>
                    <a:pt x="281" y="478"/>
                    <a:pt x="295" y="465"/>
                  </a:cubicBezTo>
                  <a:cubicBezTo>
                    <a:pt x="322" y="451"/>
                    <a:pt x="349" y="424"/>
                    <a:pt x="375" y="411"/>
                  </a:cubicBezTo>
                  <a:lnTo>
                    <a:pt x="388" y="397"/>
                  </a:lnTo>
                  <a:cubicBezTo>
                    <a:pt x="388" y="397"/>
                    <a:pt x="429" y="371"/>
                    <a:pt x="429" y="358"/>
                  </a:cubicBezTo>
                  <a:cubicBezTo>
                    <a:pt x="495" y="304"/>
                    <a:pt x="495" y="224"/>
                    <a:pt x="482" y="157"/>
                  </a:cubicBezTo>
                  <a:cubicBezTo>
                    <a:pt x="482" y="90"/>
                    <a:pt x="415" y="37"/>
                    <a:pt x="349" y="10"/>
                  </a:cubicBezTo>
                  <a:cubicBezTo>
                    <a:pt x="329" y="3"/>
                    <a:pt x="310" y="0"/>
                    <a:pt x="2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TextBox 118"/>
          <p:cNvSpPr txBox="1"/>
          <p:nvPr/>
        </p:nvSpPr>
        <p:spPr>
          <a:xfrm>
            <a:off x="1380067" y="1142489"/>
            <a:ext cx="6028266" cy="3293209"/>
          </a:xfrm>
          <a:prstGeom prst="rect">
            <a:avLst/>
          </a:prstGeom>
          <a:noFill/>
        </p:spPr>
        <p:txBody>
          <a:bodyPr wrap="square" rtlCol="0">
            <a:spAutoFit/>
          </a:bodyPr>
          <a:lstStyle/>
          <a:p>
            <a:pPr lvl="0" algn="just"/>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Hỗn hợp được tạo thành từ hai hay nhiều chất trộn lẫn với nhau. Trong hỗn hợp, mỗi chất giữ nguyên tính chất của nó.</a:t>
            </a:r>
          </a:p>
          <a:p>
            <a:pPr lvl="0" algn="just"/>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Hỗn hợp chất lỏng với chất rắn hoà tan, phân bố đều hoặc hỗn hợp chất lỏng với chất lỏng hoà tan, phân bố đều vào nhau tạo thành dung dịch.</a:t>
            </a:r>
          </a:p>
        </p:txBody>
      </p:sp>
    </p:spTree>
    <p:extLst>
      <p:ext uri="{BB962C8B-B14F-4D97-AF65-F5344CB8AC3E}">
        <p14:creationId xmlns:p14="http://schemas.microsoft.com/office/powerpoint/2010/main" val="1524704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anim calcmode="lin" valueType="num">
                                      <p:cBhvr>
                                        <p:cTn id="13" dur="1000" fill="hold"/>
                                        <p:tgtEl>
                                          <p:spTgt spid="119"/>
                                        </p:tgtEl>
                                        <p:attrNameLst>
                                          <p:attrName>ppt_x</p:attrName>
                                        </p:attrNameLst>
                                      </p:cBhvr>
                                      <p:tavLst>
                                        <p:tav tm="0">
                                          <p:val>
                                            <p:strVal val="#ppt_x"/>
                                          </p:val>
                                        </p:tav>
                                        <p:tav tm="100000">
                                          <p:val>
                                            <p:strVal val="#ppt_x"/>
                                          </p:val>
                                        </p:tav>
                                      </p:tavLst>
                                    </p:anim>
                                    <p:anim calcmode="lin" valueType="num">
                                      <p:cBhvr>
                                        <p:cTn id="1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pic>
        <p:nvPicPr>
          <p:cNvPr id="183" name="PA_图片 2" descr="图片包含 事情, 物体&#10;&#10;已生成极高可信度的说明"/>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572194" y="127000"/>
            <a:ext cx="4574606" cy="4893733"/>
          </a:xfrm>
          <a:prstGeom prst="rect">
            <a:avLst/>
          </a:prstGeom>
        </p:spPr>
      </p:pic>
      <p:sp>
        <p:nvSpPr>
          <p:cNvPr id="4" name="Rectangle 3"/>
          <p:cNvSpPr/>
          <p:nvPr/>
        </p:nvSpPr>
        <p:spPr>
          <a:xfrm>
            <a:off x="2067871" y="1942837"/>
            <a:ext cx="3630195" cy="2123658"/>
          </a:xfrm>
          <a:prstGeom prst="rect">
            <a:avLst/>
          </a:prstGeom>
        </p:spPr>
        <p:txBody>
          <a:bodyPr wrap="square">
            <a:spAutoFit/>
          </a:bodyPr>
          <a:lstStyle/>
          <a:p>
            <a:pPr marL="0" marR="0" lvl="1"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rPr>
              <a:t>1. </a:t>
            </a:r>
            <a:r>
              <a:rPr lang="en-US" altLang="en-US" sz="4400" b="1" dirty="0" err="1">
                <a:solidFill>
                  <a:srgbClr val="002060"/>
                </a:solidFill>
                <a:latin typeface="Cambria" panose="02040503050406030204" pitchFamily="18" charset="0"/>
                <a:ea typeface="Cambria" panose="02040503050406030204" pitchFamily="18" charset="0"/>
              </a:rPr>
              <a:t>Phân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biệt</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hỗn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hợp</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và</a:t>
            </a:r>
            <a:r>
              <a:rPr lang="en-US" altLang="en-US" sz="4400" b="1" dirty="0">
                <a:solidFill>
                  <a:srgbClr val="002060"/>
                </a:solidFill>
                <a:latin typeface="Cambria" panose="02040503050406030204" pitchFamily="18" charset="0"/>
                <a:ea typeface="Cambria" panose="02040503050406030204" pitchFamily="18" charset="0"/>
              </a:rPr>
              <a:t> dung </a:t>
            </a:r>
            <a:r>
              <a:rPr lang="en-US" altLang="en-US" sz="4400" b="1" dirty="0" err="1">
                <a:solidFill>
                  <a:srgbClr val="002060"/>
                </a:solidFill>
                <a:latin typeface="Cambria" panose="02040503050406030204" pitchFamily="18" charset="0"/>
                <a:ea typeface="Cambria" panose="02040503050406030204" pitchFamily="18" charset="0"/>
              </a:rPr>
              <a:t>dịch</a:t>
            </a:r>
            <a:endParaRPr kumimoji="0" lang="en-US" alt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177"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sp>
        <p:nvSpPr>
          <p:cNvPr id="2" name="Freeform 3">
            <a:extLst>
              <a:ext uri="{FF2B5EF4-FFF2-40B4-BE49-F238E27FC236}">
                <a16:creationId xmlns:a16="http://schemas.microsoft.com/office/drawing/2014/main" xmlns="" id="{23F5976F-88EE-9199-A071-48BFE4CE0122}"/>
              </a:ext>
            </a:extLst>
          </p:cNvPr>
          <p:cNvSpPr/>
          <p:nvPr/>
        </p:nvSpPr>
        <p:spPr>
          <a:xfrm>
            <a:off x="6358467" y="2480733"/>
            <a:ext cx="2302933" cy="2418038"/>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6"/>
            <a:stretch>
              <a:fillRect/>
            </a:stretch>
          </a:blipFill>
        </p:spPr>
        <p:txBody>
          <a:bodyPr/>
          <a:lstStyle/>
          <a:p>
            <a:endParaRPr lang="en-US"/>
          </a:p>
        </p:txBody>
      </p:sp>
      <p:sp>
        <p:nvSpPr>
          <p:cNvPr id="3" name="Freeform 4">
            <a:extLst>
              <a:ext uri="{FF2B5EF4-FFF2-40B4-BE49-F238E27FC236}">
                <a16:creationId xmlns:a16="http://schemas.microsoft.com/office/drawing/2014/main" xmlns="" id="{ED6FD62B-F1AB-7F80-8744-762A09ADAD8D}"/>
              </a:ext>
            </a:extLst>
          </p:cNvPr>
          <p:cNvSpPr/>
          <p:nvPr/>
        </p:nvSpPr>
        <p:spPr>
          <a:xfrm>
            <a:off x="333122" y="2963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3295158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barn(inVertical)">
                                      <p:cBhvr>
                                        <p:cTn id="7" dur="500"/>
                                        <p:tgtEl>
                                          <p:spTgt spid="1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anim calcmode="lin" valueType="num">
                                      <p:cBhvr>
                                        <p:cTn id="14" dur="1000" fill="hold"/>
                                        <p:tgtEl>
                                          <p:spTgt spid="177"/>
                                        </p:tgtEl>
                                        <p:attrNameLst>
                                          <p:attrName>ppt_x</p:attrName>
                                        </p:attrNameLst>
                                      </p:cBhvr>
                                      <p:tavLst>
                                        <p:tav tm="0">
                                          <p:val>
                                            <p:strVal val="#ppt_x"/>
                                          </p:val>
                                        </p:tav>
                                        <p:tav tm="100000">
                                          <p:val>
                                            <p:strVal val="#ppt_x"/>
                                          </p:val>
                                        </p:tav>
                                      </p:tavLst>
                                    </p:anim>
                                    <p:anim calcmode="lin" valueType="num">
                                      <p:cBhvr>
                                        <p:cTn id="15" dur="1000" fill="hold"/>
                                        <p:tgtEl>
                                          <p:spTgt spid="17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279400" y="94277"/>
            <a:ext cx="8484042" cy="616924"/>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800" b="1" dirty="0" err="1">
                <a:solidFill>
                  <a:srgbClr val="002060"/>
                </a:solidFill>
                <a:latin typeface="Cambria" panose="02040503050406030204" pitchFamily="18" charset="0"/>
                <a:ea typeface="Cambria" panose="02040503050406030204" pitchFamily="18" charset="0"/>
              </a:rPr>
              <a:t>Thí</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nghiệm</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tạo</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hỗn</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hợp</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và</a:t>
            </a:r>
            <a:r>
              <a:rPr lang="en-US" altLang="zh-CN" sz="2800" b="1" dirty="0">
                <a:solidFill>
                  <a:srgbClr val="002060"/>
                </a:solidFill>
                <a:latin typeface="Cambria" panose="02040503050406030204" pitchFamily="18" charset="0"/>
                <a:ea typeface="Cambria" panose="02040503050406030204" pitchFamily="18" charset="0"/>
              </a:rPr>
              <a:t> dung </a:t>
            </a:r>
            <a:r>
              <a:rPr lang="en-US" altLang="zh-CN" sz="2800" b="1" dirty="0" err="1">
                <a:solidFill>
                  <a:srgbClr val="002060"/>
                </a:solidFill>
                <a:latin typeface="Cambria" panose="02040503050406030204" pitchFamily="18" charset="0"/>
                <a:ea typeface="Cambria" panose="02040503050406030204" pitchFamily="18" charset="0"/>
              </a:rPr>
              <a:t>dịch</a:t>
            </a:r>
            <a:r>
              <a:rPr lang="en-US" altLang="zh-CN" sz="2800" b="1" dirty="0">
                <a:solidFill>
                  <a:srgbClr val="002060"/>
                </a:solidFill>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xmlns=""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5" name="TextBox 4">
            <a:extLst>
              <a:ext uri="{FF2B5EF4-FFF2-40B4-BE49-F238E27FC236}">
                <a16:creationId xmlns:a16="http://schemas.microsoft.com/office/drawing/2014/main" xmlns="" id="{A1D37117-C212-2C54-003B-431AC50993B6}"/>
              </a:ext>
            </a:extLst>
          </p:cNvPr>
          <p:cNvSpPr txBox="1"/>
          <p:nvPr/>
        </p:nvSpPr>
        <p:spPr>
          <a:xfrm>
            <a:off x="313267" y="982133"/>
            <a:ext cx="8720666" cy="1200329"/>
          </a:xfrm>
          <a:prstGeom prst="rect">
            <a:avLst/>
          </a:prstGeom>
          <a:noFill/>
        </p:spPr>
        <p:txBody>
          <a:bodyPr wrap="square" rtlCol="0">
            <a:spAutoFit/>
          </a:bodyPr>
          <a:lstStyle/>
          <a:p>
            <a:pPr algn="just"/>
            <a:r>
              <a:rPr lang="vi-VN" sz="2400" b="1" i="1" dirty="0">
                <a:solidFill>
                  <a:srgbClr val="000000"/>
                </a:solidFill>
                <a:effectLst/>
                <a:latin typeface="Calibri" panose="020F0502020204030204" pitchFamily="34" charset="0"/>
                <a:cs typeface="Calibri" panose="020F0502020204030204" pitchFamily="34" charset="0"/>
              </a:rPr>
              <a:t>Chuẩn bị:</a:t>
            </a:r>
            <a:r>
              <a:rPr lang="vi-VN" sz="2400" b="1" i="0" dirty="0">
                <a:solidFill>
                  <a:srgbClr val="000000"/>
                </a:solidFill>
                <a:effectLst/>
                <a:latin typeface="Calibri" panose="020F0502020204030204" pitchFamily="34" charset="0"/>
                <a:cs typeface="Calibri" panose="020F0502020204030204" pitchFamily="34" charset="0"/>
              </a:rPr>
              <a:t> </a:t>
            </a:r>
            <a:r>
              <a:rPr lang="vi-VN" sz="2400" b="0" i="0" dirty="0">
                <a:solidFill>
                  <a:srgbClr val="000000"/>
                </a:solidFill>
                <a:effectLst/>
                <a:latin typeface="Calibri" panose="020F0502020204030204" pitchFamily="34" charset="0"/>
                <a:cs typeface="Calibri" panose="020F0502020204030204" pitchFamily="34" charset="0"/>
              </a:rPr>
              <a:t>muối ăn, hạt tiêu, 1 thìa, 1 đĩa, 1 cốc thuỷ tinh chứa nước.</a:t>
            </a:r>
          </a:p>
          <a:p>
            <a:pPr algn="just"/>
            <a:r>
              <a:rPr lang="vi-VN" sz="2400" b="1" i="1" dirty="0">
                <a:solidFill>
                  <a:srgbClr val="000000"/>
                </a:solidFill>
                <a:effectLst/>
                <a:latin typeface="Calibri" panose="020F0502020204030204" pitchFamily="34" charset="0"/>
                <a:cs typeface="Calibri" panose="020F0502020204030204" pitchFamily="34" charset="0"/>
              </a:rPr>
              <a:t>Tiến hành:</a:t>
            </a:r>
            <a:endParaRPr lang="vi-VN" sz="2400" b="1" i="0" dirty="0">
              <a:solidFill>
                <a:srgbClr val="000000"/>
              </a:solidFill>
              <a:effectLst/>
              <a:latin typeface="Calibri" panose="020F0502020204030204" pitchFamily="34" charset="0"/>
              <a:cs typeface="Calibri" panose="020F0502020204030204" pitchFamily="34" charset="0"/>
            </a:endParaRPr>
          </a:p>
          <a:p>
            <a:pPr algn="just"/>
            <a:r>
              <a:rPr lang="vi-VN" sz="2400" b="0" i="0" dirty="0">
                <a:solidFill>
                  <a:srgbClr val="000000"/>
                </a:solidFill>
                <a:effectLst/>
                <a:latin typeface="Calibri" panose="020F0502020204030204" pitchFamily="34" charset="0"/>
                <a:cs typeface="Calibri" panose="020F0502020204030204" pitchFamily="34" charset="0"/>
              </a:rPr>
              <a:t>- Lấy 1 thìa muối ăn, 1 thìa hạt tiêu cho vào đĩa và trộn đều (hình 1).</a:t>
            </a:r>
          </a:p>
        </p:txBody>
      </p:sp>
      <p:pic>
        <p:nvPicPr>
          <p:cNvPr id="7" name="Picture 6">
            <a:extLst>
              <a:ext uri="{FF2B5EF4-FFF2-40B4-BE49-F238E27FC236}">
                <a16:creationId xmlns:a16="http://schemas.microsoft.com/office/drawing/2014/main" xmlns="" id="{B849C3BE-1BE1-4018-7120-33E742EAAD3B}"/>
              </a:ext>
            </a:extLst>
          </p:cNvPr>
          <p:cNvPicPr>
            <a:picLocks noChangeAspect="1"/>
          </p:cNvPicPr>
          <p:nvPr/>
        </p:nvPicPr>
        <p:blipFill>
          <a:blip r:embed="rId3"/>
          <a:stretch>
            <a:fillRect/>
          </a:stretch>
        </p:blipFill>
        <p:spPr>
          <a:xfrm>
            <a:off x="1536171" y="2255308"/>
            <a:ext cx="6105525" cy="2495550"/>
          </a:xfrm>
          <a:prstGeom prst="rect">
            <a:avLst/>
          </a:prstGeom>
        </p:spPr>
      </p:pic>
    </p:spTree>
    <p:extLst>
      <p:ext uri="{BB962C8B-B14F-4D97-AF65-F5344CB8AC3E}">
        <p14:creationId xmlns:p14="http://schemas.microsoft.com/office/powerpoint/2010/main" val="3455313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279400" y="94277"/>
            <a:ext cx="8484042" cy="616924"/>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Thí</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nghiệm</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tạo</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hỗn</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hợp</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và</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dung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dịch</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a:t>
            </a:r>
          </a:p>
        </p:txBody>
      </p:sp>
      <p:pic>
        <p:nvPicPr>
          <p:cNvPr id="2" name="Picture 1">
            <a:extLst>
              <a:ext uri="{FF2B5EF4-FFF2-40B4-BE49-F238E27FC236}">
                <a16:creationId xmlns:a16="http://schemas.microsoft.com/office/drawing/2014/main" xmlns=""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5" name="TextBox 4">
            <a:extLst>
              <a:ext uri="{FF2B5EF4-FFF2-40B4-BE49-F238E27FC236}">
                <a16:creationId xmlns:a16="http://schemas.microsoft.com/office/drawing/2014/main" xmlns="" id="{A1D37117-C212-2C54-003B-431AC50993B6}"/>
              </a:ext>
            </a:extLst>
          </p:cNvPr>
          <p:cNvSpPr txBox="1"/>
          <p:nvPr/>
        </p:nvSpPr>
        <p:spPr>
          <a:xfrm>
            <a:off x="313267" y="982133"/>
            <a:ext cx="8720666" cy="830997"/>
          </a:xfrm>
          <a:prstGeom prst="rect">
            <a:avLst/>
          </a:prstGeom>
          <a:noFill/>
        </p:spPr>
        <p:txBody>
          <a:bodyPr wrap="square" rtlCol="0">
            <a:spAutoFit/>
          </a:bodyPr>
          <a:lstStyle/>
          <a:p>
            <a:pPr lvl="0" algn="just"/>
            <a:r>
              <a:rPr lang="vi-VN" sz="2400" i="1" dirty="0">
                <a:latin typeface="Calibri" panose="020F0502020204030204" pitchFamily="34" charset="0"/>
                <a:cs typeface="Calibri" panose="020F0502020204030204" pitchFamily="34" charset="0"/>
              </a:rPr>
              <a:t>- Lấy 1 thìa muối ăn cho vào cốc thuỷ tinh chứa nước và khuấy đều (hình 2).</a:t>
            </a:r>
            <a:endParaRPr kumimoji="0" lang="vi-VN"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xmlns="" id="{03519F7C-EFF2-1E68-B427-9032451507EE}"/>
              </a:ext>
            </a:extLst>
          </p:cNvPr>
          <p:cNvPicPr>
            <a:picLocks noChangeAspect="1"/>
          </p:cNvPicPr>
          <p:nvPr/>
        </p:nvPicPr>
        <p:blipFill>
          <a:blip r:embed="rId3"/>
          <a:stretch>
            <a:fillRect/>
          </a:stretch>
        </p:blipFill>
        <p:spPr>
          <a:xfrm>
            <a:off x="1529820" y="1647825"/>
            <a:ext cx="6067425" cy="2609850"/>
          </a:xfrm>
          <a:prstGeom prst="rect">
            <a:avLst/>
          </a:prstGeom>
        </p:spPr>
      </p:pic>
      <p:sp>
        <p:nvSpPr>
          <p:cNvPr id="6" name="Rectangle: Rounded Corners 5">
            <a:extLst>
              <a:ext uri="{FF2B5EF4-FFF2-40B4-BE49-F238E27FC236}">
                <a16:creationId xmlns:a16="http://schemas.microsoft.com/office/drawing/2014/main" xmlns="" id="{993C8856-6DE3-0ED4-145C-661BE496245B}"/>
              </a:ext>
            </a:extLst>
          </p:cNvPr>
          <p:cNvSpPr/>
          <p:nvPr/>
        </p:nvSpPr>
        <p:spPr>
          <a:xfrm>
            <a:off x="270933" y="4205816"/>
            <a:ext cx="8652934" cy="8233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rPr>
              <a:t>Quan sát hiện tượng xảy ra và cho biết thí nghiệm nào tạo ra hỗn hợp, thí nghiệm nào tạo ra dung dịch. Vì sao em biết?</a:t>
            </a:r>
            <a:endParaRPr lang="en-US" sz="2400" dirty="0">
              <a:solidFill>
                <a:srgbClr val="FF0000"/>
              </a:solidFill>
            </a:endParaRPr>
          </a:p>
        </p:txBody>
      </p:sp>
    </p:spTree>
    <p:extLst>
      <p:ext uri="{BB962C8B-B14F-4D97-AF65-F5344CB8AC3E}">
        <p14:creationId xmlns:p14="http://schemas.microsoft.com/office/powerpoint/2010/main" val="658120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18E"/>
        </a:solidFill>
        <a:effectLst/>
      </p:bgPr>
    </p:bg>
    <p:spTree>
      <p:nvGrpSpPr>
        <p:cNvPr id="1" name=""/>
        <p:cNvGrpSpPr/>
        <p:nvPr/>
      </p:nvGrpSpPr>
      <p:grpSpPr>
        <a:xfrm>
          <a:off x="0" y="0"/>
          <a:ext cx="0" cy="0"/>
          <a:chOff x="0" y="0"/>
          <a:chExt cx="0" cy="0"/>
        </a:xfrm>
      </p:grpSpPr>
      <p:sp>
        <p:nvSpPr>
          <p:cNvPr id="2" name="Freeform 2"/>
          <p:cNvSpPr/>
          <p:nvPr/>
        </p:nvSpPr>
        <p:spPr>
          <a:xfrm>
            <a:off x="169104" y="332097"/>
            <a:ext cx="8805794" cy="4479306"/>
          </a:xfrm>
          <a:custGeom>
            <a:avLst/>
            <a:gdLst/>
            <a:ahLst/>
            <a:cxnLst/>
            <a:rect l="l" t="t" r="r" b="b"/>
            <a:pathLst>
              <a:path w="17611587" h="8958611">
                <a:moveTo>
                  <a:pt x="0" y="0"/>
                </a:moveTo>
                <a:lnTo>
                  <a:pt x="17611586" y="0"/>
                </a:lnTo>
                <a:lnTo>
                  <a:pt x="17611586" y="8958612"/>
                </a:lnTo>
                <a:lnTo>
                  <a:pt x="0" y="8958612"/>
                </a:lnTo>
                <a:lnTo>
                  <a:pt x="0" y="0"/>
                </a:lnTo>
                <a:close/>
              </a:path>
            </a:pathLst>
          </a:custGeom>
          <a:blipFill>
            <a:blip r:embed="rId2"/>
            <a:stretch>
              <a:fillRect t="-11588" b="-6364"/>
            </a:stretch>
          </a:blipFill>
        </p:spPr>
        <p:txBody>
          <a:bodyPr/>
          <a:lstStyle/>
          <a:p>
            <a:endParaRPr lang="en-US"/>
          </a:p>
        </p:txBody>
      </p:sp>
      <p:sp>
        <p:nvSpPr>
          <p:cNvPr id="9" name="Freeform 9"/>
          <p:cNvSpPr/>
          <p:nvPr/>
        </p:nvSpPr>
        <p:spPr>
          <a:xfrm>
            <a:off x="2302934" y="147112"/>
            <a:ext cx="4936066" cy="623355"/>
          </a:xfrm>
          <a:custGeom>
            <a:avLst/>
            <a:gdLst/>
            <a:ahLst/>
            <a:cxnLst/>
            <a:rect l="l" t="t" r="r" b="b"/>
            <a:pathLst>
              <a:path w="3564645" h="920326">
                <a:moveTo>
                  <a:pt x="0" y="0"/>
                </a:moveTo>
                <a:lnTo>
                  <a:pt x="3564644" y="0"/>
                </a:lnTo>
                <a:lnTo>
                  <a:pt x="3564644" y="920326"/>
                </a:lnTo>
                <a:lnTo>
                  <a:pt x="0" y="9203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2" name="Freeform 12"/>
          <p:cNvSpPr/>
          <p:nvPr/>
        </p:nvSpPr>
        <p:spPr>
          <a:xfrm rot="2534254">
            <a:off x="585073" y="-114799"/>
            <a:ext cx="727051" cy="1169234"/>
          </a:xfrm>
          <a:custGeom>
            <a:avLst/>
            <a:gdLst/>
            <a:ahLst/>
            <a:cxnLst/>
            <a:rect l="l" t="t" r="r" b="b"/>
            <a:pathLst>
              <a:path w="1454101" h="2338467">
                <a:moveTo>
                  <a:pt x="0" y="0"/>
                </a:moveTo>
                <a:lnTo>
                  <a:pt x="1454101" y="0"/>
                </a:lnTo>
                <a:lnTo>
                  <a:pt x="1454101" y="2338467"/>
                </a:lnTo>
                <a:lnTo>
                  <a:pt x="0" y="23384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4" name="Freeform 14"/>
          <p:cNvSpPr/>
          <p:nvPr/>
        </p:nvSpPr>
        <p:spPr>
          <a:xfrm rot="-719906">
            <a:off x="7667910" y="235152"/>
            <a:ext cx="1131364" cy="888635"/>
          </a:xfrm>
          <a:custGeom>
            <a:avLst/>
            <a:gdLst/>
            <a:ahLst/>
            <a:cxnLst/>
            <a:rect l="l" t="t" r="r" b="b"/>
            <a:pathLst>
              <a:path w="2262728" h="1777270">
                <a:moveTo>
                  <a:pt x="0" y="0"/>
                </a:moveTo>
                <a:lnTo>
                  <a:pt x="2262728" y="0"/>
                </a:lnTo>
                <a:lnTo>
                  <a:pt x="2262728" y="1777269"/>
                </a:lnTo>
                <a:lnTo>
                  <a:pt x="0" y="177726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7" name="TextBox 16">
            <a:extLst>
              <a:ext uri="{FF2B5EF4-FFF2-40B4-BE49-F238E27FC236}">
                <a16:creationId xmlns:a16="http://schemas.microsoft.com/office/drawing/2014/main" xmlns="" id="{32BE42DA-94FE-5EC6-50D2-2B51A16D21CD}"/>
              </a:ext>
            </a:extLst>
          </p:cNvPr>
          <p:cNvSpPr txBox="1"/>
          <p:nvPr/>
        </p:nvSpPr>
        <p:spPr>
          <a:xfrm>
            <a:off x="2370667" y="262466"/>
            <a:ext cx="4868333" cy="400110"/>
          </a:xfrm>
          <a:prstGeom prst="rect">
            <a:avLst/>
          </a:prstGeom>
          <a:noFill/>
        </p:spPr>
        <p:txBody>
          <a:bodyPr wrap="square" rtlCol="0">
            <a:spAutoFit/>
          </a:bodyPr>
          <a:lstStyle/>
          <a:p>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Thảo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luận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nhóm</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hoàn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thành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phiếu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TN</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xmlns="" id="{D8397F70-DC0E-0A23-4B4C-AEB7ABEC5841}"/>
              </a:ext>
            </a:extLst>
          </p:cNvPr>
          <p:cNvSpPr txBox="1"/>
          <p:nvPr/>
        </p:nvSpPr>
        <p:spPr>
          <a:xfrm>
            <a:off x="524932" y="1007533"/>
            <a:ext cx="4224867" cy="369332"/>
          </a:xfrm>
          <a:prstGeom prst="rect">
            <a:avLst/>
          </a:prstGeom>
          <a:noFill/>
        </p:spPr>
        <p:txBody>
          <a:bodyPr wrap="square" rtlCol="0">
            <a:spAutoFit/>
          </a:bodyPr>
          <a:lstStyle/>
          <a:p>
            <a:r>
              <a:rPr lang="en-US" sz="1800" b="1" dirty="0" err="1">
                <a:latin typeface="Cambria" panose="02040503050406030204" pitchFamily="18" charset="0"/>
                <a:ea typeface="Cambria" panose="02040503050406030204" pitchFamily="18" charset="0"/>
              </a:rPr>
              <a:t>Tên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nhóm</a:t>
            </a:r>
            <a:r>
              <a:rPr lang="en-US" sz="1800" b="1" dirty="0">
                <a:latin typeface="Cambria" panose="02040503050406030204" pitchFamily="18" charset="0"/>
                <a:ea typeface="Cambria" panose="02040503050406030204" pitchFamily="18" charset="0"/>
              </a:rPr>
              <a:t>:…………………………..</a:t>
            </a:r>
          </a:p>
        </p:txBody>
      </p:sp>
      <p:pic>
        <p:nvPicPr>
          <p:cNvPr id="21" name="Picture 20">
            <a:extLst>
              <a:ext uri="{FF2B5EF4-FFF2-40B4-BE49-F238E27FC236}">
                <a16:creationId xmlns:a16="http://schemas.microsoft.com/office/drawing/2014/main" xmlns="" id="{3D0096C9-ABA4-B82C-78DB-6A3B5306FFF1}"/>
              </a:ext>
            </a:extLst>
          </p:cNvPr>
          <p:cNvPicPr>
            <a:picLocks noChangeAspect="1"/>
          </p:cNvPicPr>
          <p:nvPr/>
        </p:nvPicPr>
        <p:blipFill>
          <a:blip r:embed="rId9"/>
          <a:stretch>
            <a:fillRect/>
          </a:stretch>
        </p:blipFill>
        <p:spPr>
          <a:xfrm>
            <a:off x="3215114" y="1401967"/>
            <a:ext cx="4322439" cy="646232"/>
          </a:xfrm>
          <a:prstGeom prst="rect">
            <a:avLst/>
          </a:prstGeom>
        </p:spPr>
      </p:pic>
      <p:pic>
        <p:nvPicPr>
          <p:cNvPr id="23" name="Picture 22">
            <a:extLst>
              <a:ext uri="{FF2B5EF4-FFF2-40B4-BE49-F238E27FC236}">
                <a16:creationId xmlns:a16="http://schemas.microsoft.com/office/drawing/2014/main" xmlns="" id="{2D9052AD-808B-FFD9-0345-6CB12AB6D052}"/>
              </a:ext>
            </a:extLst>
          </p:cNvPr>
          <p:cNvPicPr>
            <a:picLocks noChangeAspect="1"/>
          </p:cNvPicPr>
          <p:nvPr/>
        </p:nvPicPr>
        <p:blipFill>
          <a:blip r:embed="rId10"/>
          <a:stretch>
            <a:fillRect/>
          </a:stretch>
        </p:blipFill>
        <p:spPr>
          <a:xfrm>
            <a:off x="2342013" y="1867634"/>
            <a:ext cx="4730906" cy="646232"/>
          </a:xfrm>
          <a:prstGeom prst="rect">
            <a:avLst/>
          </a:prstGeom>
        </p:spPr>
      </p:pic>
      <p:graphicFrame>
        <p:nvGraphicFramePr>
          <p:cNvPr id="24" name="Table 24">
            <a:extLst>
              <a:ext uri="{FF2B5EF4-FFF2-40B4-BE49-F238E27FC236}">
                <a16:creationId xmlns:a16="http://schemas.microsoft.com/office/drawing/2014/main" xmlns="" id="{6ABECCEA-7CCA-4CAE-08E6-BE5DA48328D0}"/>
              </a:ext>
            </a:extLst>
          </p:cNvPr>
          <p:cNvGraphicFramePr>
            <a:graphicFrameLocks noGrp="1"/>
          </p:cNvGraphicFramePr>
          <p:nvPr>
            <p:extLst>
              <p:ext uri="{D42A27DB-BD31-4B8C-83A1-F6EECF244321}">
                <p14:modId xmlns:p14="http://schemas.microsoft.com/office/powerpoint/2010/main" val="392819645"/>
              </p:ext>
            </p:extLst>
          </p:nvPr>
        </p:nvGraphicFramePr>
        <p:xfrm>
          <a:off x="465666" y="2497667"/>
          <a:ext cx="8178800" cy="2235199"/>
        </p:xfrm>
        <a:graphic>
          <a:graphicData uri="http://schemas.openxmlformats.org/drawingml/2006/table">
            <a:tbl>
              <a:tblPr firstRow="1" bandRow="1">
                <a:tableStyleId>{1C1C4FF8-EA31-4D0C-B512-5B846355BACC}</a:tableStyleId>
              </a:tblPr>
              <a:tblGrid>
                <a:gridCol w="1769534">
                  <a:extLst>
                    <a:ext uri="{9D8B030D-6E8A-4147-A177-3AD203B41FA5}">
                      <a16:colId xmlns:a16="http://schemas.microsoft.com/office/drawing/2014/main" xmlns="" val="3926596845"/>
                    </a:ext>
                  </a:extLst>
                </a:gridCol>
                <a:gridCol w="2175933">
                  <a:extLst>
                    <a:ext uri="{9D8B030D-6E8A-4147-A177-3AD203B41FA5}">
                      <a16:colId xmlns:a16="http://schemas.microsoft.com/office/drawing/2014/main" xmlns="" val="2333062570"/>
                    </a:ext>
                  </a:extLst>
                </a:gridCol>
                <a:gridCol w="2235200">
                  <a:extLst>
                    <a:ext uri="{9D8B030D-6E8A-4147-A177-3AD203B41FA5}">
                      <a16:colId xmlns:a16="http://schemas.microsoft.com/office/drawing/2014/main" xmlns="" val="720897861"/>
                    </a:ext>
                  </a:extLst>
                </a:gridCol>
                <a:gridCol w="1998133">
                  <a:extLst>
                    <a:ext uri="{9D8B030D-6E8A-4147-A177-3AD203B41FA5}">
                      <a16:colId xmlns:a16="http://schemas.microsoft.com/office/drawing/2014/main" xmlns="" val="1166482113"/>
                    </a:ext>
                  </a:extLst>
                </a:gridCol>
              </a:tblGrid>
              <a:tr h="522115">
                <a:tc>
                  <a:txBody>
                    <a:bodyPr/>
                    <a:lstStyle/>
                    <a:p>
                      <a:pPr algn="ctr"/>
                      <a:r>
                        <a:rPr lang="en-US" sz="2000" b="1" dirty="0" err="1"/>
                        <a:t>Chuẩn</a:t>
                      </a:r>
                      <a:r>
                        <a:rPr lang="en-US" sz="2000" b="1" dirty="0"/>
                        <a:t> </a:t>
                      </a:r>
                      <a:r>
                        <a:rPr lang="en-US" sz="2000" b="1" dirty="0" err="1"/>
                        <a:t>bị</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Cách</a:t>
                      </a:r>
                      <a:r>
                        <a:rPr lang="en-US" sz="2000" b="1" dirty="0"/>
                        <a:t> </a:t>
                      </a:r>
                      <a:r>
                        <a:rPr lang="en-US" sz="2000" b="1" dirty="0" err="1"/>
                        <a:t>tiến</a:t>
                      </a:r>
                      <a:r>
                        <a:rPr lang="en-US" sz="2000" b="1" dirty="0"/>
                        <a:t> </a:t>
                      </a:r>
                      <a:r>
                        <a:rPr lang="en-US" sz="2000" b="1" dirty="0" err="1"/>
                        <a:t>hành</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Hiện</a:t>
                      </a:r>
                      <a:r>
                        <a:rPr lang="en-US" sz="2000" b="1" dirty="0"/>
                        <a:t> </a:t>
                      </a:r>
                      <a:r>
                        <a:rPr lang="en-US" sz="2000" b="1" dirty="0" err="1"/>
                        <a:t>tượng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Kết</a:t>
                      </a:r>
                      <a:r>
                        <a:rPr lang="en-US" sz="2000" b="1" dirty="0"/>
                        <a:t> </a:t>
                      </a:r>
                      <a:r>
                        <a:rPr lang="en-US" sz="2000" b="1" dirty="0" err="1"/>
                        <a:t>luận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943144738"/>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64545991"/>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6080403"/>
                  </a:ext>
                </a:extLst>
              </a:tr>
            </a:tbl>
          </a:graphicData>
        </a:graphic>
      </p:graphicFrame>
      <p:sp>
        <p:nvSpPr>
          <p:cNvPr id="27" name="TextBox 26">
            <a:extLst>
              <a:ext uri="{FF2B5EF4-FFF2-40B4-BE49-F238E27FC236}">
                <a16:creationId xmlns:a16="http://schemas.microsoft.com/office/drawing/2014/main" xmlns="" id="{94E5E9D5-7C4F-AA22-0EA2-C6C8D4137B8B}"/>
              </a:ext>
            </a:extLst>
          </p:cNvPr>
          <p:cNvSpPr txBox="1"/>
          <p:nvPr/>
        </p:nvSpPr>
        <p:spPr>
          <a:xfrm>
            <a:off x="541866" y="3107267"/>
            <a:ext cx="1651000" cy="584775"/>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1 </a:t>
            </a:r>
            <a:r>
              <a:rPr lang="en-US" sz="1600" dirty="0" err="1"/>
              <a:t>thìa</a:t>
            </a:r>
            <a:r>
              <a:rPr lang="en-US" sz="1600" dirty="0"/>
              <a:t> </a:t>
            </a:r>
            <a:r>
              <a:rPr lang="en-US" sz="1600" dirty="0" err="1"/>
              <a:t>hạt</a:t>
            </a:r>
            <a:r>
              <a:rPr lang="en-US" sz="1600" dirty="0"/>
              <a:t> </a:t>
            </a:r>
            <a:r>
              <a:rPr lang="en-US" sz="1600" dirty="0" err="1"/>
              <a:t>tiêu</a:t>
            </a:r>
            <a:endParaRPr lang="en-US" sz="1600" dirty="0"/>
          </a:p>
        </p:txBody>
      </p:sp>
      <p:sp>
        <p:nvSpPr>
          <p:cNvPr id="28" name="TextBox 27">
            <a:extLst>
              <a:ext uri="{FF2B5EF4-FFF2-40B4-BE49-F238E27FC236}">
                <a16:creationId xmlns:a16="http://schemas.microsoft.com/office/drawing/2014/main" xmlns="" id="{26C54069-0B2B-D6E8-42E5-7FB8CAA2048E}"/>
              </a:ext>
            </a:extLst>
          </p:cNvPr>
          <p:cNvSpPr txBox="1"/>
          <p:nvPr/>
        </p:nvSpPr>
        <p:spPr>
          <a:xfrm>
            <a:off x="2260600" y="3115734"/>
            <a:ext cx="2048933" cy="584775"/>
          </a:xfrm>
          <a:prstGeom prst="rect">
            <a:avLst/>
          </a:prstGeom>
          <a:noFill/>
        </p:spPr>
        <p:txBody>
          <a:bodyPr wrap="square" rtlCol="0">
            <a:spAutoFit/>
          </a:bodyPr>
          <a:lstStyle/>
          <a:p>
            <a:pPr algn="just"/>
            <a:r>
              <a:rPr lang="en-US" sz="1600" dirty="0" err="1"/>
              <a:t>Trộn</a:t>
            </a:r>
            <a:r>
              <a:rPr lang="en-US" sz="1600" dirty="0"/>
              <a:t> </a:t>
            </a:r>
            <a:r>
              <a:rPr lang="en-US" sz="1600" dirty="0" err="1"/>
              <a:t>muối</a:t>
            </a:r>
            <a:r>
              <a:rPr lang="en-US" sz="1600" dirty="0"/>
              <a:t> </a:t>
            </a:r>
            <a:r>
              <a:rPr lang="en-US" sz="1600" dirty="0" err="1"/>
              <a:t>ăn</a:t>
            </a:r>
            <a:r>
              <a:rPr lang="en-US" sz="1600" dirty="0"/>
              <a:t> </a:t>
            </a:r>
            <a:r>
              <a:rPr lang="en-US" sz="1600" dirty="0" err="1"/>
              <a:t>và</a:t>
            </a:r>
            <a:r>
              <a:rPr lang="en-US" sz="1600" dirty="0"/>
              <a:t> </a:t>
            </a:r>
            <a:r>
              <a:rPr lang="en-US" sz="1600" dirty="0" err="1"/>
              <a:t>hạt</a:t>
            </a:r>
            <a:r>
              <a:rPr lang="en-US" sz="1600" dirty="0"/>
              <a:t> </a:t>
            </a:r>
            <a:r>
              <a:rPr lang="en-US" sz="1600" dirty="0" err="1"/>
              <a:t>tiêu</a:t>
            </a:r>
            <a:r>
              <a:rPr lang="en-US" sz="1600" dirty="0"/>
              <a:t> </a:t>
            </a:r>
            <a:r>
              <a:rPr lang="en-US" sz="1600" dirty="0" err="1"/>
              <a:t>vào</a:t>
            </a:r>
            <a:r>
              <a:rPr lang="en-US" sz="1600" dirty="0"/>
              <a:t> </a:t>
            </a:r>
            <a:r>
              <a:rPr lang="en-US" sz="1600" dirty="0" err="1"/>
              <a:t>nhau</a:t>
            </a:r>
            <a:endParaRPr lang="en-US" sz="1600" dirty="0"/>
          </a:p>
        </p:txBody>
      </p:sp>
      <p:sp>
        <p:nvSpPr>
          <p:cNvPr id="29" name="TextBox 28">
            <a:extLst>
              <a:ext uri="{FF2B5EF4-FFF2-40B4-BE49-F238E27FC236}">
                <a16:creationId xmlns:a16="http://schemas.microsoft.com/office/drawing/2014/main" xmlns="" id="{2E33FD9D-BA27-E72F-DA12-6DEC9546C430}"/>
              </a:ext>
            </a:extLst>
          </p:cNvPr>
          <p:cNvSpPr txBox="1"/>
          <p:nvPr/>
        </p:nvSpPr>
        <p:spPr>
          <a:xfrm>
            <a:off x="4478866" y="2988734"/>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trộn</a:t>
            </a:r>
            <a:r>
              <a:rPr lang="en-US" sz="1600" dirty="0"/>
              <a:t> </a:t>
            </a:r>
            <a:r>
              <a:rPr lang="en-US" sz="1600" dirty="0" err="1"/>
              <a:t>vẫn</a:t>
            </a:r>
            <a:r>
              <a:rPr lang="en-US" sz="1600" dirty="0"/>
              <a:t> </a:t>
            </a:r>
            <a:r>
              <a:rPr lang="en-US" sz="1600" dirty="0" err="1"/>
              <a:t>nhìn</a:t>
            </a:r>
            <a:r>
              <a:rPr lang="en-US" sz="1600" dirty="0"/>
              <a:t> </a:t>
            </a:r>
            <a:r>
              <a:rPr lang="en-US" sz="1600" dirty="0" err="1"/>
              <a:t>thấy</a:t>
            </a:r>
            <a:r>
              <a:rPr lang="en-US" sz="1600" dirty="0"/>
              <a:t> </a:t>
            </a:r>
            <a:r>
              <a:rPr lang="en-US" sz="1600" dirty="0" err="1"/>
              <a:t>hạt</a:t>
            </a:r>
            <a:r>
              <a:rPr lang="en-US" sz="1600" dirty="0"/>
              <a:t> </a:t>
            </a:r>
            <a:r>
              <a:rPr lang="en-US" sz="1600" dirty="0" err="1"/>
              <a:t>muối</a:t>
            </a:r>
            <a:r>
              <a:rPr lang="en-US" sz="1600" dirty="0"/>
              <a:t> </a:t>
            </a:r>
            <a:r>
              <a:rPr lang="en-US" sz="1600" dirty="0" err="1"/>
              <a:t>và</a:t>
            </a:r>
            <a:r>
              <a:rPr lang="en-US" sz="1600" dirty="0"/>
              <a:t> </a:t>
            </a:r>
            <a:r>
              <a:rPr lang="en-US" sz="1600" dirty="0" err="1"/>
              <a:t>hạt</a:t>
            </a:r>
            <a:r>
              <a:rPr lang="en-US" sz="1600" dirty="0"/>
              <a:t> </a:t>
            </a:r>
            <a:r>
              <a:rPr lang="en-US" sz="1600" dirty="0" err="1"/>
              <a:t>tiêu</a:t>
            </a:r>
            <a:endParaRPr lang="en-US" sz="1600" dirty="0"/>
          </a:p>
        </p:txBody>
      </p:sp>
      <p:sp>
        <p:nvSpPr>
          <p:cNvPr id="30" name="TextBox 29">
            <a:extLst>
              <a:ext uri="{FF2B5EF4-FFF2-40B4-BE49-F238E27FC236}">
                <a16:creationId xmlns:a16="http://schemas.microsoft.com/office/drawing/2014/main" xmlns="" id="{F2C40B8F-F426-12FC-FC9B-880BA3475339}"/>
              </a:ext>
            </a:extLst>
          </p:cNvPr>
          <p:cNvSpPr txBox="1"/>
          <p:nvPr/>
        </p:nvSpPr>
        <p:spPr>
          <a:xfrm>
            <a:off x="6815667" y="3014135"/>
            <a:ext cx="2057400" cy="338554"/>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a:t>
            </a:r>
            <a:r>
              <a:rPr lang="en-US" sz="1600" dirty="0" err="1"/>
              <a:t>hỗn</a:t>
            </a:r>
            <a:r>
              <a:rPr lang="en-US" sz="1600" dirty="0"/>
              <a:t> </a:t>
            </a:r>
            <a:r>
              <a:rPr lang="en-US" sz="1600" dirty="0" err="1"/>
              <a:t>hợp</a:t>
            </a:r>
            <a:endParaRPr lang="en-US" sz="1600" dirty="0"/>
          </a:p>
        </p:txBody>
      </p:sp>
      <p:sp>
        <p:nvSpPr>
          <p:cNvPr id="31" name="TextBox 30">
            <a:extLst>
              <a:ext uri="{FF2B5EF4-FFF2-40B4-BE49-F238E27FC236}">
                <a16:creationId xmlns:a16="http://schemas.microsoft.com/office/drawing/2014/main" xmlns="" id="{59193C00-66BB-FE54-C1F3-B88B56B34C67}"/>
              </a:ext>
            </a:extLst>
          </p:cNvPr>
          <p:cNvSpPr txBox="1"/>
          <p:nvPr/>
        </p:nvSpPr>
        <p:spPr>
          <a:xfrm>
            <a:off x="482599" y="3903133"/>
            <a:ext cx="1651000" cy="830997"/>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a:t>
            </a:r>
            <a:r>
              <a:rPr lang="en-US" sz="1600" dirty="0" err="1"/>
              <a:t>cốc</a:t>
            </a:r>
            <a:r>
              <a:rPr lang="en-US" sz="1600" dirty="0"/>
              <a:t> </a:t>
            </a:r>
            <a:r>
              <a:rPr lang="en-US" sz="1600" dirty="0" err="1"/>
              <a:t>thuỷ</a:t>
            </a:r>
            <a:r>
              <a:rPr lang="en-US" sz="1600" dirty="0"/>
              <a:t> tin </a:t>
            </a:r>
            <a:r>
              <a:rPr lang="en-US" sz="1600" dirty="0" err="1"/>
              <a:t>chứa</a:t>
            </a:r>
            <a:r>
              <a:rPr lang="en-US" sz="1600" dirty="0"/>
              <a:t> </a:t>
            </a:r>
            <a:r>
              <a:rPr lang="en-US" sz="1600" dirty="0" err="1"/>
              <a:t>nước</a:t>
            </a:r>
            <a:r>
              <a:rPr lang="en-US" sz="1600" dirty="0"/>
              <a:t>.</a:t>
            </a:r>
          </a:p>
        </p:txBody>
      </p:sp>
      <p:sp>
        <p:nvSpPr>
          <p:cNvPr id="32" name="TextBox 31">
            <a:extLst>
              <a:ext uri="{FF2B5EF4-FFF2-40B4-BE49-F238E27FC236}">
                <a16:creationId xmlns:a16="http://schemas.microsoft.com/office/drawing/2014/main" xmlns="" id="{924EBE4A-F478-A24B-7F75-53ACCEB68D37}"/>
              </a:ext>
            </a:extLst>
          </p:cNvPr>
          <p:cNvSpPr txBox="1"/>
          <p:nvPr/>
        </p:nvSpPr>
        <p:spPr>
          <a:xfrm>
            <a:off x="2235200" y="3920067"/>
            <a:ext cx="2048933" cy="830997"/>
          </a:xfrm>
          <a:prstGeom prst="rect">
            <a:avLst/>
          </a:prstGeom>
          <a:noFill/>
        </p:spPr>
        <p:txBody>
          <a:bodyPr wrap="square" rtlCol="0">
            <a:spAutoFit/>
          </a:bodyPr>
          <a:lstStyle/>
          <a:p>
            <a:pPr algn="just"/>
            <a:r>
              <a:rPr lang="en-US" sz="1600" dirty="0"/>
              <a:t>Cho </a:t>
            </a:r>
            <a:r>
              <a:rPr lang="en-US" sz="1600" dirty="0" err="1"/>
              <a:t>muối</a:t>
            </a:r>
            <a:r>
              <a:rPr lang="en-US" sz="1600" dirty="0"/>
              <a:t> </a:t>
            </a:r>
            <a:r>
              <a:rPr lang="en-US" sz="1600" dirty="0" err="1"/>
              <a:t>ăn</a:t>
            </a:r>
            <a:r>
              <a:rPr lang="en-US" sz="1600" dirty="0"/>
              <a:t> </a:t>
            </a:r>
            <a:r>
              <a:rPr lang="en-US" sz="1600" dirty="0" err="1"/>
              <a:t>vào</a:t>
            </a:r>
            <a:r>
              <a:rPr lang="en-US" sz="1600" dirty="0"/>
              <a:t> </a:t>
            </a:r>
            <a:r>
              <a:rPr lang="en-US" sz="1600" dirty="0" err="1"/>
              <a:t>cốc</a:t>
            </a:r>
            <a:r>
              <a:rPr lang="en-US" sz="1600" dirty="0"/>
              <a:t> </a:t>
            </a:r>
            <a:r>
              <a:rPr lang="en-US" sz="1600" dirty="0" err="1"/>
              <a:t>thuỷ</a:t>
            </a:r>
            <a:r>
              <a:rPr lang="en-US" sz="1600" dirty="0"/>
              <a:t> </a:t>
            </a:r>
            <a:r>
              <a:rPr lang="en-US" sz="1600" dirty="0" err="1"/>
              <a:t>tinh</a:t>
            </a:r>
            <a:r>
              <a:rPr lang="en-US" sz="1600" dirty="0"/>
              <a:t> </a:t>
            </a:r>
            <a:r>
              <a:rPr lang="en-US" sz="1600" dirty="0" err="1"/>
              <a:t>chứa</a:t>
            </a:r>
            <a:r>
              <a:rPr lang="en-US" sz="1600" dirty="0"/>
              <a:t> </a:t>
            </a:r>
            <a:r>
              <a:rPr lang="en-US" sz="1600" dirty="0" err="1"/>
              <a:t>nước</a:t>
            </a:r>
            <a:r>
              <a:rPr lang="en-US" sz="1600" dirty="0"/>
              <a:t> </a:t>
            </a:r>
            <a:r>
              <a:rPr lang="en-US" sz="1600" dirty="0" err="1"/>
              <a:t>và</a:t>
            </a:r>
            <a:r>
              <a:rPr lang="en-US" sz="1600" dirty="0"/>
              <a:t> </a:t>
            </a:r>
            <a:r>
              <a:rPr lang="en-US" sz="1600" dirty="0" err="1"/>
              <a:t>khấy</a:t>
            </a:r>
            <a:r>
              <a:rPr lang="en-US" sz="1600" dirty="0"/>
              <a:t> </a:t>
            </a:r>
            <a:r>
              <a:rPr lang="en-US" sz="1600" dirty="0" err="1"/>
              <a:t>đều</a:t>
            </a:r>
            <a:r>
              <a:rPr lang="en-US" sz="1600" dirty="0"/>
              <a:t>.</a:t>
            </a:r>
          </a:p>
        </p:txBody>
      </p:sp>
      <p:sp>
        <p:nvSpPr>
          <p:cNvPr id="33" name="TextBox 32">
            <a:extLst>
              <a:ext uri="{FF2B5EF4-FFF2-40B4-BE49-F238E27FC236}">
                <a16:creationId xmlns:a16="http://schemas.microsoft.com/office/drawing/2014/main" xmlns="" id="{A2283A5B-9FB3-D779-B720-16C62B2AD95B}"/>
              </a:ext>
            </a:extLst>
          </p:cNvPr>
          <p:cNvSpPr txBox="1"/>
          <p:nvPr/>
        </p:nvSpPr>
        <p:spPr>
          <a:xfrm>
            <a:off x="4436533" y="3894667"/>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khuấy</a:t>
            </a:r>
            <a:r>
              <a:rPr lang="en-US" sz="1600" dirty="0"/>
              <a:t> tan </a:t>
            </a:r>
            <a:r>
              <a:rPr lang="en-US" sz="1600" dirty="0" err="1"/>
              <a:t>không</a:t>
            </a:r>
            <a:r>
              <a:rPr lang="en-US" sz="1600" dirty="0"/>
              <a:t> </a:t>
            </a:r>
            <a:r>
              <a:rPr lang="en-US" sz="1600" dirty="0" err="1"/>
              <a:t>còn</a:t>
            </a:r>
            <a:r>
              <a:rPr lang="en-US" sz="1600" dirty="0"/>
              <a:t> </a:t>
            </a:r>
            <a:r>
              <a:rPr lang="en-US" sz="1600" dirty="0" err="1"/>
              <a:t>nhìn</a:t>
            </a:r>
            <a:r>
              <a:rPr lang="en-US" sz="1600" dirty="0"/>
              <a:t> </a:t>
            </a:r>
            <a:r>
              <a:rPr lang="en-US" sz="1600" dirty="0" err="1"/>
              <a:t>thấy</a:t>
            </a:r>
            <a:r>
              <a:rPr lang="en-US" sz="1600" dirty="0"/>
              <a:t> </a:t>
            </a:r>
            <a:r>
              <a:rPr lang="en-US" sz="1600" dirty="0" err="1"/>
              <a:t>muối</a:t>
            </a:r>
            <a:r>
              <a:rPr lang="en-US" sz="1600" dirty="0"/>
              <a:t> </a:t>
            </a:r>
            <a:r>
              <a:rPr lang="en-US" sz="1600" dirty="0" err="1"/>
              <a:t>ăn</a:t>
            </a:r>
            <a:r>
              <a:rPr lang="en-US" sz="1600" dirty="0"/>
              <a:t>.</a:t>
            </a:r>
          </a:p>
        </p:txBody>
      </p:sp>
      <p:sp>
        <p:nvSpPr>
          <p:cNvPr id="34" name="TextBox 33">
            <a:extLst>
              <a:ext uri="{FF2B5EF4-FFF2-40B4-BE49-F238E27FC236}">
                <a16:creationId xmlns:a16="http://schemas.microsoft.com/office/drawing/2014/main" xmlns="" id="{52487AE4-9A74-047E-6972-572BE92D9AC9}"/>
              </a:ext>
            </a:extLst>
          </p:cNvPr>
          <p:cNvSpPr txBox="1"/>
          <p:nvPr/>
        </p:nvSpPr>
        <p:spPr>
          <a:xfrm>
            <a:off x="6620933" y="3835400"/>
            <a:ext cx="2057400" cy="830997"/>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dung </a:t>
            </a:r>
            <a:r>
              <a:rPr lang="en-US" sz="1600" dirty="0" err="1"/>
              <a:t>dịch</a:t>
            </a:r>
            <a:r>
              <a:rPr lang="en-US" sz="1600" dirty="0"/>
              <a:t>, dung </a:t>
            </a:r>
            <a:r>
              <a:rPr lang="en-US" sz="1600" dirty="0" err="1"/>
              <a:t>dịch</a:t>
            </a:r>
            <a:r>
              <a:rPr lang="en-US" sz="1600" dirty="0"/>
              <a:t> </a:t>
            </a:r>
            <a:r>
              <a:rPr lang="en-US" sz="1600" dirty="0" err="1"/>
              <a:t>cũng</a:t>
            </a:r>
            <a:r>
              <a:rPr lang="en-US" sz="1600" dirty="0"/>
              <a:t> </a:t>
            </a:r>
            <a:r>
              <a:rPr lang="en-US" sz="1600" dirty="0" err="1"/>
              <a:t>là</a:t>
            </a:r>
            <a:r>
              <a:rPr lang="en-US" sz="1600" dirty="0"/>
              <a:t> </a:t>
            </a:r>
            <a:r>
              <a:rPr lang="en-US" sz="1600" dirty="0" err="1"/>
              <a:t>một</a:t>
            </a:r>
            <a:r>
              <a:rPr lang="en-US" sz="1600" dirty="0"/>
              <a:t> </a:t>
            </a:r>
            <a:r>
              <a:rPr lang="en-US" sz="1600" dirty="0" err="1"/>
              <a:t>hỗn</a:t>
            </a:r>
            <a:r>
              <a:rPr lang="en-US" sz="1600" dirty="0"/>
              <a:t> </a:t>
            </a:r>
            <a:r>
              <a:rPr lang="en-US" sz="1600" dirty="0" err="1"/>
              <a:t>hợp</a:t>
            </a:r>
            <a:r>
              <a:rPr lang="en-US" sz="1600"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Climate and Water Lesson by Slidesgo">
  <a:themeElements>
    <a:clrScheme name="Simple Light">
      <a:dk1>
        <a:srgbClr val="E1D3CE"/>
      </a:dk1>
      <a:lt1>
        <a:srgbClr val="D3CADD"/>
      </a:lt1>
      <a:dk2>
        <a:srgbClr val="87D8CE"/>
      </a:dk2>
      <a:lt2>
        <a:srgbClr val="357887"/>
      </a:lt2>
      <a:accent1>
        <a:srgbClr val="203424"/>
      </a:accent1>
      <a:accent2>
        <a:srgbClr val="FCDA89"/>
      </a:accent2>
      <a:accent3>
        <a:srgbClr val="EF89A1"/>
      </a:accent3>
      <a:accent4>
        <a:srgbClr val="87CC6A"/>
      </a:accent4>
      <a:accent5>
        <a:srgbClr val="E59F5A"/>
      </a:accent5>
      <a:accent6>
        <a:srgbClr val="CA6D36"/>
      </a:accent6>
      <a:hlink>
        <a:srgbClr val="0C1D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995</TotalTime>
  <Words>530</Words>
  <Application>Microsoft Office PowerPoint</Application>
  <PresentationFormat>On-screen Show (16:9)</PresentationFormat>
  <Paragraphs>42</Paragraphs>
  <Slides>16</Slides>
  <Notes>5</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Climate and Water Lesson by Slidesgo</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TÍNH CHẤT VÀ VAI TRÒ CỦA NƯỚC TIẾT 2</dc:title>
  <dc:subject>9Slide.vn</dc:subject>
  <dc:creator>huong</dc:creator>
  <dc:description>9Slide.vn</dc:description>
  <cp:lastModifiedBy>ADMIN</cp:lastModifiedBy>
  <cp:revision>37</cp:revision>
  <dcterms:modified xsi:type="dcterms:W3CDTF">2025-05-13T08:12:42Z</dcterms:modified>
  <cp:category>9Slide.vn</cp:category>
</cp:coreProperties>
</file>