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6"/>
  </p:notesMasterIdLst>
  <p:sldIdLst>
    <p:sldId id="256" r:id="rId3"/>
    <p:sldId id="494" r:id="rId4"/>
    <p:sldId id="289" r:id="rId5"/>
    <p:sldId id="264" r:id="rId6"/>
    <p:sldId id="495" r:id="rId7"/>
    <p:sldId id="271" r:id="rId8"/>
    <p:sldId id="496" r:id="rId9"/>
    <p:sldId id="498" r:id="rId10"/>
    <p:sldId id="500" r:id="rId11"/>
    <p:sldId id="501" r:id="rId12"/>
    <p:sldId id="511" r:id="rId13"/>
    <p:sldId id="512" r:id="rId14"/>
    <p:sldId id="30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5" d="100"/>
          <a:sy n="95" d="100"/>
        </p:scale>
        <p:origin x="-206"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526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02EDD93D-27F5-D271-231A-FE58AC30FEED}"/>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5" name="Footer Placeholder 4">
            <a:extLst>
              <a:ext uri="{FF2B5EF4-FFF2-40B4-BE49-F238E27FC236}">
                <a16:creationId xmlns:a16="http://schemas.microsoft.com/office/drawing/2014/main" xmlns=""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6E5FC0D8-2240-26D8-5BCA-0748B4E8D7FD}"/>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5" name="Footer Placeholder 4">
            <a:extLst>
              <a:ext uri="{FF2B5EF4-FFF2-40B4-BE49-F238E27FC236}">
                <a16:creationId xmlns:a16="http://schemas.microsoft.com/office/drawing/2014/main" xmlns=""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0481E77-5A1F-7AB1-68DA-471317E3CD28}"/>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5" name="Footer Placeholder 4">
            <a:extLst>
              <a:ext uri="{FF2B5EF4-FFF2-40B4-BE49-F238E27FC236}">
                <a16:creationId xmlns:a16="http://schemas.microsoft.com/office/drawing/2014/main" xmlns=""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928277F2-86AF-250C-D14B-2ECB43D37AE1}"/>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6" name="Footer Placeholder 5">
            <a:extLst>
              <a:ext uri="{FF2B5EF4-FFF2-40B4-BE49-F238E27FC236}">
                <a16:creationId xmlns:a16="http://schemas.microsoft.com/office/drawing/2014/main" xmlns=""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06644CBA-E466-3C73-022A-CD83B40BE139}"/>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8" name="Footer Placeholder 7">
            <a:extLst>
              <a:ext uri="{FF2B5EF4-FFF2-40B4-BE49-F238E27FC236}">
                <a16:creationId xmlns:a16="http://schemas.microsoft.com/office/drawing/2014/main" xmlns=""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0AF40718-D92E-9215-1B07-A390CA76F587}"/>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4" name="Footer Placeholder 3">
            <a:extLst>
              <a:ext uri="{FF2B5EF4-FFF2-40B4-BE49-F238E27FC236}">
                <a16:creationId xmlns:a16="http://schemas.microsoft.com/office/drawing/2014/main" xmlns=""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C7FC82-DBBB-CB9B-1A45-B10A32722DF6}"/>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3" name="Footer Placeholder 2">
            <a:extLst>
              <a:ext uri="{FF2B5EF4-FFF2-40B4-BE49-F238E27FC236}">
                <a16:creationId xmlns:a16="http://schemas.microsoft.com/office/drawing/2014/main" xmlns=""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68D5BA-826A-E16D-337E-0CDB993B0035}"/>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6" name="Footer Placeholder 5">
            <a:extLst>
              <a:ext uri="{FF2B5EF4-FFF2-40B4-BE49-F238E27FC236}">
                <a16:creationId xmlns:a16="http://schemas.microsoft.com/office/drawing/2014/main" xmlns=""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1EEE1E-5589-29B2-0819-DC5882B5F289}"/>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6" name="Footer Placeholder 5">
            <a:extLst>
              <a:ext uri="{FF2B5EF4-FFF2-40B4-BE49-F238E27FC236}">
                <a16:creationId xmlns:a16="http://schemas.microsoft.com/office/drawing/2014/main" xmlns=""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88F20A78-D94E-F5D6-0197-AB137213513A}"/>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5" name="Footer Placeholder 4">
            <a:extLst>
              <a:ext uri="{FF2B5EF4-FFF2-40B4-BE49-F238E27FC236}">
                <a16:creationId xmlns:a16="http://schemas.microsoft.com/office/drawing/2014/main" xmlns=""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D55E813-B7F2-C298-5801-5FD503478992}"/>
              </a:ext>
            </a:extLst>
          </p:cNvPr>
          <p:cNvSpPr>
            <a:spLocks noGrp="1"/>
          </p:cNvSpPr>
          <p:nvPr>
            <p:ph type="dt" sz="half" idx="10"/>
          </p:nvPr>
        </p:nvSpPr>
        <p:spPr/>
        <p:txBody>
          <a:bodyPr/>
          <a:lstStyle/>
          <a:p>
            <a:fld id="{1F062F8B-C29A-4F4A-A8DB-6E1C63C8248D}" type="datetimeFigureOut">
              <a:rPr lang="vi-VN" smtClean="0"/>
              <a:t>13/05/2025</a:t>
            </a:fld>
            <a:endParaRPr lang="vi-VN"/>
          </a:p>
        </p:txBody>
      </p:sp>
      <p:sp>
        <p:nvSpPr>
          <p:cNvPr id="5" name="Footer Placeholder 4">
            <a:extLst>
              <a:ext uri="{FF2B5EF4-FFF2-40B4-BE49-F238E27FC236}">
                <a16:creationId xmlns:a16="http://schemas.microsoft.com/office/drawing/2014/main" xmlns=""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4C5FA622-6869-59D3-AA99-A3A16F6EC14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958009" y="173404"/>
            <a:ext cx="1708404" cy="1708404"/>
          </a:xfrm>
          <a:prstGeom prst="rect">
            <a:avLst/>
          </a:prstGeom>
        </p:spPr>
      </p:pic>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13/05/2025</a:t>
            </a:fld>
            <a:endParaRPr lang="vi-VN"/>
          </a:p>
        </p:txBody>
      </p:sp>
      <p:sp>
        <p:nvSpPr>
          <p:cNvPr id="5" name="Footer Placeholder 4">
            <a:extLst>
              <a:ext uri="{FF2B5EF4-FFF2-40B4-BE49-F238E27FC236}">
                <a16:creationId xmlns:a16="http://schemas.microsoft.com/office/drawing/2014/main" xmlns=""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AFC4E27C-A3F5-1573-2112-CE6A623B3D2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8009" y="173404"/>
            <a:ext cx="1708404" cy="1708404"/>
          </a:xfrm>
          <a:prstGeom prst="rect">
            <a:avLst/>
          </a:prstGeom>
        </p:spPr>
      </p:pic>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xmlns=""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xmlns="" id="{0CA49C2A-E4CD-6B33-8601-B949B5CB59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107" y="0"/>
            <a:ext cx="14280107" cy="6858000"/>
          </a:xfrm>
          <a:prstGeom prst="rect">
            <a:avLst/>
          </a:prstGeom>
        </p:spPr>
      </p:pic>
      <p:sp>
        <p:nvSpPr>
          <p:cNvPr id="7" name="Freeform 6">
            <a:extLst>
              <a:ext uri="{FF2B5EF4-FFF2-40B4-BE49-F238E27FC236}">
                <a16:creationId xmlns:a16="http://schemas.microsoft.com/office/drawing/2014/main" xmlns=""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xmlns=""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xmlns=""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xmlns=""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xmlns=""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xmlns=""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xmlns=""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xmlns=""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xmlns=""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xmlns=""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xmlns=""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xmlns=""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xmlns=""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xmlns=""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xmlns=""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xmlns=""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xmlns=""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xmlns=""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xmlns=""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xmlns=""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xmlns=""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xmlns=""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xmlns=""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xmlns=""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xmlns=""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xmlns=""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xmlns=""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xmlns=""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xmlns=""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xmlns=""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xmlns=""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xmlns=""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xmlns=""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xmlns=""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xmlns=""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xmlns=""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xmlns=""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xmlns=""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xmlns=""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xmlns=""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xmlns=""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xmlns=""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xmlns=""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xmlns=""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xmlns=""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xmlns=""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xmlns=""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xmlns=""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xmlns=""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xmlns=""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xmlns=""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xmlns=""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xmlns=""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xmlns=""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xmlns=""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xmlns=""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xmlns=""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xmlns=""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xmlns=""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xmlns=""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xmlns=""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xmlns=""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xmlns=""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xmlns=""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xmlns=""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xmlns=""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xmlns=""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xmlns=""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xmlns=""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xmlns=""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xmlns=""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xmlns=""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xmlns=""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xmlns=""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xmlns=""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xmlns=""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xmlns=""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xmlns=""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xmlns=""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xmlns=""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xmlns=""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xmlns=""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xmlns=""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xmlns=""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xmlns=""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xmlns=""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xmlns=""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xmlns=""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xmlns=""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xmlns=""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xmlns=""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xmlns=""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xmlns=""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xmlns=""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xmlns=""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xmlns=""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xmlns=""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xmlns="" id="{40C46CA4-9E24-1456-0043-E012F1F97AD9}"/>
              </a:ext>
            </a:extLst>
          </p:cNvPr>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xmlns="" id="{F304AA18-6D1D-2F66-DD61-8C630C5B6B35}"/>
              </a:ext>
            </a:extLst>
          </p:cNvPr>
          <p:cNvPicPr>
            <a:picLocks noChangeAspect="1"/>
          </p:cNvPicPr>
          <p:nvPr/>
        </p:nvPicPr>
        <p:blipFill>
          <a:blip r:embed="rId5"/>
          <a:stretch>
            <a:fillRect/>
          </a:stretch>
        </p:blipFill>
        <p:spPr>
          <a:xfrm>
            <a:off x="845820" y="2521902"/>
            <a:ext cx="3733800" cy="1895475"/>
          </a:xfrm>
          <a:prstGeom prst="rect">
            <a:avLst/>
          </a:prstGeom>
        </p:spPr>
      </p:pic>
    </p:spTree>
    <p:extLst>
      <p:ext uri="{BB962C8B-B14F-4D97-AF65-F5344CB8AC3E}">
        <p14:creationId xmlns:p14="http://schemas.microsoft.com/office/powerpoint/2010/main" val="4330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xmlns=""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xmlns=""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xmlns=""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xmlns=""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xmlns="" id="{C2A835E4-84DE-4350-2C98-D8877D356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2" b="53"/>
          <a:stretch/>
        </p:blipFill>
        <p:spPr>
          <a:xfrm>
            <a:off x="-1856096" y="10"/>
            <a:ext cx="14143630" cy="6857990"/>
          </a:xfrm>
          <a:prstGeom prst="rect">
            <a:avLst/>
          </a:prstGeom>
        </p:spPr>
      </p:pic>
      <p:sp>
        <p:nvSpPr>
          <p:cNvPr id="6" name="Freeform 7">
            <a:extLst>
              <a:ext uri="{FF2B5EF4-FFF2-40B4-BE49-F238E27FC236}">
                <a16:creationId xmlns:a16="http://schemas.microsoft.com/office/drawing/2014/main" xmlns=""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xmlns="" id="{1EDED0B6-995F-7D26-DDE8-6B53038F72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extLst>
      <p:ext uri="{BB962C8B-B14F-4D97-AF65-F5344CB8AC3E}">
        <p14:creationId xmlns:p14="http://schemas.microsoft.com/office/powerpoint/2010/main" val="2057422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389C439-EAEF-602E-FBCA-E6B3562BC3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xmlns=""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 xmlns:ask="http://schemas.microsoft.com/office/drawing/2018/sketchyshape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xmlns=""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xmlns=""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xmlns=""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xmlns=""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xmlns=""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xmlns=""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1 h 1866617"/>
                    <a:gd name="connsiteX3" fmla="*/ 1912304 w 2545890"/>
                    <a:gd name="connsiteY3" fmla="*/ 1866617 h 1866617"/>
                    <a:gd name="connsiteX4" fmla="*/ 0 w 2545890"/>
                    <a:gd name="connsiteY4" fmla="*/ 1866617 h 1866617"/>
                    <a:gd name="connsiteX5" fmla="*/ 0 w 2545890"/>
                    <a:gd name="connsiteY5" fmla="*/ 0 h 1866617"/>
                    <a:gd name="connsiteX0" fmla="*/ 1912304 w 2545890"/>
                    <a:gd name="connsiteY0" fmla="*/ 1866617 h 1866617"/>
                    <a:gd name="connsiteX1" fmla="*/ 2039021 w 2545890"/>
                    <a:gd name="connsiteY1" fmla="*/ 1359748 h 1866617"/>
                    <a:gd name="connsiteX2" fmla="*/ 2545890 w 2545890"/>
                    <a:gd name="connsiteY2" fmla="*/ 1233031 h 1866617"/>
                    <a:gd name="connsiteX3" fmla="*/ 1912304 w 2545890"/>
                    <a:gd name="connsiteY3" fmla="*/ 1866617 h 1866617"/>
                    <a:gd name="connsiteX0" fmla="*/ 1912304 w 2545890"/>
                    <a:gd name="connsiteY0" fmla="*/ 1866617 h 1866617"/>
                    <a:gd name="connsiteX1" fmla="*/ 2039021 w 2545890"/>
                    <a:gd name="connsiteY1" fmla="*/ 1359748 h 1866617"/>
                    <a:gd name="connsiteX2" fmla="*/ 2545890 w 2545890"/>
                    <a:gd name="connsiteY2" fmla="*/ 1233031 h 1866617"/>
                    <a:gd name="connsiteX3" fmla="*/ 1912304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1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458869" y="59505"/>
                        <a:pt x="1563849" y="-114822"/>
                        <a:pt x="2545890" y="0"/>
                      </a:cubicBezTo>
                      <a:cubicBezTo>
                        <a:pt x="2573767" y="420477"/>
                        <a:pt x="2459674" y="915251"/>
                        <a:pt x="2545890" y="1233031"/>
                      </a:cubicBezTo>
                      <a:cubicBezTo>
                        <a:pt x="2531238" y="1356492"/>
                        <a:pt x="2216581" y="1541275"/>
                        <a:pt x="1912304" y="1866617"/>
                      </a:cubicBezTo>
                      <a:cubicBezTo>
                        <a:pt x="1287808" y="1976581"/>
                        <a:pt x="796353" y="2021746"/>
                        <a:pt x="0" y="1866617"/>
                      </a:cubicBezTo>
                      <a:cubicBezTo>
                        <a:pt x="-81386" y="1041648"/>
                        <a:pt x="1303" y="616603"/>
                        <a:pt x="0" y="0"/>
                      </a:cubicBezTo>
                      <a:close/>
                    </a:path>
                    <a:path w="2545890" h="1866617" fill="darkenLess" stroke="0" extrusionOk="0">
                      <a:moveTo>
                        <a:pt x="1912304" y="1866617"/>
                      </a:moveTo>
                      <a:cubicBezTo>
                        <a:pt x="1924684" y="1660474"/>
                        <a:pt x="2022940" y="1551366"/>
                        <a:pt x="2039021" y="1359748"/>
                      </a:cubicBezTo>
                      <a:cubicBezTo>
                        <a:pt x="2177544" y="1309515"/>
                        <a:pt x="2370381" y="1295291"/>
                        <a:pt x="2545890" y="1233031"/>
                      </a:cubicBezTo>
                      <a:cubicBezTo>
                        <a:pt x="2468670" y="1339481"/>
                        <a:pt x="2124188" y="1764304"/>
                        <a:pt x="1912304" y="1866617"/>
                      </a:cubicBezTo>
                      <a:close/>
                    </a:path>
                    <a:path w="2545890" h="1866617" fill="none" extrusionOk="0">
                      <a:moveTo>
                        <a:pt x="1912304" y="1866617"/>
                      </a:moveTo>
                      <a:cubicBezTo>
                        <a:pt x="1958023" y="1774593"/>
                        <a:pt x="2003288" y="1435032"/>
                        <a:pt x="2039021" y="1359748"/>
                      </a:cubicBezTo>
                      <a:cubicBezTo>
                        <a:pt x="2119978" y="1342266"/>
                        <a:pt x="2308206" y="1309022"/>
                        <a:pt x="2545890" y="1233031"/>
                      </a:cubicBezTo>
                      <a:cubicBezTo>
                        <a:pt x="2352777" y="1361735"/>
                        <a:pt x="2093733" y="1757613"/>
                        <a:pt x="1912304" y="1866617"/>
                      </a:cubicBezTo>
                      <a:cubicBezTo>
                        <a:pt x="1076715" y="1705064"/>
                        <a:pt x="403245" y="1865301"/>
                        <a:pt x="0" y="1866617"/>
                      </a:cubicBezTo>
                      <a:cubicBezTo>
                        <a:pt x="10543" y="937278"/>
                        <a:pt x="-118926" y="670616"/>
                        <a:pt x="0" y="0"/>
                      </a:cubicBezTo>
                      <a:cubicBezTo>
                        <a:pt x="926818" y="-129353"/>
                        <a:pt x="1538208" y="147737"/>
                        <a:pt x="2545890" y="0"/>
                      </a:cubicBezTo>
                      <a:cubicBezTo>
                        <a:pt x="2606155" y="150986"/>
                        <a:pt x="2654404" y="1027354"/>
                        <a:pt x="2545890" y="1233031"/>
                      </a:cubicBezTo>
                    </a:path>
                    <a:path w="2545890" h="1866617" fill="none" stroke="0" extrusionOk="0">
                      <a:moveTo>
                        <a:pt x="1912304" y="1866617"/>
                      </a:moveTo>
                      <a:cubicBezTo>
                        <a:pt x="1929210" y="1632446"/>
                        <a:pt x="2010981" y="1458881"/>
                        <a:pt x="2039021" y="1359748"/>
                      </a:cubicBezTo>
                      <a:cubicBezTo>
                        <a:pt x="2265203" y="1281700"/>
                        <a:pt x="2493224" y="1271806"/>
                        <a:pt x="2545890" y="1233031"/>
                      </a:cubicBezTo>
                      <a:cubicBezTo>
                        <a:pt x="2461991" y="1408643"/>
                        <a:pt x="2147942" y="1638348"/>
                        <a:pt x="1912304" y="1866617"/>
                      </a:cubicBezTo>
                      <a:cubicBezTo>
                        <a:pt x="1586057" y="1884476"/>
                        <a:pt x="741932" y="1990314"/>
                        <a:pt x="0" y="1866617"/>
                      </a:cubicBezTo>
                      <a:cubicBezTo>
                        <a:pt x="27639" y="934105"/>
                        <a:pt x="-84739" y="383731"/>
                        <a:pt x="0" y="0"/>
                      </a:cubicBezTo>
                      <a:cubicBezTo>
                        <a:pt x="538216" y="-96482"/>
                        <a:pt x="1964852" y="-122580"/>
                        <a:pt x="2545890" y="0"/>
                      </a:cubicBezTo>
                      <a:cubicBezTo>
                        <a:pt x="2448809" y="450143"/>
                        <a:pt x="2436284" y="702330"/>
                        <a:pt x="2545890" y="1233031"/>
                      </a:cubicBezTo>
                    </a:path>
                  </a:pathLst>
                </a:custGeom>
                <a:solidFill>
                  <a:srgbClr val="FFC000"/>
                </a:solidFill>
                <a:ln w="28575">
                  <a:extLst>
                    <a:ext uri="{C807C97D-BFC1-408E-A445-0C87EB9F89A2}">
                      <ask:lineSketchStyleProps xmln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xmlns=""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xmlns=""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xmlns=""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xmlns=""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xmlns=""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xmlns=""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1 h 1866617"/>
                    <a:gd name="connsiteX3" fmla="*/ 1912304 w 2545890"/>
                    <a:gd name="connsiteY3" fmla="*/ 1866617 h 1866617"/>
                    <a:gd name="connsiteX4" fmla="*/ 0 w 2545890"/>
                    <a:gd name="connsiteY4" fmla="*/ 1866617 h 1866617"/>
                    <a:gd name="connsiteX5" fmla="*/ 0 w 2545890"/>
                    <a:gd name="connsiteY5" fmla="*/ 0 h 1866617"/>
                    <a:gd name="connsiteX0" fmla="*/ 1912304 w 2545890"/>
                    <a:gd name="connsiteY0" fmla="*/ 1866617 h 1866617"/>
                    <a:gd name="connsiteX1" fmla="*/ 2039021 w 2545890"/>
                    <a:gd name="connsiteY1" fmla="*/ 1359748 h 1866617"/>
                    <a:gd name="connsiteX2" fmla="*/ 2545890 w 2545890"/>
                    <a:gd name="connsiteY2" fmla="*/ 1233031 h 1866617"/>
                    <a:gd name="connsiteX3" fmla="*/ 1912304 w 2545890"/>
                    <a:gd name="connsiteY3" fmla="*/ 1866617 h 1866617"/>
                    <a:gd name="connsiteX0" fmla="*/ 1912304 w 2545890"/>
                    <a:gd name="connsiteY0" fmla="*/ 1866617 h 1866617"/>
                    <a:gd name="connsiteX1" fmla="*/ 2039021 w 2545890"/>
                    <a:gd name="connsiteY1" fmla="*/ 1359748 h 1866617"/>
                    <a:gd name="connsiteX2" fmla="*/ 2545890 w 2545890"/>
                    <a:gd name="connsiteY2" fmla="*/ 1233031 h 1866617"/>
                    <a:gd name="connsiteX3" fmla="*/ 1912304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1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458869" y="59505"/>
                        <a:pt x="1563849" y="-114822"/>
                        <a:pt x="2545890" y="0"/>
                      </a:cubicBezTo>
                      <a:cubicBezTo>
                        <a:pt x="2573767" y="420477"/>
                        <a:pt x="2459674" y="915251"/>
                        <a:pt x="2545890" y="1233031"/>
                      </a:cubicBezTo>
                      <a:cubicBezTo>
                        <a:pt x="2531238" y="1356492"/>
                        <a:pt x="2216581" y="1541275"/>
                        <a:pt x="1912304" y="1866617"/>
                      </a:cubicBezTo>
                      <a:cubicBezTo>
                        <a:pt x="1287808" y="1976581"/>
                        <a:pt x="796353" y="2021746"/>
                        <a:pt x="0" y="1866617"/>
                      </a:cubicBezTo>
                      <a:cubicBezTo>
                        <a:pt x="-81386" y="1041648"/>
                        <a:pt x="1303" y="616603"/>
                        <a:pt x="0" y="0"/>
                      </a:cubicBezTo>
                      <a:close/>
                    </a:path>
                    <a:path w="2545890" h="1866617" fill="darkenLess" stroke="0" extrusionOk="0">
                      <a:moveTo>
                        <a:pt x="1912304" y="1866617"/>
                      </a:moveTo>
                      <a:cubicBezTo>
                        <a:pt x="1924684" y="1660474"/>
                        <a:pt x="2022940" y="1551366"/>
                        <a:pt x="2039021" y="1359748"/>
                      </a:cubicBezTo>
                      <a:cubicBezTo>
                        <a:pt x="2177544" y="1309515"/>
                        <a:pt x="2370381" y="1295291"/>
                        <a:pt x="2545890" y="1233031"/>
                      </a:cubicBezTo>
                      <a:cubicBezTo>
                        <a:pt x="2468670" y="1339481"/>
                        <a:pt x="2124188" y="1764304"/>
                        <a:pt x="1912304" y="1866617"/>
                      </a:cubicBezTo>
                      <a:close/>
                    </a:path>
                    <a:path w="2545890" h="1866617" fill="none" extrusionOk="0">
                      <a:moveTo>
                        <a:pt x="1912304" y="1866617"/>
                      </a:moveTo>
                      <a:cubicBezTo>
                        <a:pt x="1958023" y="1774593"/>
                        <a:pt x="2003288" y="1435032"/>
                        <a:pt x="2039021" y="1359748"/>
                      </a:cubicBezTo>
                      <a:cubicBezTo>
                        <a:pt x="2119978" y="1342266"/>
                        <a:pt x="2308206" y="1309022"/>
                        <a:pt x="2545890" y="1233031"/>
                      </a:cubicBezTo>
                      <a:cubicBezTo>
                        <a:pt x="2352777" y="1361735"/>
                        <a:pt x="2093733" y="1757613"/>
                        <a:pt x="1912304" y="1866617"/>
                      </a:cubicBezTo>
                      <a:cubicBezTo>
                        <a:pt x="1076715" y="1705064"/>
                        <a:pt x="403245" y="1865301"/>
                        <a:pt x="0" y="1866617"/>
                      </a:cubicBezTo>
                      <a:cubicBezTo>
                        <a:pt x="10543" y="937278"/>
                        <a:pt x="-118926" y="670616"/>
                        <a:pt x="0" y="0"/>
                      </a:cubicBezTo>
                      <a:cubicBezTo>
                        <a:pt x="926818" y="-129353"/>
                        <a:pt x="1538208" y="147737"/>
                        <a:pt x="2545890" y="0"/>
                      </a:cubicBezTo>
                      <a:cubicBezTo>
                        <a:pt x="2606155" y="150986"/>
                        <a:pt x="2654404" y="1027354"/>
                        <a:pt x="2545890" y="1233031"/>
                      </a:cubicBezTo>
                    </a:path>
                    <a:path w="2545890" h="1866617" fill="none" stroke="0" extrusionOk="0">
                      <a:moveTo>
                        <a:pt x="1912304" y="1866617"/>
                      </a:moveTo>
                      <a:cubicBezTo>
                        <a:pt x="1929210" y="1632446"/>
                        <a:pt x="2010981" y="1458881"/>
                        <a:pt x="2039021" y="1359748"/>
                      </a:cubicBezTo>
                      <a:cubicBezTo>
                        <a:pt x="2265203" y="1281700"/>
                        <a:pt x="2493224" y="1271806"/>
                        <a:pt x="2545890" y="1233031"/>
                      </a:cubicBezTo>
                      <a:cubicBezTo>
                        <a:pt x="2461991" y="1408643"/>
                        <a:pt x="2147942" y="1638348"/>
                        <a:pt x="1912304" y="1866617"/>
                      </a:cubicBezTo>
                      <a:cubicBezTo>
                        <a:pt x="1586057" y="1884476"/>
                        <a:pt x="741932" y="1990314"/>
                        <a:pt x="0" y="1866617"/>
                      </a:cubicBezTo>
                      <a:cubicBezTo>
                        <a:pt x="27639" y="934105"/>
                        <a:pt x="-84739" y="383731"/>
                        <a:pt x="0" y="0"/>
                      </a:cubicBezTo>
                      <a:cubicBezTo>
                        <a:pt x="538216" y="-96482"/>
                        <a:pt x="1964852" y="-122580"/>
                        <a:pt x="2545890" y="0"/>
                      </a:cubicBezTo>
                      <a:cubicBezTo>
                        <a:pt x="2448809" y="450143"/>
                        <a:pt x="2436284" y="702330"/>
                        <a:pt x="2545890" y="1233031"/>
                      </a:cubicBezTo>
                    </a:path>
                  </a:pathLst>
                </a:custGeom>
                <a:solidFill>
                  <a:srgbClr val="FFC000"/>
                </a:solidFill>
                <a:ln w="28575">
                  <a:extLst>
                    <a:ext uri="{C807C97D-BFC1-408E-A445-0C87EB9F89A2}">
                      <ask:lineSketchStyleProps xmln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xmlns=""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xmlns=""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xmlns=""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xmlns=""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xmlns=""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xmlns=""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xmlns="" id="{D9F2F6B7-7A7A-1F8C-3EC0-7F8E76838408}"/>
              </a:ext>
            </a:extLst>
          </p:cNvPr>
          <p:cNvPicPr>
            <a:picLocks noChangeAspect="1"/>
          </p:cNvPicPr>
          <p:nvPr/>
        </p:nvPicPr>
        <p:blipFill>
          <a:blip r:embed="rId3" cstate="print">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xmlns=""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xmlns=""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xmlns=""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xmlns="" id="{C2A835E4-84DE-4350-2C98-D8877D3569C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xmlns=""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5E35B22A-8977-AAD3-932C-E23C7FC7C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extLst>
      <p:ext uri="{BB962C8B-B14F-4D97-AF65-F5344CB8AC3E}">
        <p14:creationId xmlns:p14="http://schemas.microsoft.com/office/powerpoint/2010/main" val="27116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290</Words>
  <Application>Microsoft Office PowerPoint</Application>
  <PresentationFormat>Custom</PresentationFormat>
  <Paragraphs>23</Paragraphs>
  <Slides>13</Slides>
  <Notes>10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33</cp:revision>
  <dcterms:created xsi:type="dcterms:W3CDTF">2024-11-25T01:43:56Z</dcterms:created>
  <dcterms:modified xsi:type="dcterms:W3CDTF">2025-05-13T08:35:31Z</dcterms:modified>
</cp:coreProperties>
</file>