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11554" r:id="rId2"/>
    <p:sldId id="11553" r:id="rId3"/>
    <p:sldId id="11542" r:id="rId4"/>
    <p:sldId id="11556" r:id="rId5"/>
    <p:sldId id="11564" r:id="rId6"/>
    <p:sldId id="11550" r:id="rId7"/>
    <p:sldId id="1154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xmlns="" userId="90e2c41fb9739df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DD85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89" d="100"/>
          <a:sy n="89" d="100"/>
        </p:scale>
        <p:origin x="-432" y="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8-01T20:20:57.106" idx="1">
    <p:pos x="6037" y="1989"/>
    <p:text/>
    <p:extLst>
      <p:ext uri="{C676402C-5697-4E1C-873F-D02D1690AC5C}">
        <p15:threadingInfo xmlns:p15="http://schemas.microsoft.com/office/powerpoint/2012/main" xmlns="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C3E88-AD1E-4FB8-BE84-A6CD6B42631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12397-279D-4696-8FD9-9A595177D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05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186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029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9285D0-8540-4BE0-A1D4-65B736183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7ABE8DE-E15F-4BD1-9325-AD015082FC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5B381B-44CE-46A8-8404-355928E8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9CB439-F000-4C89-A7E1-4287781AF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D67C1C-8401-4029-B5E7-400D5E08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77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C264DF-C636-491A-8550-C5B23316F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E069A87-5507-4A68-A2FA-D6BBBCC94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36DE27-BC72-40B4-8FD5-29F650DB2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B803EA-A4CC-40B8-9A0A-F43DDA4CF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00D662-EF00-471A-A568-CBE3670B8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9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9492755-5521-4497-B709-A73E032468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556F5A4-F9DA-4164-8D5C-9ED891DD7E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0F8F56-B08E-4B67-8F2A-31800EB7D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D0724A-7DD8-4EFA-B54C-FA2461009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6E47E3-4A8E-4638-B116-8B5590C63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23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空白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812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B7D56C-07E2-472B-81BD-8B335CF6A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87A23E-A714-4BCD-8370-A3D07C183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C577DE-DEEF-4048-9425-6CC236E32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04E330-D539-4464-9FFB-294F05B39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A57763-7CE7-46FF-9377-44DCBBB23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16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4C41AD-A8F5-4995-9357-0ABF62AA8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E5D294A-9945-427F-B07D-CE7459D13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DD3449-1CF4-428C-A97B-72473D89E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1C6687-9C7B-4225-AFCC-F2A088CC9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106AEB-426F-4101-A7DF-EA42B37A9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6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73E7D2-C363-4A54-9E32-BA42D0FF9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487057-B42A-473F-BC42-0F0C7AAFF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F18F3E7-CD84-40D5-9710-6CD1092B1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F45DBF6-8963-41D7-AD86-EBD96BDF7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24C7751-731A-45AD-9A31-6701B9CEB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94B6811-84DA-42AC-AD7B-D34BA7692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53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BB5714-D688-4270-B8A7-2A4E373BF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F38EED9-C066-4EE7-A229-1E5A4AE0D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3AFE544-FBC0-48E5-B7BD-DEF58C7FD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131661C-6A49-4E52-995A-5EA83CC9AC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30C35EE-59B6-446F-965C-383BCC3024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292BB6F-950C-452E-B6DD-52AF200A4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0E9ED37-DE68-4CE7-AB58-7F7C7ECD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76C1728-6B1C-4AC7-8F92-08D55C0B7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80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AC01BC-0089-4A48-819D-8A805BEBD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07CC600-25BE-4D04-9A54-F31A69D68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FF5801A-0C98-4AFB-B42C-72C4A577A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6EB0C9C-3B0F-4025-AC09-3FDDD4F69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5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5C14B00-CA87-46CF-9D29-08EAC551A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B3D780F-A332-45EE-BFA7-C9CB254F1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BC10349-15AF-452F-98DA-33CF91D4E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29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9D86E9-6B93-465D-BA03-FF6E2442F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49A753-5FB1-4639-AB41-09883A96E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92A4F24-A300-4884-8AB2-5132A371B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B96261F-595D-4E05-9415-59AB171EF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7C8485D-222F-4380-85EC-1C90F0168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84A4AA-09EA-4C16-B96F-60CFFACCA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3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8FD8CF-BAE5-47F0-B991-8EC8651E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497364B-DB39-4F41-A1FF-414F6B3FC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3F998D5-4337-4220-9031-9DDA703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5A22B02-9606-40F2-BEC9-A416362FD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B4FEBB-C303-447B-9872-A7688E48F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F1292A2-04A1-4201-BAD5-42EF63E5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7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xmlns="" id="{DC40F63E-5CF2-4185-9984-DAEABE623A7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FDD32C3-77EC-4C3B-BFEF-7C75DDEA3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7A38809-4C77-49B3-8496-133E1E4EB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5C58B7-5D0B-4EC5-824C-6039BAC8B3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528DB-7B12-4F3E-9759-9E934A65851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EA2DD6-84D5-4BEA-B755-06B91D6616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BF07C4-5807-4D6D-82B8-B804CEBED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text, font, graphics, design&#10;&#10;Description automatically generated">
            <a:extLst>
              <a:ext uri="{FF2B5EF4-FFF2-40B4-BE49-F238E27FC236}">
                <a16:creationId xmlns:a16="http://schemas.microsoft.com/office/drawing/2014/main" xmlns="" id="{4E9E1930-E9DE-45F3-CB1B-03E728E6B65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9300" y="190500"/>
            <a:ext cx="1647824" cy="164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61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6.emf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l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932006" y="901472"/>
            <a:ext cx="8106310" cy="4161033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pic>
        <p:nvPicPr>
          <p:cNvPr id="19" name="图片 18" descr="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9080" y="4399280"/>
            <a:ext cx="12192000" cy="2458720"/>
          </a:xfrm>
          <a:prstGeom prst="rect">
            <a:avLst/>
          </a:prstGeom>
        </p:spPr>
      </p:pic>
      <p:pic>
        <p:nvPicPr>
          <p:cNvPr id="2" name="图片 1" descr="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6360" y="4076065"/>
            <a:ext cx="2945130" cy="2856865"/>
          </a:xfrm>
          <a:prstGeom prst="rect">
            <a:avLst/>
          </a:prstGeom>
        </p:spPr>
      </p:pic>
      <p:pic>
        <p:nvPicPr>
          <p:cNvPr id="10" name="图片 9" descr="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3660"/>
            <a:ext cx="1989455" cy="2667635"/>
          </a:xfrm>
          <a:prstGeom prst="rect">
            <a:avLst/>
          </a:prstGeom>
        </p:spPr>
      </p:pic>
      <p:pic>
        <p:nvPicPr>
          <p:cNvPr id="4" name="图片 3" descr="千库网_小朋友奔跑_元素编号128440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310" y="4229735"/>
            <a:ext cx="3763645" cy="2509520"/>
          </a:xfrm>
          <a:prstGeom prst="rect">
            <a:avLst/>
          </a:prstGeom>
        </p:spPr>
      </p:pic>
      <p:pic>
        <p:nvPicPr>
          <p:cNvPr id="7" name="图片 6" descr="42"/>
          <p:cNvPicPr>
            <a:picLocks noChangeAspect="1"/>
          </p:cNvPicPr>
          <p:nvPr/>
        </p:nvPicPr>
        <p:blipFill>
          <a:blip r:embed="rId8"/>
          <a:srcRect l="83056" t="50219"/>
          <a:stretch>
            <a:fillRect/>
          </a:stretch>
        </p:blipFill>
        <p:spPr>
          <a:xfrm>
            <a:off x="9948545" y="3796665"/>
            <a:ext cx="2243455" cy="3136265"/>
          </a:xfrm>
          <a:prstGeom prst="rect">
            <a:avLst/>
          </a:prstGeom>
        </p:spPr>
      </p:pic>
      <p:pic>
        <p:nvPicPr>
          <p:cNvPr id="6" name="图片 5" descr="千库网_人物儿童_元素编号1331917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8656056" y="1425339"/>
            <a:ext cx="3681095" cy="58070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95347" y="1115854"/>
            <a:ext cx="297870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pc="50" dirty="0" err="1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60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spc="50" dirty="0" err="1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6000" b="1" cap="none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51459" y="2478064"/>
            <a:ext cx="713721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smtClean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TÔN TRỌNG SỰ KHÁC BIỆT</a:t>
            </a:r>
          </a:p>
          <a:p>
            <a:pPr algn="ctr"/>
            <a:r>
              <a:rPr lang="en-US" sz="4000" b="1" cap="none" spc="0" dirty="0" smtClean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CỦA NGƯỜI KHÁC</a:t>
            </a:r>
            <a:endParaRPr lang="en-US" sz="4000" b="1" cap="none" spc="0" dirty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19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l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2225040" y="2132965"/>
            <a:ext cx="7592060" cy="2351405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pic>
        <p:nvPicPr>
          <p:cNvPr id="19" name="图片 18" descr="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9080" y="4399280"/>
            <a:ext cx="12192000" cy="2458720"/>
          </a:xfrm>
          <a:prstGeom prst="rect">
            <a:avLst/>
          </a:prstGeom>
        </p:spPr>
      </p:pic>
      <p:pic>
        <p:nvPicPr>
          <p:cNvPr id="2" name="图片 1" descr="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6360" y="4076065"/>
            <a:ext cx="2945130" cy="2856865"/>
          </a:xfrm>
          <a:prstGeom prst="rect">
            <a:avLst/>
          </a:prstGeom>
        </p:spPr>
      </p:pic>
      <p:pic>
        <p:nvPicPr>
          <p:cNvPr id="10" name="图片 9" descr="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3660"/>
            <a:ext cx="1989455" cy="2667635"/>
          </a:xfrm>
          <a:prstGeom prst="rect">
            <a:avLst/>
          </a:prstGeom>
        </p:spPr>
      </p:pic>
      <p:pic>
        <p:nvPicPr>
          <p:cNvPr id="4" name="图片 3" descr="千库网_小朋友奔跑_元素编号128440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310" y="4229735"/>
            <a:ext cx="3763645" cy="2509520"/>
          </a:xfrm>
          <a:prstGeom prst="rect">
            <a:avLst/>
          </a:prstGeom>
        </p:spPr>
      </p:pic>
      <p:pic>
        <p:nvPicPr>
          <p:cNvPr id="7" name="图片 6" descr="42"/>
          <p:cNvPicPr>
            <a:picLocks noChangeAspect="1"/>
          </p:cNvPicPr>
          <p:nvPr/>
        </p:nvPicPr>
        <p:blipFill>
          <a:blip r:embed="rId8"/>
          <a:srcRect l="83056" t="50219"/>
          <a:stretch>
            <a:fillRect/>
          </a:stretch>
        </p:blipFill>
        <p:spPr>
          <a:xfrm>
            <a:off x="9948545" y="3796665"/>
            <a:ext cx="2243455" cy="3136265"/>
          </a:xfrm>
          <a:prstGeom prst="rect">
            <a:avLst/>
          </a:prstGeom>
        </p:spPr>
      </p:pic>
      <p:pic>
        <p:nvPicPr>
          <p:cNvPr id="6" name="图片 5" descr="千库网_人物儿童_元素编号1331917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8662579" y="1495742"/>
            <a:ext cx="3681095" cy="5807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FA83350-D7E8-BD4F-AF7C-34A19FF85D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61725" y="2533719"/>
            <a:ext cx="7254869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8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7"/>
          <p:cNvSpPr/>
          <p:nvPr userDrawn="1"/>
        </p:nvSpPr>
        <p:spPr>
          <a:xfrm>
            <a:off x="446405" y="426720"/>
            <a:ext cx="11298555" cy="6004560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38100">
            <a:solidFill>
              <a:srgbClr val="19A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pic>
        <p:nvPicPr>
          <p:cNvPr id="3" name="Picture 2" descr="Cute cartoon thai student namaste greeting in the school uniform. Free Vector">
            <a:extLst>
              <a:ext uri="{FF2B5EF4-FFF2-40B4-BE49-F238E27FC236}">
                <a16:creationId xmlns:a16="http://schemas.microsoft.com/office/drawing/2014/main" xmlns="" id="{A3F01FB8-498A-5AF3-176B-1136270E8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9" b="90431" l="3994" r="41853">
                        <a14:foregroundMark x1="39776" y1="39234" x2="39776" y2="39234"/>
                        <a14:foregroundMark x1="32907" y1="43541" x2="32907" y2="43541"/>
                        <a14:foregroundMark x1="41374" y1="41627" x2="41374" y2="41627"/>
                        <a14:foregroundMark x1="27476" y1="90431" x2="27476" y2="90431"/>
                        <a14:foregroundMark x1="31470" y1="68660" x2="31470" y2="68660"/>
                        <a14:foregroundMark x1="31310" y1="66746" x2="31310" y2="66746"/>
                        <a14:foregroundMark x1="32109" y1="65072" x2="32109" y2="65072"/>
                        <a14:foregroundMark x1="32428" y1="66746" x2="32428" y2="66746"/>
                        <a14:foregroundMark x1="33067" y1="67464" x2="33067" y2="67464"/>
                        <a14:foregroundMark x1="33387" y1="72010" x2="33387" y2="72010"/>
                        <a14:foregroundMark x1="41853" y1="54785" x2="41853" y2="54785"/>
                        <a14:backgroundMark x1="22684" y1="65072" x2="22684" y2="65072"/>
                        <a14:backgroundMark x1="22684" y1="64354" x2="22684" y2="64354"/>
                        <a14:backgroundMark x1="23482" y1="65550" x2="23482" y2="65550"/>
                        <a14:backgroundMark x1="23323" y1="64593" x2="23323" y2="64593"/>
                        <a14:backgroundMark x1="32907" y1="64593" x2="32907" y2="64593"/>
                        <a14:backgroundMark x1="32428" y1="64354" x2="32428" y2="64354"/>
                        <a14:backgroundMark x1="32588" y1="65550" x2="32588" y2="65550"/>
                        <a14:backgroundMark x1="32907" y1="66986" x2="32907" y2="66986"/>
                        <a14:backgroundMark x1="33387" y1="68182" x2="33387" y2="68182"/>
                        <a14:backgroundMark x1="33387" y1="68900" x2="33387" y2="68900"/>
                        <a14:backgroundMark x1="33546" y1="69617" x2="33546" y2="69617"/>
                        <a14:backgroundMark x1="35463" y1="70574" x2="36102" y2="70335"/>
                        <a14:backgroundMark x1="32109" y1="72249" x2="33387" y2="71053"/>
                        <a14:backgroundMark x1="33387" y1="72488" x2="33387" y2="72488"/>
                        <a14:backgroundMark x1="33546" y1="72488" x2="33546" y2="72488"/>
                        <a14:backgroundMark x1="33067" y1="67703" x2="33067" y2="67703"/>
                        <a14:backgroundMark x1="33546" y1="72010" x2="33546" y2="72010"/>
                        <a14:backgroundMark x1="33227" y1="66986" x2="33227" y2="66986"/>
                        <a14:backgroundMark x1="22843" y1="66507" x2="22843" y2="66507"/>
                        <a14:backgroundMark x1="23003" y1="66746" x2="23003" y2="66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390"/>
          <a:stretch/>
        </p:blipFill>
        <p:spPr bwMode="auto">
          <a:xfrm>
            <a:off x="0" y="1959591"/>
            <a:ext cx="3283357" cy="502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ute cartoon thai student namaste greeting in the school uniform. Free Vector">
            <a:extLst>
              <a:ext uri="{FF2B5EF4-FFF2-40B4-BE49-F238E27FC236}">
                <a16:creationId xmlns:a16="http://schemas.microsoft.com/office/drawing/2014/main" xmlns="" id="{F29CEF3D-2BAA-60E7-CBEE-089B8E3B1F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9" b="91627" l="61502" r="95687">
                        <a14:foregroundMark x1="74281" y1="86603" x2="74281" y2="86603"/>
                        <a14:foregroundMark x1="78594" y1="87321" x2="78594" y2="87321"/>
                        <a14:foregroundMark x1="78594" y1="89952" x2="78594" y2="89952"/>
                        <a14:foregroundMark x1="74281" y1="90909" x2="74281" y2="90909"/>
                        <a14:foregroundMark x1="74920" y1="88517" x2="74920" y2="88517"/>
                        <a14:foregroundMark x1="74920" y1="89474" x2="74920" y2="89474"/>
                        <a14:foregroundMark x1="78435" y1="91627" x2="78435" y2="916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99"/>
          <a:stretch/>
        </p:blipFill>
        <p:spPr bwMode="auto">
          <a:xfrm>
            <a:off x="9219184" y="2075660"/>
            <a:ext cx="3179189" cy="498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5F21309-19F5-460F-A3AC-278AE261C4F7}"/>
              </a:ext>
            </a:extLst>
          </p:cNvPr>
          <p:cNvGrpSpPr/>
          <p:nvPr/>
        </p:nvGrpSpPr>
        <p:grpSpPr>
          <a:xfrm>
            <a:off x="344802" y="896567"/>
            <a:ext cx="11298554" cy="1567815"/>
            <a:chOff x="7958" y="6360"/>
            <a:chExt cx="14433" cy="2469"/>
          </a:xfrm>
          <a:solidFill>
            <a:srgbClr val="FFFF00"/>
          </a:solidFill>
        </p:grpSpPr>
        <p:sp>
          <p:nvSpPr>
            <p:cNvPr id="6" name="Flowchart: Alternate Process 5">
              <a:extLst>
                <a:ext uri="{FF2B5EF4-FFF2-40B4-BE49-F238E27FC236}">
                  <a16:creationId xmlns:a16="http://schemas.microsoft.com/office/drawing/2014/main" xmlns="" id="{E06B9A48-8549-4277-9B1F-576C1384B202}"/>
                </a:ext>
              </a:extLst>
            </p:cNvPr>
            <p:cNvSpPr/>
            <p:nvPr/>
          </p:nvSpPr>
          <p:spPr>
            <a:xfrm>
              <a:off x="9750" y="6443"/>
              <a:ext cx="12641" cy="2225"/>
            </a:xfrm>
            <a:prstGeom prst="flowChartAlternate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1. </a:t>
              </a:r>
              <a:r>
                <a:rPr lang="en-US" sz="4000" b="1" kern="0" dirty="0" err="1" smtClean="0">
                  <a:solidFill>
                    <a:srgbClr val="000000"/>
                  </a:solidFill>
                  <a:latin typeface="Arial"/>
                  <a:sym typeface="Arial" panose="020B0604020202020204"/>
                </a:rPr>
                <a:t>Tìm</a:t>
              </a:r>
              <a:r>
                <a:rPr lang="en-US" sz="4000" b="1" kern="0" dirty="0" smtClean="0">
                  <a:solidFill>
                    <a:srgbClr val="000000"/>
                  </a:solidFill>
                  <a:latin typeface="Arial"/>
                  <a:sym typeface="Arial" panose="020B0604020202020204"/>
                </a:rPr>
                <a:t> </a:t>
              </a:r>
              <a:r>
                <a:rPr lang="en-US" sz="4000" b="1" kern="0" dirty="0" err="1" smtClean="0">
                  <a:solidFill>
                    <a:srgbClr val="000000"/>
                  </a:solidFill>
                  <a:latin typeface="Arial"/>
                  <a:sym typeface="Arial" panose="020B0604020202020204"/>
                </a:rPr>
                <a:t>hiểu</a:t>
              </a:r>
              <a:r>
                <a:rPr lang="en-US" sz="4000" b="1" kern="0" dirty="0" smtClean="0">
                  <a:solidFill>
                    <a:srgbClr val="000000"/>
                  </a:solidFill>
                  <a:latin typeface="Arial"/>
                  <a:sym typeface="Arial" panose="020B0604020202020204"/>
                </a:rPr>
                <a:t> </a:t>
              </a:r>
              <a:r>
                <a:rPr lang="en-US" sz="4000" b="1" kern="0" dirty="0" err="1" smtClean="0">
                  <a:solidFill>
                    <a:srgbClr val="000000"/>
                  </a:solidFill>
                  <a:latin typeface="Arial"/>
                  <a:sym typeface="Arial" panose="020B0604020202020204"/>
                </a:rPr>
                <a:t>một</a:t>
              </a:r>
              <a:r>
                <a:rPr lang="en-US" sz="4000" b="1" kern="0" dirty="0" smtClean="0">
                  <a:solidFill>
                    <a:srgbClr val="000000"/>
                  </a:solidFill>
                  <a:latin typeface="Arial"/>
                  <a:sym typeface="Arial" panose="020B0604020202020204"/>
                </a:rPr>
                <a:t> </a:t>
              </a:r>
              <a:r>
                <a:rPr lang="en-US" sz="4000" b="1" kern="0" dirty="0" err="1" smtClean="0">
                  <a:solidFill>
                    <a:srgbClr val="000000"/>
                  </a:solidFill>
                  <a:latin typeface="Arial"/>
                  <a:sym typeface="Arial" panose="020B0604020202020204"/>
                </a:rPr>
                <a:t>số</a:t>
              </a:r>
              <a:r>
                <a:rPr lang="en-US" sz="4000" b="1" kern="0" dirty="0" smtClean="0">
                  <a:solidFill>
                    <a:srgbClr val="000000"/>
                  </a:solidFill>
                  <a:latin typeface="Arial"/>
                  <a:sym typeface="Arial" panose="020B0604020202020204"/>
                </a:rPr>
                <a:t> </a:t>
              </a:r>
              <a:r>
                <a:rPr lang="en-US" sz="4000" b="1" kern="0" dirty="0" err="1" smtClean="0">
                  <a:solidFill>
                    <a:srgbClr val="000000"/>
                  </a:solidFill>
                  <a:latin typeface="Arial"/>
                  <a:sym typeface="Arial" panose="020B0604020202020204"/>
                </a:rPr>
                <a:t>biểu</a:t>
              </a:r>
              <a:r>
                <a:rPr lang="en-US" sz="4000" b="1" kern="0" dirty="0" smtClean="0">
                  <a:solidFill>
                    <a:srgbClr val="000000"/>
                  </a:solidFill>
                  <a:latin typeface="Arial"/>
                  <a:sym typeface="Arial" panose="020B0604020202020204"/>
                </a:rPr>
                <a:t> </a:t>
              </a:r>
              <a:r>
                <a:rPr lang="en-US" sz="4000" b="1" kern="0" dirty="0" err="1" smtClean="0">
                  <a:solidFill>
                    <a:srgbClr val="000000"/>
                  </a:solidFill>
                  <a:latin typeface="Arial"/>
                  <a:sym typeface="Arial" panose="020B0604020202020204"/>
                </a:rPr>
                <a:t>hiện</a:t>
              </a:r>
              <a:r>
                <a:rPr lang="en-US" sz="4000" b="1" kern="0" dirty="0" smtClean="0">
                  <a:solidFill>
                    <a:srgbClr val="000000"/>
                  </a:solidFill>
                  <a:latin typeface="Arial"/>
                  <a:sym typeface="Arial" panose="020B0604020202020204"/>
                </a:rPr>
                <a:t> </a:t>
              </a:r>
              <a:r>
                <a:rPr lang="en-US" sz="4000" b="1" kern="0" dirty="0" err="1" smtClean="0">
                  <a:solidFill>
                    <a:srgbClr val="000000"/>
                  </a:solidFill>
                  <a:latin typeface="Arial"/>
                  <a:sym typeface="Arial" panose="020B0604020202020204"/>
                </a:rPr>
                <a:t>tôn</a:t>
              </a:r>
              <a:r>
                <a:rPr lang="en-US" sz="4000" b="1" kern="0" dirty="0" smtClean="0">
                  <a:solidFill>
                    <a:srgbClr val="000000"/>
                  </a:solidFill>
                  <a:latin typeface="Arial"/>
                  <a:sym typeface="Arial" panose="020B0604020202020204"/>
                </a:rPr>
                <a:t> </a:t>
              </a:r>
              <a:r>
                <a:rPr lang="en-US" sz="4000" b="1" kern="0" dirty="0" err="1" smtClean="0">
                  <a:solidFill>
                    <a:srgbClr val="000000"/>
                  </a:solidFill>
                  <a:latin typeface="Arial"/>
                  <a:sym typeface="Arial" panose="020B0604020202020204"/>
                </a:rPr>
                <a:t>trọng</a:t>
              </a:r>
              <a:r>
                <a:rPr lang="en-US" sz="4000" b="1" kern="0" dirty="0" smtClean="0">
                  <a:solidFill>
                    <a:srgbClr val="000000"/>
                  </a:solidFill>
                  <a:latin typeface="Arial"/>
                  <a:sym typeface="Arial" panose="020B0604020202020204"/>
                </a:rPr>
                <a:t> </a:t>
              </a:r>
              <a:r>
                <a:rPr lang="en-US" sz="4000" b="1" kern="0" dirty="0" err="1" smtClean="0">
                  <a:solidFill>
                    <a:srgbClr val="000000"/>
                  </a:solidFill>
                  <a:latin typeface="Arial"/>
                  <a:sym typeface="Arial" panose="020B0604020202020204"/>
                </a:rPr>
                <a:t>sự</a:t>
              </a:r>
              <a:r>
                <a:rPr lang="en-US" sz="4000" b="1" kern="0" dirty="0" smtClean="0">
                  <a:solidFill>
                    <a:srgbClr val="000000"/>
                  </a:solidFill>
                  <a:latin typeface="Arial"/>
                  <a:sym typeface="Arial" panose="020B0604020202020204"/>
                </a:rPr>
                <a:t> </a:t>
              </a:r>
              <a:r>
                <a:rPr lang="en-US" sz="4000" b="1" kern="0" dirty="0" err="1" smtClean="0">
                  <a:solidFill>
                    <a:srgbClr val="000000"/>
                  </a:solidFill>
                  <a:latin typeface="Arial"/>
                  <a:sym typeface="Arial" panose="020B0604020202020204"/>
                </a:rPr>
                <a:t>khác</a:t>
              </a:r>
              <a:r>
                <a:rPr lang="en-US" sz="4000" b="1" kern="0" dirty="0" smtClean="0">
                  <a:solidFill>
                    <a:srgbClr val="000000"/>
                  </a:solidFill>
                  <a:latin typeface="Arial"/>
                  <a:sym typeface="Arial" panose="020B0604020202020204"/>
                </a:rPr>
                <a:t> </a:t>
              </a:r>
              <a:r>
                <a:rPr lang="en-US" sz="4000" b="1" kern="0" dirty="0" err="1" smtClean="0">
                  <a:solidFill>
                    <a:srgbClr val="000000"/>
                  </a:solidFill>
                  <a:latin typeface="Arial"/>
                  <a:sym typeface="Arial" panose="020B0604020202020204"/>
                </a:rPr>
                <a:t>biệt</a:t>
              </a:r>
              <a:r>
                <a:rPr lang="en-US" sz="4000" b="1" kern="0" dirty="0" smtClean="0">
                  <a:solidFill>
                    <a:srgbClr val="000000"/>
                  </a:solidFill>
                  <a:latin typeface="Arial"/>
                  <a:sym typeface="Arial" panose="020B0604020202020204"/>
                </a:rPr>
                <a:t>.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4E268923-0061-D30E-9442-8AA0378C4AC3}"/>
                </a:ext>
              </a:extLst>
            </p:cNvPr>
            <p:cNvGrpSpPr/>
            <p:nvPr/>
          </p:nvGrpSpPr>
          <p:grpSpPr>
            <a:xfrm>
              <a:off x="7958" y="6360"/>
              <a:ext cx="2047" cy="2469"/>
              <a:chOff x="4830" y="484"/>
              <a:chExt cx="2847" cy="3383"/>
            </a:xfrm>
            <a:grpFill/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xmlns="" id="{2A3D5B02-846F-EE38-3014-CC698E81DDE9}"/>
                  </a:ext>
                </a:extLst>
              </p:cNvPr>
              <p:cNvSpPr/>
              <p:nvPr/>
            </p:nvSpPr>
            <p:spPr>
              <a:xfrm>
                <a:off x="4830" y="484"/>
                <a:ext cx="2847" cy="338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endParaRPr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2FE498C2-69AD-9304-9A16-2FD0F97A2D0F}"/>
                  </a:ext>
                </a:extLst>
              </p:cNvPr>
              <p:cNvPicPr/>
              <p:nvPr/>
            </p:nvPicPr>
            <p:blipFill>
              <a:blip r:embed="rId6"/>
              <a:srcRect l="10062" t="6494" r="2926" b="8123"/>
              <a:stretch>
                <a:fillRect/>
              </a:stretch>
            </p:blipFill>
            <p:spPr>
              <a:xfrm>
                <a:off x="4966" y="527"/>
                <a:ext cx="2711" cy="3053"/>
              </a:xfrm>
              <a:prstGeom prst="ellipse">
                <a:avLst/>
              </a:prstGeom>
              <a:grpFill/>
              <a:ln w="76200">
                <a:solidFill>
                  <a:schemeClr val="tx1">
                    <a:alpha val="0"/>
                  </a:schemeClr>
                </a:solidFill>
              </a:ln>
            </p:spPr>
          </p:pic>
        </p:grpSp>
      </p:grpSp>
      <p:sp>
        <p:nvSpPr>
          <p:cNvPr id="12" name="Hộp Văn bản 99">
            <a:extLst>
              <a:ext uri="{FF2B5EF4-FFF2-40B4-BE49-F238E27FC236}">
                <a16:creationId xmlns:a16="http://schemas.microsoft.com/office/drawing/2014/main" xmlns="" id="{B636A361-E8F0-6C0E-5364-B2D5E635E277}"/>
              </a:ext>
            </a:extLst>
          </p:cNvPr>
          <p:cNvSpPr txBox="1"/>
          <p:nvPr/>
        </p:nvSpPr>
        <p:spPr>
          <a:xfrm>
            <a:off x="3513665" y="2853926"/>
            <a:ext cx="5283201" cy="2389406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7969218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7"/>
          <p:cNvSpPr/>
          <p:nvPr userDrawn="1"/>
        </p:nvSpPr>
        <p:spPr>
          <a:xfrm>
            <a:off x="452845" y="432196"/>
            <a:ext cx="11445272" cy="6225458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38100">
            <a:solidFill>
              <a:srgbClr val="19A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64号-萌趣软糖体"/>
              <a:cs typeface="+mn-cs"/>
            </a:endParaRPr>
          </a:p>
        </p:txBody>
      </p:sp>
      <p:grpSp>
        <p:nvGrpSpPr>
          <p:cNvPr id="4" name="Nhóm 95">
            <a:extLst>
              <a:ext uri="{FF2B5EF4-FFF2-40B4-BE49-F238E27FC236}">
                <a16:creationId xmlns:a16="http://schemas.microsoft.com/office/drawing/2014/main" xmlns="" id="{CBCAFE6B-50F5-C055-0639-B1ED99BC53E1}"/>
              </a:ext>
            </a:extLst>
          </p:cNvPr>
          <p:cNvGrpSpPr/>
          <p:nvPr/>
        </p:nvGrpSpPr>
        <p:grpSpPr>
          <a:xfrm>
            <a:off x="2218267" y="2859544"/>
            <a:ext cx="6510865" cy="3798110"/>
            <a:chOff x="1124976" y="1819729"/>
            <a:chExt cx="6487886" cy="4203699"/>
          </a:xfrm>
        </p:grpSpPr>
        <p:sp>
          <p:nvSpPr>
            <p:cNvPr id="5" name="Hình Bầu dục 97">
              <a:extLst>
                <a:ext uri="{FF2B5EF4-FFF2-40B4-BE49-F238E27FC236}">
                  <a16:creationId xmlns:a16="http://schemas.microsoft.com/office/drawing/2014/main" xmlns="" id="{3B46A0EA-8D98-B875-58D6-FA3999B53E80}"/>
                </a:ext>
              </a:extLst>
            </p:cNvPr>
            <p:cNvSpPr/>
            <p:nvPr/>
          </p:nvSpPr>
          <p:spPr>
            <a:xfrm>
              <a:off x="1124976" y="3323771"/>
              <a:ext cx="6487886" cy="26996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>
                  <a:srgbClr val="000000"/>
                </a:buClr>
              </a:pPr>
              <a:endParaRPr lang="en-US" sz="1400" kern="0" dirty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pic>
          <p:nvPicPr>
            <p:cNvPr id="7" name="Hình ảnh 98" descr="Ảnh có chứa đồ chơi, búp bê&#10;&#10;Mô tả được tạo tự động">
              <a:extLst>
                <a:ext uri="{FF2B5EF4-FFF2-40B4-BE49-F238E27FC236}">
                  <a16:creationId xmlns:a16="http://schemas.microsoft.com/office/drawing/2014/main" xmlns="" id="{E60B122A-088A-4334-90CF-0DF132DA9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056" y="1819729"/>
              <a:ext cx="6081725" cy="3557762"/>
            </a:xfrm>
            <a:prstGeom prst="rect">
              <a:avLst/>
            </a:prstGeom>
          </p:spPr>
        </p:pic>
      </p:grpSp>
      <p:pic>
        <p:nvPicPr>
          <p:cNvPr id="8" name="Picture 4" descr="Cute smiling happy alarm time clock Royalty Free Vector">
            <a:extLst>
              <a:ext uri="{FF2B5EF4-FFF2-40B4-BE49-F238E27FC236}">
                <a16:creationId xmlns:a16="http://schemas.microsoft.com/office/drawing/2014/main" xmlns="" id="{5519A2C2-D181-0F2B-496E-8722E1044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1722" y1="26574" x2="21722" y2="26574"/>
                        <a14:foregroundMark x1="62763" y1="19352" x2="62763" y2="19352"/>
                        <a14:foregroundMark x1="31832" y1="18241" x2="31832" y2="18241"/>
                        <a14:foregroundMark x1="34835" y1="18889" x2="34835" y2="18889"/>
                        <a14:foregroundMark x1="36236" y1="21204" x2="36236" y2="21204"/>
                        <a14:foregroundMark x1="15716" y1="27315" x2="15716" y2="27315"/>
                        <a14:foregroundMark x1="16016" y1="30463" x2="16016" y2="30463"/>
                        <a14:foregroundMark x1="16116" y1="33333" x2="16116" y2="33333"/>
                        <a14:foregroundMark x1="22022" y1="26759" x2="22022" y2="26759"/>
                        <a14:foregroundMark x1="20721" y1="26759" x2="21021" y2="28426"/>
                        <a14:foregroundMark x1="61562" y1="19907" x2="61762" y2="20926"/>
                        <a14:foregroundMark x1="60260" y1="15000" x2="60260" y2="15000"/>
                        <a14:foregroundMark x1="57558" y1="16481" x2="57558" y2="16481"/>
                        <a14:foregroundMark x1="55656" y1="18889" x2="55656" y2="18889"/>
                        <a14:foregroundMark x1="77878" y1="22963" x2="77878" y2="22963"/>
                        <a14:foregroundMark x1="79379" y1="25463" x2="79379" y2="25463"/>
                        <a14:foregroundMark x1="77177" y1="27778" x2="77177" y2="27778"/>
                        <a14:foregroundMark x1="77578" y1="28426" x2="77578" y2="28426"/>
                        <a14:foregroundMark x1="77578" y1="26019" x2="77578" y2="2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1191">
            <a:off x="7657260" y="1781890"/>
            <a:ext cx="5186868" cy="560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0467" y="677333"/>
            <a:ext cx="10303933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8">
            <a:extLst>
              <a:ext uri="{FF2B5EF4-FFF2-40B4-BE49-F238E27FC236}">
                <a16:creationId xmlns:a16="http://schemas.microsoft.com/office/drawing/2014/main" xmlns="" id="{A59070BC-4996-D2D2-FB99-24D3F807E4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59" y="1886033"/>
            <a:ext cx="4965474" cy="23324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17EDCA8-B69A-1FDA-6768-E92BFAA3F559}"/>
              </a:ext>
            </a:extLst>
          </p:cNvPr>
          <p:cNvSpPr txBox="1"/>
          <p:nvPr/>
        </p:nvSpPr>
        <p:spPr>
          <a:xfrm rot="21242213">
            <a:off x="1125124" y="2836037"/>
            <a:ext cx="3449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THẢO LUẬN N4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234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>
            <a:extLst>
              <a:ext uri="{FF2B5EF4-FFF2-40B4-BE49-F238E27FC236}">
                <a16:creationId xmlns:a16="http://schemas.microsoft.com/office/drawing/2014/main" xmlns="" id="{0B87989F-B358-0445-838B-DA71C241D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192000" cy="500912"/>
          </a:xfrm>
          <a:prstGeom prst="rect">
            <a:avLst/>
          </a:prstGeom>
        </p:spPr>
      </p:pic>
      <p:pic>
        <p:nvPicPr>
          <p:cNvPr id="6" name="图片 15">
            <a:extLst>
              <a:ext uri="{FF2B5EF4-FFF2-40B4-BE49-F238E27FC236}">
                <a16:creationId xmlns:a16="http://schemas.microsoft.com/office/drawing/2014/main" xmlns="" id="{63746BF7-7285-9B4E-C457-A12D27683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159" y="101711"/>
            <a:ext cx="2645492" cy="2177360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xmlns="" id="{4A36B809-9E9A-980E-0D9C-B80B5958EE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12" y="4958323"/>
            <a:ext cx="11422501" cy="2025265"/>
          </a:xfrm>
          <a:prstGeom prst="rect">
            <a:avLst/>
          </a:prstGeom>
        </p:spPr>
      </p:pic>
      <p:pic>
        <p:nvPicPr>
          <p:cNvPr id="10" name="图片 3">
            <a:extLst>
              <a:ext uri="{FF2B5EF4-FFF2-40B4-BE49-F238E27FC236}">
                <a16:creationId xmlns:a16="http://schemas.microsoft.com/office/drawing/2014/main" xmlns="" id="{A0A63135-22C3-9E94-C86C-6928CC8E5E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00" y="101711"/>
            <a:ext cx="6149369" cy="7048072"/>
          </a:xfrm>
          <a:prstGeom prst="rect">
            <a:avLst/>
          </a:prstGeom>
        </p:spPr>
      </p:pic>
      <p:sp>
        <p:nvSpPr>
          <p:cNvPr id="11" name="淘宝网Chenying0907出品 10">
            <a:extLst>
              <a:ext uri="{FF2B5EF4-FFF2-40B4-BE49-F238E27FC236}">
                <a16:creationId xmlns:a16="http://schemas.microsoft.com/office/drawing/2014/main" xmlns="" id="{8B900ADE-2016-CD39-8A51-8C10264A1BA4}"/>
              </a:ext>
            </a:extLst>
          </p:cNvPr>
          <p:cNvSpPr txBox="1"/>
          <p:nvPr/>
        </p:nvSpPr>
        <p:spPr>
          <a:xfrm rot="21415541">
            <a:off x="1928302" y="2110003"/>
            <a:ext cx="32423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2.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Tìm</a:t>
            </a:r>
            <a:r>
              <a:rPr lang="en-US" altLang="zh-C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hiểu</a:t>
            </a:r>
            <a:r>
              <a:rPr lang="en-US" altLang="zh-C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vì</a:t>
            </a:r>
            <a:r>
              <a:rPr lang="en-US" altLang="zh-C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sao</a:t>
            </a:r>
            <a:r>
              <a:rPr lang="en-US" altLang="zh-C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phải</a:t>
            </a:r>
            <a:r>
              <a:rPr lang="en-US" altLang="zh-C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tôn</a:t>
            </a:r>
            <a:r>
              <a:rPr lang="en-US" altLang="zh-C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trọng</a:t>
            </a:r>
            <a:r>
              <a:rPr lang="en-US" altLang="zh-C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sự</a:t>
            </a:r>
            <a:r>
              <a:rPr lang="en-US" altLang="zh-C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khác</a:t>
            </a:r>
            <a:r>
              <a:rPr lang="en-US" altLang="zh-C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biệt</a:t>
            </a:r>
            <a:r>
              <a:rPr lang="en-US" altLang="zh-C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giữa</a:t>
            </a:r>
            <a:r>
              <a:rPr lang="en-US" altLang="zh-C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mọi</a:t>
            </a:r>
            <a:r>
              <a:rPr lang="en-US" altLang="zh-C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người</a:t>
            </a:r>
            <a:r>
              <a:rPr lang="en-US" altLang="zh-C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.</a:t>
            </a:r>
            <a:endParaRPr lang="en-US" altLang="zh-CN" sz="3600" b="1" dirty="0">
              <a:solidFill>
                <a:srgbClr val="00206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2" name="Picture 2" descr="Premium Vector | Happy kid draw flower painting | Drawing for kids, Art  drawings for kids, Cartoon kids">
            <a:extLst>
              <a:ext uri="{FF2B5EF4-FFF2-40B4-BE49-F238E27FC236}">
                <a16:creationId xmlns:a16="http://schemas.microsoft.com/office/drawing/2014/main" xmlns="" id="{110233C3-0949-3BB5-72CD-7A0F14A2E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6518" y1="30511" x2="33866" y2="54952"/>
                        <a14:foregroundMark x1="40575" y1="38498" x2="27955" y2="57508"/>
                        <a14:foregroundMark x1="24281" y1="55751" x2="30351" y2="58786"/>
                        <a14:foregroundMark x1="61502" y1="81150" x2="58946" y2="86422"/>
                        <a14:foregroundMark x1="74281" y1="81470" x2="79872" y2="85463"/>
                        <a14:foregroundMark x1="19968" y1="32748" x2="26358" y2="54952"/>
                        <a14:foregroundMark x1="71565" y1="10383" x2="71565" y2="103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169" y="1446488"/>
            <a:ext cx="59626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1467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93133" y="279399"/>
            <a:ext cx="11827934" cy="6431280"/>
            <a:chOff x="0" y="0"/>
            <a:chExt cx="18497" cy="10128"/>
          </a:xfrm>
        </p:grpSpPr>
        <p:sp>
          <p:nvSpPr>
            <p:cNvPr id="14" name="矩形 17"/>
            <p:cNvSpPr/>
            <p:nvPr/>
          </p:nvSpPr>
          <p:spPr>
            <a:xfrm>
              <a:off x="704" y="672"/>
              <a:ext cx="17793" cy="9456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38100">
              <a:solidFill>
                <a:srgbClr val="19A1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字魂64号-萌趣软糖体"/>
                <a:cs typeface="+mn-cs"/>
              </a:endParaRPr>
            </a:p>
          </p:txBody>
        </p:sp>
        <p:pic>
          <p:nvPicPr>
            <p:cNvPr id="5" name="图片 4" descr="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667" cy="2235"/>
            </a:xfrm>
            <a:prstGeom prst="rect">
              <a:avLst/>
            </a:prstGeom>
          </p:spPr>
        </p:pic>
      </p:grpSp>
      <p:sp>
        <p:nvSpPr>
          <p:cNvPr id="19" name="矩形 12">
            <a:extLst>
              <a:ext uri="{FF2B5EF4-FFF2-40B4-BE49-F238E27FC236}">
                <a16:creationId xmlns:a16="http://schemas.microsoft.com/office/drawing/2014/main" xmlns="" id="{A4EFF30D-566E-44C0-AB3D-FDDFD2E1A742}"/>
              </a:ext>
            </a:extLst>
          </p:cNvPr>
          <p:cNvSpPr/>
          <p:nvPr/>
        </p:nvSpPr>
        <p:spPr>
          <a:xfrm>
            <a:off x="628337" y="2173502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包图简圆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1" name="矩形 14">
            <a:extLst>
              <a:ext uri="{FF2B5EF4-FFF2-40B4-BE49-F238E27FC236}">
                <a16:creationId xmlns:a16="http://schemas.microsoft.com/office/drawing/2014/main" xmlns="" id="{0B204D69-0F62-499A-B99D-377F91EAAEDC}"/>
              </a:ext>
            </a:extLst>
          </p:cNvPr>
          <p:cNvSpPr/>
          <p:nvPr/>
        </p:nvSpPr>
        <p:spPr>
          <a:xfrm>
            <a:off x="11112383" y="4354349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4" name="Picture 11">
            <a:hlinkClick r:id="" action="ppaction://noaction"/>
            <a:extLst>
              <a:ext uri="{FF2B5EF4-FFF2-40B4-BE49-F238E27FC236}">
                <a16:creationId xmlns:a16="http://schemas.microsoft.com/office/drawing/2014/main" xmlns="" id="{183C79EC-0C75-4B4D-AB23-82680B260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541" y="558800"/>
            <a:ext cx="777936" cy="6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title 1">
            <a:extLst>
              <a:ext uri="{FF2B5EF4-FFF2-40B4-BE49-F238E27FC236}">
                <a16:creationId xmlns:a16="http://schemas.microsoft.com/office/drawing/2014/main" xmlns="" id="{C9087FC2-6F78-F0DC-BE1A-E8AFE8076EBC}"/>
              </a:ext>
            </a:extLst>
          </p:cNvPr>
          <p:cNvSpPr txBox="1">
            <a:spLocks/>
          </p:cNvSpPr>
          <p:nvPr/>
        </p:nvSpPr>
        <p:spPr>
          <a:xfrm>
            <a:off x="2037445" y="1437699"/>
            <a:ext cx="9804280" cy="212951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30000"/>
              </a:lnSpc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8">
            <a:extLst>
              <a:ext uri="{FF2B5EF4-FFF2-40B4-BE49-F238E27FC236}">
                <a16:creationId xmlns:a16="http://schemas.microsoft.com/office/drawing/2014/main" xmlns="" id="{A59070BC-4996-D2D2-FB99-24D3F807E4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699" y="-687031"/>
            <a:ext cx="5023161" cy="233243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17EDCA8-B69A-1FDA-6768-E92BFAA3F559}"/>
              </a:ext>
            </a:extLst>
          </p:cNvPr>
          <p:cNvSpPr txBox="1"/>
          <p:nvPr/>
        </p:nvSpPr>
        <p:spPr>
          <a:xfrm rot="21242213">
            <a:off x="4088275" y="260830"/>
            <a:ext cx="3730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Kiến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thức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9A5BF80-2724-9ADE-6D9A-4AE6955CB4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08" b="90747" l="28935" r="67797">
                        <a14:foregroundMark x1="45036" y1="15097" x2="49274" y2="23864"/>
                        <a14:foregroundMark x1="53753" y1="15747" x2="55932" y2="30519"/>
                        <a14:foregroundMark x1="53511" y1="7468" x2="53390" y2="12338"/>
                        <a14:foregroundMark x1="49516" y1="6169" x2="53511" y2="5032"/>
                        <a14:foregroundMark x1="30024" y1="33117" x2="30024" y2="33117"/>
                        <a14:foregroundMark x1="32809" y1="29221" x2="32809" y2="29221"/>
                        <a14:foregroundMark x1="64891" y1="53409" x2="64891" y2="53409"/>
                        <a14:foregroundMark x1="67797" y1="56169" x2="67797" y2="56169"/>
                        <a14:foregroundMark x1="66223" y1="57305" x2="66223" y2="57305"/>
                        <a14:foregroundMark x1="55327" y1="90747" x2="55327" y2="90747"/>
                        <a14:foregroundMark x1="46973" y1="89610" x2="46973" y2="89610"/>
                        <a14:foregroundMark x1="28935" y1="32955" x2="28935" y2="32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53" r="30756" b="2463"/>
          <a:stretch/>
        </p:blipFill>
        <p:spPr>
          <a:xfrm flipH="1">
            <a:off x="-37598" y="1147765"/>
            <a:ext cx="2393822" cy="5376402"/>
          </a:xfrm>
          <a:prstGeom prst="rect">
            <a:avLst/>
          </a:prstGeom>
        </p:spPr>
      </p:pic>
      <p:sp>
        <p:nvSpPr>
          <p:cNvPr id="20" name="Subtitle 1">
            <a:extLst>
              <a:ext uri="{FF2B5EF4-FFF2-40B4-BE49-F238E27FC236}">
                <a16:creationId xmlns:a16="http://schemas.microsoft.com/office/drawing/2014/main" xmlns="" id="{C9087FC2-6F78-F0DC-BE1A-E8AFE8076EBC}"/>
              </a:ext>
            </a:extLst>
          </p:cNvPr>
          <p:cNvSpPr txBox="1">
            <a:spLocks/>
          </p:cNvSpPr>
          <p:nvPr/>
        </p:nvSpPr>
        <p:spPr>
          <a:xfrm>
            <a:off x="1439334" y="4052030"/>
            <a:ext cx="10134600" cy="218790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30000"/>
              </a:lnSpc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6976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build="p"/>
      <p:bldP spid="6" grpId="2"/>
      <p:bldP spid="16" grpId="0"/>
      <p:bldP spid="20" grpId="0" build="p"/>
      <p:bldP spid="2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1745595" cy="6431280"/>
            <a:chOff x="0" y="0"/>
            <a:chExt cx="18497" cy="10128"/>
          </a:xfrm>
        </p:grpSpPr>
        <p:sp>
          <p:nvSpPr>
            <p:cNvPr id="14" name="矩形 17"/>
            <p:cNvSpPr/>
            <p:nvPr/>
          </p:nvSpPr>
          <p:spPr>
            <a:xfrm>
              <a:off x="704" y="672"/>
              <a:ext cx="17793" cy="9456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38100">
              <a:solidFill>
                <a:srgbClr val="19A1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字魂64号-萌趣软糖体"/>
                <a:cs typeface="+mn-cs"/>
              </a:endParaRPr>
            </a:p>
          </p:txBody>
        </p:sp>
        <p:pic>
          <p:nvPicPr>
            <p:cNvPr id="5" name="图片 4" descr="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260" cy="3031"/>
            </a:xfrm>
            <a:prstGeom prst="rect">
              <a:avLst/>
            </a:prstGeom>
          </p:spPr>
        </p:pic>
      </p:grpSp>
      <p:pic>
        <p:nvPicPr>
          <p:cNvPr id="17" name="图片 18" descr="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6360" y="4399280"/>
            <a:ext cx="12192000" cy="2458720"/>
          </a:xfrm>
          <a:prstGeom prst="rect">
            <a:avLst/>
          </a:prstGeom>
        </p:spPr>
      </p:pic>
      <p:pic>
        <p:nvPicPr>
          <p:cNvPr id="15" name="图片 3" descr="C:\Users\Am'be'r\Desktop\千库网_小学生排队放学_元素编号13058370.png千库网_小学生排队放学_元素编号1305837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87029" y="5210822"/>
            <a:ext cx="2655417" cy="1647177"/>
          </a:xfrm>
          <a:prstGeom prst="rect">
            <a:avLst/>
          </a:prstGeom>
        </p:spPr>
      </p:pic>
      <p:sp>
        <p:nvSpPr>
          <p:cNvPr id="19" name="矩形 12">
            <a:extLst>
              <a:ext uri="{FF2B5EF4-FFF2-40B4-BE49-F238E27FC236}">
                <a16:creationId xmlns:a16="http://schemas.microsoft.com/office/drawing/2014/main" xmlns="" id="{A4EFF30D-566E-44C0-AB3D-FDDFD2E1A742}"/>
              </a:ext>
            </a:extLst>
          </p:cNvPr>
          <p:cNvSpPr/>
          <p:nvPr/>
        </p:nvSpPr>
        <p:spPr>
          <a:xfrm>
            <a:off x="628337" y="2173502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包图简圆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0" name="图片 13">
            <a:extLst>
              <a:ext uri="{FF2B5EF4-FFF2-40B4-BE49-F238E27FC236}">
                <a16:creationId xmlns:a16="http://schemas.microsoft.com/office/drawing/2014/main" xmlns="" id="{AE821D81-CA24-49B9-BAA7-1CAC32A1DC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748" y="5940962"/>
            <a:ext cx="1338262" cy="780299"/>
          </a:xfrm>
          <a:prstGeom prst="rect">
            <a:avLst/>
          </a:prstGeom>
        </p:spPr>
      </p:pic>
      <p:sp>
        <p:nvSpPr>
          <p:cNvPr id="21" name="矩形 14">
            <a:extLst>
              <a:ext uri="{FF2B5EF4-FFF2-40B4-BE49-F238E27FC236}">
                <a16:creationId xmlns:a16="http://schemas.microsoft.com/office/drawing/2014/main" xmlns="" id="{0B204D69-0F62-499A-B99D-377F91EAAEDC}"/>
              </a:ext>
            </a:extLst>
          </p:cNvPr>
          <p:cNvSpPr/>
          <p:nvPr/>
        </p:nvSpPr>
        <p:spPr>
          <a:xfrm>
            <a:off x="11112383" y="4354349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2" name="图片 15">
            <a:extLst>
              <a:ext uri="{FF2B5EF4-FFF2-40B4-BE49-F238E27FC236}">
                <a16:creationId xmlns:a16="http://schemas.microsoft.com/office/drawing/2014/main" xmlns="" id="{9F9AC201-14E9-48A4-BCD3-03520F814E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360" y="4315966"/>
            <a:ext cx="1338262" cy="780299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xmlns="" id="{444CE738-EA8F-4D49-B5C2-4310EE35C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006" y="247994"/>
            <a:ext cx="2236787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1">
            <a:hlinkClick r:id="" action="ppaction://noaction"/>
            <a:extLst>
              <a:ext uri="{FF2B5EF4-FFF2-40B4-BE49-F238E27FC236}">
                <a16:creationId xmlns:a16="http://schemas.microsoft.com/office/drawing/2014/main" xmlns="" id="{183C79EC-0C75-4B4D-AB23-82680B260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541" y="558800"/>
            <a:ext cx="777936" cy="6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EE0BC6D-1AB1-4CBF-88C6-665C1A8DEDFB}"/>
              </a:ext>
            </a:extLst>
          </p:cNvPr>
          <p:cNvSpPr txBox="1"/>
          <p:nvPr/>
        </p:nvSpPr>
        <p:spPr>
          <a:xfrm>
            <a:off x="997160" y="2723794"/>
            <a:ext cx="93290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endParaRPr kumimoji="0" lang="en-US" sz="40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字魂59号-创粗黑"/>
              <a:cs typeface="Times New Roman" panose="02020603050405020304" pitchFamily="18" charset="0"/>
            </a:endParaRPr>
          </a:p>
        </p:txBody>
      </p:sp>
      <p:pic>
        <p:nvPicPr>
          <p:cNvPr id="29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xmlns="" id="{4DB7D66D-EA91-4987-B5D7-C9A6ACC0F9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8269">
            <a:off x="3922662" y="-323858"/>
            <a:ext cx="3542059" cy="354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507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191</Words>
  <Application>Microsoft Office PowerPoint</Application>
  <PresentationFormat>Custom</PresentationFormat>
  <Paragraphs>17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60</cp:revision>
  <dcterms:created xsi:type="dcterms:W3CDTF">2023-07-01T00:47:13Z</dcterms:created>
  <dcterms:modified xsi:type="dcterms:W3CDTF">2025-05-13T08:02:03Z</dcterms:modified>
</cp:coreProperties>
</file>