
<file path=[Content_Types].xml><?xml version="1.0" encoding="utf-8"?>
<Types xmlns="http://schemas.openxmlformats.org/package/2006/content-types">
  <Default Extension="jfif" ContentType="image/jpeg"/>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1.xml" ContentType="application/vnd.ms-office.activeX+xml"/>
  <Override PartName="/ppt/notesSlides/notesSlide11.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1" r:id="rId3"/>
    <p:sldMasterId id="2147483713" r:id="rId4"/>
  </p:sldMasterIdLst>
  <p:notesMasterIdLst>
    <p:notesMasterId r:id="rId20"/>
  </p:notesMasterIdLst>
  <p:handoutMasterIdLst>
    <p:handoutMasterId r:id="rId21"/>
  </p:handoutMasterIdLst>
  <p:sldIdLst>
    <p:sldId id="2007577233" r:id="rId5"/>
    <p:sldId id="265" r:id="rId6"/>
    <p:sldId id="2007577237" r:id="rId7"/>
    <p:sldId id="2007577238" r:id="rId8"/>
    <p:sldId id="2007577239" r:id="rId9"/>
    <p:sldId id="2007577240" r:id="rId10"/>
    <p:sldId id="2007577241" r:id="rId11"/>
    <p:sldId id="2007577242" r:id="rId12"/>
    <p:sldId id="2007577243" r:id="rId13"/>
    <p:sldId id="304" r:id="rId14"/>
    <p:sldId id="365" r:id="rId15"/>
    <p:sldId id="2007577244" r:id="rId16"/>
    <p:sldId id="2007577245" r:id="rId17"/>
    <p:sldId id="366"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9" d="100"/>
          <a:sy n="89" d="100"/>
        </p:scale>
        <p:origin x="-432" y="5"/>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20CC034-A4A7-420F-B1B7-32CA15D6BD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C4962A08-1D26-4F38-B561-E1F11B9C8E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150711-C28A-4D73-A08F-7A70DC854425}" type="datetimeFigureOut">
              <a:rPr lang="en-US" smtClean="0"/>
              <a:t>5/13/2025</a:t>
            </a:fld>
            <a:endParaRPr lang="en-US"/>
          </a:p>
        </p:txBody>
      </p:sp>
      <p:sp>
        <p:nvSpPr>
          <p:cNvPr id="4" name="Footer Placeholder 3">
            <a:extLst>
              <a:ext uri="{FF2B5EF4-FFF2-40B4-BE49-F238E27FC236}">
                <a16:creationId xmlns:a16="http://schemas.microsoft.com/office/drawing/2014/main" xmlns="" id="{24648240-8ACE-4ECC-9A5D-AA49BC396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38492AC-6860-4240-A6A6-EFA100753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944D46-B158-45DF-A76A-DF4FF683AF8A}" type="slidenum">
              <a:rPr lang="en-US" smtClean="0"/>
              <a:t>‹#›</a:t>
            </a:fld>
            <a:endParaRPr lang="en-US"/>
          </a:p>
        </p:txBody>
      </p:sp>
    </p:spTree>
    <p:extLst>
      <p:ext uri="{BB962C8B-B14F-4D97-AF65-F5344CB8AC3E}">
        <p14:creationId xmlns:p14="http://schemas.microsoft.com/office/powerpoint/2010/main" val="4263330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DFC83-E508-41B2-B77B-96F61D9CC578}"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CEB3C-CD62-4215-890E-8260E4ED8BF3}" type="slidenum">
              <a:rPr lang="en-US" smtClean="0"/>
              <a:t>‹#›</a:t>
            </a:fld>
            <a:endParaRPr lang="en-US"/>
          </a:p>
        </p:txBody>
      </p:sp>
    </p:spTree>
    <p:extLst>
      <p:ext uri="{BB962C8B-B14F-4D97-AF65-F5344CB8AC3E}">
        <p14:creationId xmlns:p14="http://schemas.microsoft.com/office/powerpoint/2010/main" val="240188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83F194D-43FE-4C02-9FF7-BAF0A7A92D49}"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45713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FF00"/>
                </a:solidFill>
              </a:rPr>
              <a:t>Thiết</a:t>
            </a:r>
            <a:r>
              <a:rPr lang="en-US" dirty="0">
                <a:solidFill>
                  <a:srgbClr val="FFFF00"/>
                </a:solidFill>
              </a:rPr>
              <a:t> </a:t>
            </a:r>
            <a:r>
              <a:rPr lang="en-US" dirty="0" err="1">
                <a:solidFill>
                  <a:srgbClr val="FFFF00"/>
                </a:solidFill>
              </a:rPr>
              <a:t>kế</a:t>
            </a:r>
            <a:r>
              <a:rPr lang="en-US" dirty="0">
                <a:solidFill>
                  <a:srgbClr val="FFFF00"/>
                </a:solidFill>
              </a:rPr>
              <a:t> </a:t>
            </a:r>
            <a:r>
              <a:rPr lang="en-US" dirty="0" err="1">
                <a:solidFill>
                  <a:srgbClr val="FFFF00"/>
                </a:solidFill>
              </a:rPr>
              <a:t>Hương</a:t>
            </a:r>
            <a:r>
              <a:rPr lang="en-US" dirty="0">
                <a:solidFill>
                  <a:srgbClr val="FFFF00"/>
                </a:solidFill>
              </a:rPr>
              <a:t> </a:t>
            </a:r>
            <a:r>
              <a:rPr lang="en-US" dirty="0" err="1">
                <a:solidFill>
                  <a:srgbClr val="FFFF00"/>
                </a:solidFill>
              </a:rPr>
              <a:t>Thảo</a:t>
            </a:r>
            <a:r>
              <a:rPr lang="en-US" dirty="0">
                <a:solidFill>
                  <a:srgbClr val="FFFF00"/>
                </a:solidFill>
              </a:rPr>
              <a:t> – </a:t>
            </a:r>
            <a:r>
              <a:rPr lang="en-US" dirty="0" err="1">
                <a:solidFill>
                  <a:srgbClr val="FFFF00"/>
                </a:solidFill>
              </a:rPr>
              <a:t>Zalo</a:t>
            </a:r>
            <a:r>
              <a:rPr lang="en-US">
                <a:solidFill>
                  <a:srgbClr val="FFFF00"/>
                </a:solidFill>
              </a:rPr>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50F20-9A23-4D4E-A323-9918F0FC67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85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tên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vào</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khung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00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8DBCEB3C-CD62-4215-890E-8260E4ED8BF3}" type="slidenum">
              <a:rPr lang="en-US" smtClean="0"/>
              <a:t>2</a:t>
            </a:fld>
            <a:endParaRPr lang="en-US"/>
          </a:p>
        </p:txBody>
      </p:sp>
    </p:spTree>
    <p:extLst>
      <p:ext uri="{BB962C8B-B14F-4D97-AF65-F5344CB8AC3E}">
        <p14:creationId xmlns:p14="http://schemas.microsoft.com/office/powerpoint/2010/main" val="196804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9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9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3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56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46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041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8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56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4358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5502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6" name="Footer Placeholder 5">
            <a:extLst>
              <a:ext uri="{FF2B5EF4-FFF2-40B4-BE49-F238E27FC236}">
                <a16:creationId xmlns:a16="http://schemas.microsoft.com/office/drawing/2014/main" xmlns=""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8987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8" name="Footer Placeholder 7">
            <a:extLst>
              <a:ext uri="{FF2B5EF4-FFF2-40B4-BE49-F238E27FC236}">
                <a16:creationId xmlns:a16="http://schemas.microsoft.com/office/drawing/2014/main" xmlns=""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2311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4" name="Footer Placeholder 3">
            <a:extLst>
              <a:ext uri="{FF2B5EF4-FFF2-40B4-BE49-F238E27FC236}">
                <a16:creationId xmlns:a16="http://schemas.microsoft.com/office/drawing/2014/main" xmlns=""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8294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3" name="Footer Placeholder 2">
            <a:extLst>
              <a:ext uri="{FF2B5EF4-FFF2-40B4-BE49-F238E27FC236}">
                <a16:creationId xmlns:a16="http://schemas.microsoft.com/office/drawing/2014/main" xmlns=""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62938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6" name="Footer Placeholder 5">
            <a:extLst>
              <a:ext uri="{FF2B5EF4-FFF2-40B4-BE49-F238E27FC236}">
                <a16:creationId xmlns:a16="http://schemas.microsoft.com/office/drawing/2014/main" xmlns=""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311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6" name="Footer Placeholder 5">
            <a:extLst>
              <a:ext uri="{FF2B5EF4-FFF2-40B4-BE49-F238E27FC236}">
                <a16:creationId xmlns:a16="http://schemas.microsoft.com/office/drawing/2014/main" xmlns=""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4981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7394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8600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980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5516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928858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1765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6" name="Footer Placeholder 5">
            <a:extLst>
              <a:ext uri="{FF2B5EF4-FFF2-40B4-BE49-F238E27FC236}">
                <a16:creationId xmlns:a16="http://schemas.microsoft.com/office/drawing/2014/main" xmlns=""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8998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8" name="Footer Placeholder 7">
            <a:extLst>
              <a:ext uri="{FF2B5EF4-FFF2-40B4-BE49-F238E27FC236}">
                <a16:creationId xmlns:a16="http://schemas.microsoft.com/office/drawing/2014/main" xmlns=""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91235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4" name="Footer Placeholder 3">
            <a:extLst>
              <a:ext uri="{FF2B5EF4-FFF2-40B4-BE49-F238E27FC236}">
                <a16:creationId xmlns:a16="http://schemas.microsoft.com/office/drawing/2014/main" xmlns=""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87005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3" name="Footer Placeholder 2">
            <a:extLst>
              <a:ext uri="{FF2B5EF4-FFF2-40B4-BE49-F238E27FC236}">
                <a16:creationId xmlns:a16="http://schemas.microsoft.com/office/drawing/2014/main" xmlns=""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64035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6" name="Footer Placeholder 5">
            <a:extLst>
              <a:ext uri="{FF2B5EF4-FFF2-40B4-BE49-F238E27FC236}">
                <a16:creationId xmlns:a16="http://schemas.microsoft.com/office/drawing/2014/main" xmlns=""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16961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6" name="Footer Placeholder 5">
            <a:extLst>
              <a:ext uri="{FF2B5EF4-FFF2-40B4-BE49-F238E27FC236}">
                <a16:creationId xmlns:a16="http://schemas.microsoft.com/office/drawing/2014/main" xmlns=""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998306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98867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36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0213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37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BDA7E3E7-BE2B-462C-979A-AF886EE6B7B6}"/>
              </a:ext>
            </a:extLst>
          </p:cNvPr>
          <p:cNvSpPr>
            <a:spLocks noGrp="1"/>
          </p:cNvSpPr>
          <p:nvPr>
            <p:ph type="pic" sz="quarter" idx="10"/>
          </p:nvPr>
        </p:nvSpPr>
        <p:spPr>
          <a:xfrm>
            <a:off x="2308225"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11" name="图片占位符 10">
            <a:extLst>
              <a:ext uri="{FF2B5EF4-FFF2-40B4-BE49-F238E27FC236}">
                <a16:creationId xmlns:a16="http://schemas.microsoft.com/office/drawing/2014/main" xmlns="" id="{74743DCE-5B48-4EF0-B57B-4BAFA672F822}"/>
              </a:ext>
            </a:extLst>
          </p:cNvPr>
          <p:cNvSpPr>
            <a:spLocks noGrp="1"/>
          </p:cNvSpPr>
          <p:nvPr>
            <p:ph type="pic" sz="quarter" idx="11"/>
          </p:nvPr>
        </p:nvSpPr>
        <p:spPr>
          <a:xfrm>
            <a:off x="5073650"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12" name="图片占位符 11">
            <a:extLst>
              <a:ext uri="{FF2B5EF4-FFF2-40B4-BE49-F238E27FC236}">
                <a16:creationId xmlns:a16="http://schemas.microsoft.com/office/drawing/2014/main" xmlns="" id="{2BC507DB-745E-4E90-8D14-79D733C76CB1}"/>
              </a:ext>
            </a:extLst>
          </p:cNvPr>
          <p:cNvSpPr>
            <a:spLocks noGrp="1"/>
          </p:cNvSpPr>
          <p:nvPr>
            <p:ph type="pic" sz="quarter" idx="12"/>
          </p:nvPr>
        </p:nvSpPr>
        <p:spPr>
          <a:xfrm>
            <a:off x="7839075"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2909865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0C44F12E-31DB-46D2-AC7B-F4D338E9C290}"/>
              </a:ext>
            </a:extLst>
          </p:cNvPr>
          <p:cNvSpPr>
            <a:spLocks noGrp="1"/>
          </p:cNvSpPr>
          <p:nvPr>
            <p:ph type="pic" sz="quarter" idx="10"/>
          </p:nvPr>
        </p:nvSpPr>
        <p:spPr>
          <a:xfrm>
            <a:off x="2714625" y="1924050"/>
            <a:ext cx="2476500" cy="2476500"/>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3490587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580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967FD0FC-77F3-452D-8DE7-C61B511F6EA3}"/>
              </a:ext>
            </a:extLst>
          </p:cNvPr>
          <p:cNvSpPr>
            <a:spLocks noGrp="1"/>
          </p:cNvSpPr>
          <p:nvPr>
            <p:ph type="pic" sz="quarter" idx="10"/>
          </p:nvPr>
        </p:nvSpPr>
        <p:spPr>
          <a:xfrm>
            <a:off x="2003900" y="1893086"/>
            <a:ext cx="2327022" cy="2747008"/>
          </a:xfrm>
          <a:custGeom>
            <a:avLst/>
            <a:gdLst>
              <a:gd name="connsiteX0" fmla="*/ 243523 w 2327022"/>
              <a:gd name="connsiteY0" fmla="*/ 0 h 2747008"/>
              <a:gd name="connsiteX1" fmla="*/ 2083499 w 2327022"/>
              <a:gd name="connsiteY1" fmla="*/ 0 h 2747008"/>
              <a:gd name="connsiteX2" fmla="*/ 2327022 w 2327022"/>
              <a:gd name="connsiteY2" fmla="*/ 243523 h 2747008"/>
              <a:gd name="connsiteX3" fmla="*/ 2327022 w 2327022"/>
              <a:gd name="connsiteY3" fmla="*/ 2503485 h 2747008"/>
              <a:gd name="connsiteX4" fmla="*/ 2083499 w 2327022"/>
              <a:gd name="connsiteY4" fmla="*/ 2747008 h 2747008"/>
              <a:gd name="connsiteX5" fmla="*/ 243523 w 2327022"/>
              <a:gd name="connsiteY5" fmla="*/ 2747008 h 2747008"/>
              <a:gd name="connsiteX6" fmla="*/ 0 w 2327022"/>
              <a:gd name="connsiteY6" fmla="*/ 2503485 h 2747008"/>
              <a:gd name="connsiteX7" fmla="*/ 0 w 2327022"/>
              <a:gd name="connsiteY7" fmla="*/ 243523 h 2747008"/>
              <a:gd name="connsiteX8" fmla="*/ 243523 w 2327022"/>
              <a:gd name="connsiteY8" fmla="*/ 0 h 27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7022" h="2747008">
                <a:moveTo>
                  <a:pt x="243523" y="0"/>
                </a:moveTo>
                <a:lnTo>
                  <a:pt x="2083499" y="0"/>
                </a:lnTo>
                <a:cubicBezTo>
                  <a:pt x="2217993" y="0"/>
                  <a:pt x="2327022" y="109029"/>
                  <a:pt x="2327022" y="243523"/>
                </a:cubicBezTo>
                <a:lnTo>
                  <a:pt x="2327022" y="2503485"/>
                </a:lnTo>
                <a:cubicBezTo>
                  <a:pt x="2327022" y="2637979"/>
                  <a:pt x="2217993" y="2747008"/>
                  <a:pt x="2083499" y="2747008"/>
                </a:cubicBezTo>
                <a:lnTo>
                  <a:pt x="243523" y="2747008"/>
                </a:lnTo>
                <a:cubicBezTo>
                  <a:pt x="109029" y="2747008"/>
                  <a:pt x="0" y="2637979"/>
                  <a:pt x="0" y="2503485"/>
                </a:cubicBezTo>
                <a:lnTo>
                  <a:pt x="0" y="243523"/>
                </a:lnTo>
                <a:cubicBezTo>
                  <a:pt x="0" y="109029"/>
                  <a:pt x="109029" y="0"/>
                  <a:pt x="243523" y="0"/>
                </a:cubicBez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911653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5/13/2025</a:t>
            </a:fld>
            <a:endParaRPr lang="en-US"/>
          </a:p>
        </p:txBody>
      </p:sp>
      <p:sp>
        <p:nvSpPr>
          <p:cNvPr id="5" name="Footer Placeholder 4">
            <a:extLst>
              <a:ext uri="{FF2B5EF4-FFF2-40B4-BE49-F238E27FC236}">
                <a16:creationId xmlns:a16="http://schemas.microsoft.com/office/drawing/2014/main" xmlns=""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76383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f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9371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D406ACE-23EA-45E8-B63F-D9A2B9C4A553}"/>
              </a:ext>
            </a:extLst>
          </p:cNvPr>
          <p:cNvPicPr>
            <a:picLocks noChangeAspect="1"/>
          </p:cNvPicPr>
          <p:nvPr userDrawn="1"/>
        </p:nvPicPr>
        <p:blipFill>
          <a:blip r:embed="rId8"/>
          <a:stretch>
            <a:fillRect/>
          </a:stretch>
        </p:blipFill>
        <p:spPr>
          <a:xfrm>
            <a:off x="0" y="1"/>
            <a:ext cx="12192000" cy="6857999"/>
          </a:xfrm>
          <a:prstGeom prst="rect">
            <a:avLst/>
          </a:prstGeom>
        </p:spPr>
      </p:pic>
    </p:spTree>
    <p:extLst>
      <p:ext uri="{BB962C8B-B14F-4D97-AF65-F5344CB8AC3E}">
        <p14:creationId xmlns:p14="http://schemas.microsoft.com/office/powerpoint/2010/main" val="25529966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2027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2707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1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1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26.xml"/><Relationship Id="rId7" Type="http://schemas.openxmlformats.org/officeDocument/2006/relationships/image" Target="../media/image18.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2.jp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3.sv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EDE1D08-AC6B-430D-9A13-9E59FB6E3A48}"/>
              </a:ext>
            </a:extLst>
          </p:cNvPr>
          <p:cNvPicPr>
            <a:picLocks noChangeAspect="1"/>
          </p:cNvPicPr>
          <p:nvPr/>
        </p:nvPicPr>
        <p:blipFill>
          <a:blip r:embed="rId3">
            <a:duotone>
              <a:prstClr val="black"/>
              <a:schemeClr val="accent2">
                <a:tint val="45000"/>
                <a:satMod val="400000"/>
              </a:schemeClr>
            </a:duotone>
          </a:blip>
          <a:stretch>
            <a:fillRect/>
          </a:stretch>
        </p:blipFill>
        <p:spPr>
          <a:xfrm>
            <a:off x="4841018" y="1673593"/>
            <a:ext cx="2834886" cy="829128"/>
          </a:xfrm>
          <a:prstGeom prst="rect">
            <a:avLst/>
          </a:prstGeom>
        </p:spPr>
      </p:pic>
      <p:pic>
        <p:nvPicPr>
          <p:cNvPr id="11" name="Picture 10">
            <a:extLst>
              <a:ext uri="{FF2B5EF4-FFF2-40B4-BE49-F238E27FC236}">
                <a16:creationId xmlns:a16="http://schemas.microsoft.com/office/drawing/2014/main" xmlns="" id="{86273A12-A851-44D9-8530-7ACC42C9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179" y="4569808"/>
            <a:ext cx="5563448" cy="2288192"/>
          </a:xfrm>
          <a:prstGeom prst="rect">
            <a:avLst/>
          </a:prstGeom>
        </p:spPr>
      </p:pic>
      <p:pic>
        <p:nvPicPr>
          <p:cNvPr id="3" name="Picture 2">
            <a:extLst>
              <a:ext uri="{FF2B5EF4-FFF2-40B4-BE49-F238E27FC236}">
                <a16:creationId xmlns:a16="http://schemas.microsoft.com/office/drawing/2014/main" xmlns="" id="{19D1EFAE-6830-DFD8-594C-6854026B092E}"/>
              </a:ext>
            </a:extLst>
          </p:cNvPr>
          <p:cNvPicPr>
            <a:picLocks noChangeAspect="1"/>
          </p:cNvPicPr>
          <p:nvPr/>
        </p:nvPicPr>
        <p:blipFill>
          <a:blip r:embed="rId5"/>
          <a:stretch>
            <a:fillRect/>
          </a:stretch>
        </p:blipFill>
        <p:spPr>
          <a:xfrm>
            <a:off x="1955439" y="2542949"/>
            <a:ext cx="8321761" cy="2280102"/>
          </a:xfrm>
          <a:prstGeom prst="rect">
            <a:avLst/>
          </a:prstGeom>
        </p:spPr>
      </p:pic>
    </p:spTree>
    <p:extLst>
      <p:ext uri="{BB962C8B-B14F-4D97-AF65-F5344CB8AC3E}">
        <p14:creationId xmlns:p14="http://schemas.microsoft.com/office/powerpoint/2010/main" val="240212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HOẠT ĐỘNG NHÓM 4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sắm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xuất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sắc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xử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lý</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hợp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Biểu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cảm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mặt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hợp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Nét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diễn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tạo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oy, doll&#10;&#10;Description automatically generated">
            <a:extLst>
              <a:ext uri="{FF2B5EF4-FFF2-40B4-BE49-F238E27FC236}">
                <a16:creationId xmlns:a16="http://schemas.microsoft.com/office/drawing/2014/main" xmlns="" id="{233FA71D-7B6D-DAE8-552A-49E72791D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23821" y="2395362"/>
            <a:ext cx="1899152" cy="4462638"/>
          </a:xfrm>
          <a:prstGeom prst="rect">
            <a:avLst/>
          </a:prstGeom>
        </p:spPr>
      </p:pic>
    </p:spTree>
    <p:extLst>
      <p:ext uri="{BB962C8B-B14F-4D97-AF65-F5344CB8AC3E}">
        <p14:creationId xmlns:p14="http://schemas.microsoft.com/office/powerpoint/2010/main" val="21949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17000"/>
          </a:stretch>
        </a:blip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233FA71D-7B6D-DAE8-552A-49E72791D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74439" y="2395362"/>
            <a:ext cx="1899152" cy="4462638"/>
          </a:xfrm>
          <a:prstGeom prst="rect">
            <a:avLst/>
          </a:prstGeom>
        </p:spPr>
      </p:pic>
      <p:sp>
        <p:nvSpPr>
          <p:cNvPr id="9" name="Rectangle: Rounded Corners 8">
            <a:extLst>
              <a:ext uri="{FF2B5EF4-FFF2-40B4-BE49-F238E27FC236}">
                <a16:creationId xmlns:a16="http://schemas.microsoft.com/office/drawing/2014/main" xmlns="" id="{056B63A2-9E34-D678-212F-53D1B6DF7F81}"/>
              </a:ext>
            </a:extLst>
          </p:cNvPr>
          <p:cNvSpPr/>
          <p:nvPr/>
        </p:nvSpPr>
        <p:spPr>
          <a:xfrm>
            <a:off x="548640" y="1870430"/>
            <a:ext cx="7691120" cy="3991890"/>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9Slide05 SVNClementine" panose="020F0502020204030203" pitchFamily="34" charset="0"/>
                <a:ea typeface="+mn-ea"/>
                <a:cs typeface="+mn-cs"/>
              </a:rPr>
              <a:t>Tiêu</a:t>
            </a:r>
            <a:r>
              <a:rPr kumimoji="0" lang="en-US" sz="4800" b="0" i="0" u="none" strike="noStrike" kern="1200" cap="none" spc="0" normalizeH="0" baseline="0" noProof="0" dirty="0">
                <a:ln>
                  <a:noFill/>
                </a:ln>
                <a:solidFill>
                  <a:srgbClr val="FF0000"/>
                </a:solidFill>
                <a:effectLst/>
                <a:uLnTx/>
                <a:uFillTx/>
                <a:latin typeface="#9Slide05 SVNClementine" panose="020F0502020204030203" pitchFamily="34" charset="0"/>
                <a:ea typeface="+mn-ea"/>
                <a:cs typeface="+mn-cs"/>
              </a:rPr>
              <a:t> </a:t>
            </a:r>
            <a:r>
              <a:rPr kumimoji="0" lang="en-US" sz="4800" b="0" i="0" u="none" strike="noStrike" kern="1200" cap="none" spc="0" normalizeH="0" baseline="0" noProof="0" dirty="0" err="1">
                <a:ln>
                  <a:noFill/>
                </a:ln>
                <a:solidFill>
                  <a:srgbClr val="FF0000"/>
                </a:solidFill>
                <a:effectLst/>
                <a:uLnTx/>
                <a:uFillTx/>
                <a:latin typeface="#9Slide05 SVNClementine" panose="020F0502020204030203" pitchFamily="34" charset="0"/>
                <a:ea typeface="+mn-ea"/>
                <a:cs typeface="+mn-cs"/>
              </a:rPr>
              <a:t>chí</a:t>
            </a:r>
            <a:r>
              <a:rPr kumimoji="0" lang="en-US" sz="4800" b="0" i="0" u="none" strike="noStrike" kern="1200" cap="none" spc="0" normalizeH="0" baseline="0" noProof="0" dirty="0">
                <a:ln>
                  <a:noFill/>
                </a:ln>
                <a:solidFill>
                  <a:srgbClr val="FF0000"/>
                </a:solidFill>
                <a:effectLst/>
                <a:uLnTx/>
                <a:uFillTx/>
                <a:latin typeface="#9Slide05 SVNClementine" panose="020F0502020204030203" pitchFamily="34" charset="0"/>
                <a:ea typeface="+mn-ea"/>
                <a:cs typeface="+mn-cs"/>
              </a:rPr>
              <a:t>:</a:t>
            </a:r>
          </a:p>
          <a:p>
            <a:pPr marL="342917" marR="0" lvl="0" indent="-342917" algn="just" defTabSz="9144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Nét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mặt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điệu</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quyết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Picture 1">
            <a:extLst>
              <a:ext uri="{FF2B5EF4-FFF2-40B4-BE49-F238E27FC236}">
                <a16:creationId xmlns:a16="http://schemas.microsoft.com/office/drawing/2014/main" xmlns="" id="{5A219246-11EB-DF05-1E75-75DCBCB5867B}"/>
              </a:ext>
            </a:extLst>
          </p:cNvPr>
          <p:cNvPicPr>
            <a:picLocks noChangeAspect="1"/>
          </p:cNvPicPr>
          <p:nvPr/>
        </p:nvPicPr>
        <p:blipFill>
          <a:blip r:embed="rId5"/>
          <a:stretch>
            <a:fillRect/>
          </a:stretch>
        </p:blipFill>
        <p:spPr>
          <a:xfrm>
            <a:off x="479937" y="752435"/>
            <a:ext cx="11632176" cy="914479"/>
          </a:xfrm>
          <a:prstGeom prst="rect">
            <a:avLst/>
          </a:prstGeom>
        </p:spPr>
      </p:pic>
    </p:spTree>
    <p:extLst>
      <p:ext uri="{BB962C8B-B14F-4D97-AF65-F5344CB8AC3E}">
        <p14:creationId xmlns:p14="http://schemas.microsoft.com/office/powerpoint/2010/main" val="17949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b="1" dirty="0" err="1">
                <a:solidFill>
                  <a:srgbClr val="FF0000"/>
                </a:solidFill>
                <a:latin typeface="Cambria" panose="02040503050406030204" pitchFamily="18" charset="0"/>
                <a:ea typeface="Cambria" panose="02040503050406030204" pitchFamily="18" charset="0"/>
              </a:rPr>
              <a:t>Tình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huống</a:t>
            </a:r>
            <a:r>
              <a:rPr lang="en-US" sz="4000" b="1" dirty="0">
                <a:solidFill>
                  <a:srgbClr val="FF0000"/>
                </a:solidFill>
                <a:latin typeface="Cambria" panose="02040503050406030204" pitchFamily="18" charset="0"/>
                <a:ea typeface="Cambria" panose="02040503050406030204" pitchFamily="18" charset="0"/>
              </a:rPr>
              <a:t> a: </a:t>
            </a:r>
            <a:r>
              <a:rPr lang="en-US" sz="4000" dirty="0" err="1">
                <a:solidFill>
                  <a:srgbClr val="FF0000"/>
                </a:solidFill>
                <a:latin typeface="Cambria" panose="02040503050406030204" pitchFamily="18" charset="0"/>
                <a:ea typeface="Cambria" panose="02040503050406030204" pitchFamily="18" charset="0"/>
              </a:rPr>
              <a:t>Nếu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mặt</a:t>
            </a:r>
            <a:r>
              <a:rPr lang="en-US" sz="4000" dirty="0">
                <a:solidFill>
                  <a:srgbClr val="FF0000"/>
                </a:solidFill>
                <a:latin typeface="Cambria" panose="02040503050406030204" pitchFamily="18" charset="0"/>
                <a:ea typeface="Cambria" panose="02040503050406030204" pitchFamily="18" charset="0"/>
              </a:rPr>
              <a:t> ở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sẽ</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ủng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hộ</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Phong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giúp</a:t>
            </a:r>
            <a:r>
              <a:rPr lang="en-US" sz="4000" dirty="0">
                <a:solidFill>
                  <a:srgbClr val="FF0000"/>
                </a:solidFill>
                <a:latin typeface="Cambria" panose="02040503050406030204" pitchFamily="18" charset="0"/>
                <a:ea typeface="Cambria" panose="02040503050406030204" pitchFamily="18" charset="0"/>
              </a:rPr>
              <a:t> Phong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lại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khuyên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một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viêc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không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tốt</a:t>
            </a:r>
            <a:r>
              <a:rPr lang="en-US" sz="4000" dirty="0">
                <a:solidFill>
                  <a:srgbClr val="FF0000"/>
                </a:solidFill>
                <a:latin typeface="Cambria" panose="02040503050406030204" pitchFamily="18" charset="0"/>
                <a:ea typeface="Cambria" panose="02040503050406030204" pitchFamily="18" charset="0"/>
              </a:rPr>
              <a:t>.</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6AEB9652-31B2-ED9B-7699-878AAA7464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8063650" y="2600960"/>
            <a:ext cx="4444649" cy="4257040"/>
          </a:xfrm>
          <a:prstGeom prst="rect">
            <a:avLst/>
          </a:prstGeom>
        </p:spPr>
      </p:pic>
    </p:spTree>
    <p:extLst>
      <p:ext uri="{BB962C8B-B14F-4D97-AF65-F5344CB8AC3E}">
        <p14:creationId xmlns:p14="http://schemas.microsoft.com/office/powerpoint/2010/main" val="1241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3600" b="1" dirty="0">
                <a:solidFill>
                  <a:srgbClr val="FF0000"/>
                </a:solidFill>
                <a:latin typeface="Cambria" panose="02040503050406030204" pitchFamily="18" charset="0"/>
                <a:ea typeface="Cambria" panose="02040503050406030204" pitchFamily="18" charset="0"/>
              </a:rPr>
              <a:t>Tình huống b: </a:t>
            </a:r>
            <a:r>
              <a:rPr lang="vi-VN" sz="3600" dirty="0">
                <a:solidFill>
                  <a:srgbClr val="FF0000"/>
                </a:solidFill>
                <a:latin typeface="Cambria" panose="02040503050406030204" pitchFamily="18" charset="0"/>
                <a:ea typeface="Cambria" panose="02040503050406030204" pitchFamily="18" charset="0"/>
              </a:rPr>
              <a:t>Nếu chứng kiến việc làm đó em sẽ bênh vực bạn Nhung và khuyên các bạn rằng việc làm của bạn Nhung là một việc làm tốt, bạn ấy đang sử dụng những chai nhựa hộp giấy đó để tái chế thành những món đồ có ích hơn mà lại còn bảo vệ được môi trường.</a:t>
            </a:r>
            <a:endPar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6AEB9652-31B2-ED9B-7699-878AAA7464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8063650" y="2600960"/>
            <a:ext cx="4444649" cy="4257040"/>
          </a:xfrm>
          <a:prstGeom prst="rect">
            <a:avLst/>
          </a:prstGeom>
        </p:spPr>
      </p:pic>
    </p:spTree>
    <p:extLst>
      <p:ext uri="{BB962C8B-B14F-4D97-AF65-F5344CB8AC3E}">
        <p14:creationId xmlns:p14="http://schemas.microsoft.com/office/powerpoint/2010/main" val="39154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4000" b="-1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A8E56161-DBF6-B947-1EC5-51539660F136}"/>
              </a:ext>
            </a:extLst>
          </p:cNvPr>
          <p:cNvGrpSpPr/>
          <p:nvPr/>
        </p:nvGrpSpPr>
        <p:grpSpPr>
          <a:xfrm>
            <a:off x="2144553" y="645403"/>
            <a:ext cx="7902894" cy="2367485"/>
            <a:chOff x="2144553" y="645403"/>
            <a:chExt cx="7902894" cy="2367485"/>
          </a:xfrm>
        </p:grpSpPr>
        <p:sp>
          <p:nvSpPr>
            <p:cNvPr id="5" name="Scroll: Horizontal 4">
              <a:extLst>
                <a:ext uri="{FF2B5EF4-FFF2-40B4-BE49-F238E27FC236}">
                  <a16:creationId xmlns:a16="http://schemas.microsoft.com/office/drawing/2014/main" xmlns="" id="{183D6EEC-2A20-9FF8-2422-89B5709A503B}"/>
                </a:ext>
              </a:extLst>
            </p:cNvPr>
            <p:cNvSpPr/>
            <p:nvPr/>
          </p:nvSpPr>
          <p:spPr>
            <a:xfrm>
              <a:off x="2144553" y="645403"/>
              <a:ext cx="7902894" cy="2367485"/>
            </a:xfrm>
            <a:custGeom>
              <a:avLst/>
              <a:gdLst>
                <a:gd name="connsiteX0" fmla="*/ 7902894 w 7902894"/>
                <a:gd name="connsiteY0" fmla="*/ 147968 h 2367485"/>
                <a:gd name="connsiteX1" fmla="*/ 7754926 w 7902894"/>
                <a:gd name="connsiteY1" fmla="*/ 295936 h 2367485"/>
                <a:gd name="connsiteX2" fmla="*/ 7754926 w 7902894"/>
                <a:gd name="connsiteY2" fmla="*/ 147968 h 2367485"/>
                <a:gd name="connsiteX3" fmla="*/ 7680942 w 7902894"/>
                <a:gd name="connsiteY3" fmla="*/ 221952 h 2367485"/>
                <a:gd name="connsiteX4" fmla="*/ 7606958 w 7902894"/>
                <a:gd name="connsiteY4" fmla="*/ 147968 h 2367485"/>
                <a:gd name="connsiteX5" fmla="*/ 7606958 w 7902894"/>
                <a:gd name="connsiteY5" fmla="*/ 295936 h 2367485"/>
                <a:gd name="connsiteX6" fmla="*/ 7078048 w 7902894"/>
                <a:gd name="connsiteY6" fmla="*/ 295936 h 2367485"/>
                <a:gd name="connsiteX7" fmla="*/ 6623728 w 7902894"/>
                <a:gd name="connsiteY7" fmla="*/ 295936 h 2367485"/>
                <a:gd name="connsiteX8" fmla="*/ 5871048 w 7902894"/>
                <a:gd name="connsiteY8" fmla="*/ 295936 h 2367485"/>
                <a:gd name="connsiteX9" fmla="*/ 5118368 w 7902894"/>
                <a:gd name="connsiteY9" fmla="*/ 295936 h 2367485"/>
                <a:gd name="connsiteX10" fmla="*/ 4664047 w 7902894"/>
                <a:gd name="connsiteY10" fmla="*/ 295936 h 2367485"/>
                <a:gd name="connsiteX11" fmla="*/ 4135137 w 7902894"/>
                <a:gd name="connsiteY11" fmla="*/ 295936 h 2367485"/>
                <a:gd name="connsiteX12" fmla="*/ 3680817 w 7902894"/>
                <a:gd name="connsiteY12" fmla="*/ 295936 h 2367485"/>
                <a:gd name="connsiteX13" fmla="*/ 2928137 w 7902894"/>
                <a:gd name="connsiteY13" fmla="*/ 295936 h 2367485"/>
                <a:gd name="connsiteX14" fmla="*/ 2473817 w 7902894"/>
                <a:gd name="connsiteY14" fmla="*/ 295936 h 2367485"/>
                <a:gd name="connsiteX15" fmla="*/ 1646547 w 7902894"/>
                <a:gd name="connsiteY15" fmla="*/ 295936 h 2367485"/>
                <a:gd name="connsiteX16" fmla="*/ 968457 w 7902894"/>
                <a:gd name="connsiteY16" fmla="*/ 295936 h 2367485"/>
                <a:gd name="connsiteX17" fmla="*/ 147968 w 7902894"/>
                <a:gd name="connsiteY17" fmla="*/ 295936 h 2367485"/>
                <a:gd name="connsiteX18" fmla="*/ 0 w 7902894"/>
                <a:gd name="connsiteY18" fmla="*/ 443904 h 2367485"/>
                <a:gd name="connsiteX19" fmla="*/ 0 w 7902894"/>
                <a:gd name="connsiteY19" fmla="*/ 1071287 h 2367485"/>
                <a:gd name="connsiteX20" fmla="*/ 0 w 7902894"/>
                <a:gd name="connsiteY20" fmla="*/ 1645402 h 2367485"/>
                <a:gd name="connsiteX21" fmla="*/ 0 w 7902894"/>
                <a:gd name="connsiteY21" fmla="*/ 2219517 h 2367485"/>
                <a:gd name="connsiteX22" fmla="*/ 147968 w 7902894"/>
                <a:gd name="connsiteY22" fmla="*/ 2367485 h 2367485"/>
                <a:gd name="connsiteX23" fmla="*/ 295936 w 7902894"/>
                <a:gd name="connsiteY23" fmla="*/ 2219517 h 2367485"/>
                <a:gd name="connsiteX24" fmla="*/ 295936 w 7902894"/>
                <a:gd name="connsiteY24" fmla="*/ 2071549 h 2367485"/>
                <a:gd name="connsiteX25" fmla="*/ 974026 w 7902894"/>
                <a:gd name="connsiteY25" fmla="*/ 2071549 h 2367485"/>
                <a:gd name="connsiteX26" fmla="*/ 1726706 w 7902894"/>
                <a:gd name="connsiteY26" fmla="*/ 2071549 h 2367485"/>
                <a:gd name="connsiteX27" fmla="*/ 2255616 w 7902894"/>
                <a:gd name="connsiteY27" fmla="*/ 2071549 h 2367485"/>
                <a:gd name="connsiteX28" fmla="*/ 2933706 w 7902894"/>
                <a:gd name="connsiteY28" fmla="*/ 2071549 h 2367485"/>
                <a:gd name="connsiteX29" fmla="*/ 3686386 w 7902894"/>
                <a:gd name="connsiteY29" fmla="*/ 2071549 h 2367485"/>
                <a:gd name="connsiteX30" fmla="*/ 4364476 w 7902894"/>
                <a:gd name="connsiteY30" fmla="*/ 2071549 h 2367485"/>
                <a:gd name="connsiteX31" fmla="*/ 5117156 w 7902894"/>
                <a:gd name="connsiteY31" fmla="*/ 2071549 h 2367485"/>
                <a:gd name="connsiteX32" fmla="*/ 5646066 w 7902894"/>
                <a:gd name="connsiteY32" fmla="*/ 2071549 h 2367485"/>
                <a:gd name="connsiteX33" fmla="*/ 6249566 w 7902894"/>
                <a:gd name="connsiteY33" fmla="*/ 2071549 h 2367485"/>
                <a:gd name="connsiteX34" fmla="*/ 6853066 w 7902894"/>
                <a:gd name="connsiteY34" fmla="*/ 2071549 h 2367485"/>
                <a:gd name="connsiteX35" fmla="*/ 7754926 w 7902894"/>
                <a:gd name="connsiteY35" fmla="*/ 2071549 h 2367485"/>
                <a:gd name="connsiteX36" fmla="*/ 7902894 w 7902894"/>
                <a:gd name="connsiteY36" fmla="*/ 1923581 h 2367485"/>
                <a:gd name="connsiteX37" fmla="*/ 7902894 w 7902894"/>
                <a:gd name="connsiteY37" fmla="*/ 1331710 h 2367485"/>
                <a:gd name="connsiteX38" fmla="*/ 7902894 w 7902894"/>
                <a:gd name="connsiteY38" fmla="*/ 704327 h 2367485"/>
                <a:gd name="connsiteX39" fmla="*/ 7902894 w 7902894"/>
                <a:gd name="connsiteY39" fmla="*/ 147968 h 2367485"/>
                <a:gd name="connsiteX40" fmla="*/ 147968 w 7902894"/>
                <a:gd name="connsiteY40" fmla="*/ 591871 h 2367485"/>
                <a:gd name="connsiteX41" fmla="*/ 295936 w 7902894"/>
                <a:gd name="connsiteY41" fmla="*/ 443903 h 2367485"/>
                <a:gd name="connsiteX42" fmla="*/ 221952 w 7902894"/>
                <a:gd name="connsiteY42" fmla="*/ 369919 h 2367485"/>
                <a:gd name="connsiteX43" fmla="*/ 147968 w 7902894"/>
                <a:gd name="connsiteY43" fmla="*/ 443903 h 2367485"/>
                <a:gd name="connsiteX44" fmla="*/ 147968 w 7902894"/>
                <a:gd name="connsiteY44" fmla="*/ 591871 h 2367485"/>
                <a:gd name="connsiteX0" fmla="*/ 147968 w 7902894"/>
                <a:gd name="connsiteY0" fmla="*/ 591871 h 2367485"/>
                <a:gd name="connsiteX1" fmla="*/ 295936 w 7902894"/>
                <a:gd name="connsiteY1" fmla="*/ 443903 h 2367485"/>
                <a:gd name="connsiteX2" fmla="*/ 221952 w 7902894"/>
                <a:gd name="connsiteY2" fmla="*/ 369919 h 2367485"/>
                <a:gd name="connsiteX3" fmla="*/ 147968 w 7902894"/>
                <a:gd name="connsiteY3" fmla="*/ 443903 h 2367485"/>
                <a:gd name="connsiteX4" fmla="*/ 147968 w 7902894"/>
                <a:gd name="connsiteY4" fmla="*/ 591871 h 2367485"/>
                <a:gd name="connsiteX5" fmla="*/ 7754926 w 7902894"/>
                <a:gd name="connsiteY5" fmla="*/ 295936 h 2367485"/>
                <a:gd name="connsiteX6" fmla="*/ 7902894 w 7902894"/>
                <a:gd name="connsiteY6" fmla="*/ 147968 h 2367485"/>
                <a:gd name="connsiteX7" fmla="*/ 7754926 w 7902894"/>
                <a:gd name="connsiteY7" fmla="*/ 0 h 2367485"/>
                <a:gd name="connsiteX8" fmla="*/ 7606958 w 7902894"/>
                <a:gd name="connsiteY8" fmla="*/ 147968 h 2367485"/>
                <a:gd name="connsiteX9" fmla="*/ 7680942 w 7902894"/>
                <a:gd name="connsiteY9" fmla="*/ 221952 h 2367485"/>
                <a:gd name="connsiteX10" fmla="*/ 7754926 w 7902894"/>
                <a:gd name="connsiteY10" fmla="*/ 147968 h 2367485"/>
                <a:gd name="connsiteX11" fmla="*/ 7754926 w 7902894"/>
                <a:gd name="connsiteY11" fmla="*/ 295936 h 2367485"/>
                <a:gd name="connsiteX0" fmla="*/ 0 w 7902894"/>
                <a:gd name="connsiteY0" fmla="*/ 443903 h 2367485"/>
                <a:gd name="connsiteX1" fmla="*/ 147968 w 7902894"/>
                <a:gd name="connsiteY1" fmla="*/ 295935 h 2367485"/>
                <a:gd name="connsiteX2" fmla="*/ 676878 w 7902894"/>
                <a:gd name="connsiteY2" fmla="*/ 295935 h 2367485"/>
                <a:gd name="connsiteX3" fmla="*/ 1504148 w 7902894"/>
                <a:gd name="connsiteY3" fmla="*/ 295935 h 2367485"/>
                <a:gd name="connsiteX4" fmla="*/ 2107648 w 7902894"/>
                <a:gd name="connsiteY4" fmla="*/ 295935 h 2367485"/>
                <a:gd name="connsiteX5" fmla="*/ 2860328 w 7902894"/>
                <a:gd name="connsiteY5" fmla="*/ 295935 h 2367485"/>
                <a:gd name="connsiteX6" fmla="*/ 3463828 w 7902894"/>
                <a:gd name="connsiteY6" fmla="*/ 295935 h 2367485"/>
                <a:gd name="connsiteX7" fmla="*/ 3918148 w 7902894"/>
                <a:gd name="connsiteY7" fmla="*/ 295936 h 2367485"/>
                <a:gd name="connsiteX8" fmla="*/ 4447059 w 7902894"/>
                <a:gd name="connsiteY8" fmla="*/ 295936 h 2367485"/>
                <a:gd name="connsiteX9" fmla="*/ 5274328 w 7902894"/>
                <a:gd name="connsiteY9" fmla="*/ 295936 h 2367485"/>
                <a:gd name="connsiteX10" fmla="*/ 5952418 w 7902894"/>
                <a:gd name="connsiteY10" fmla="*/ 295936 h 2367485"/>
                <a:gd name="connsiteX11" fmla="*/ 6779688 w 7902894"/>
                <a:gd name="connsiteY11" fmla="*/ 295936 h 2367485"/>
                <a:gd name="connsiteX12" fmla="*/ 7606958 w 7902894"/>
                <a:gd name="connsiteY12" fmla="*/ 295936 h 2367485"/>
                <a:gd name="connsiteX13" fmla="*/ 7606958 w 7902894"/>
                <a:gd name="connsiteY13" fmla="*/ 147968 h 2367485"/>
                <a:gd name="connsiteX14" fmla="*/ 7754926 w 7902894"/>
                <a:gd name="connsiteY14" fmla="*/ 0 h 2367485"/>
                <a:gd name="connsiteX15" fmla="*/ 7902894 w 7902894"/>
                <a:gd name="connsiteY15" fmla="*/ 147968 h 2367485"/>
                <a:gd name="connsiteX16" fmla="*/ 7902894 w 7902894"/>
                <a:gd name="connsiteY16" fmla="*/ 739839 h 2367485"/>
                <a:gd name="connsiteX17" fmla="*/ 7902894 w 7902894"/>
                <a:gd name="connsiteY17" fmla="*/ 1331711 h 2367485"/>
                <a:gd name="connsiteX18" fmla="*/ 7902894 w 7902894"/>
                <a:gd name="connsiteY18" fmla="*/ 1923582 h 2367485"/>
                <a:gd name="connsiteX19" fmla="*/ 7754926 w 7902894"/>
                <a:gd name="connsiteY19" fmla="*/ 2071550 h 2367485"/>
                <a:gd name="connsiteX20" fmla="*/ 7300606 w 7902894"/>
                <a:gd name="connsiteY20" fmla="*/ 2071550 h 2367485"/>
                <a:gd name="connsiteX21" fmla="*/ 6697106 w 7902894"/>
                <a:gd name="connsiteY21" fmla="*/ 2071550 h 2367485"/>
                <a:gd name="connsiteX22" fmla="*/ 5869836 w 7902894"/>
                <a:gd name="connsiteY22" fmla="*/ 2071550 h 2367485"/>
                <a:gd name="connsiteX23" fmla="*/ 5191746 w 7902894"/>
                <a:gd name="connsiteY23" fmla="*/ 2071550 h 2367485"/>
                <a:gd name="connsiteX24" fmla="*/ 4439066 w 7902894"/>
                <a:gd name="connsiteY24" fmla="*/ 2071550 h 2367485"/>
                <a:gd name="connsiteX25" fmla="*/ 3760976 w 7902894"/>
                <a:gd name="connsiteY25" fmla="*/ 2071549 h 2367485"/>
                <a:gd name="connsiteX26" fmla="*/ 3157476 w 7902894"/>
                <a:gd name="connsiteY26" fmla="*/ 2071549 h 2367485"/>
                <a:gd name="connsiteX27" fmla="*/ 2553976 w 7902894"/>
                <a:gd name="connsiteY27" fmla="*/ 2071549 h 2367485"/>
                <a:gd name="connsiteX28" fmla="*/ 2099655 w 7902894"/>
                <a:gd name="connsiteY28" fmla="*/ 2071549 h 2367485"/>
                <a:gd name="connsiteX29" fmla="*/ 1570745 w 7902894"/>
                <a:gd name="connsiteY29" fmla="*/ 2071549 h 2367485"/>
                <a:gd name="connsiteX30" fmla="*/ 892655 w 7902894"/>
                <a:gd name="connsiteY30" fmla="*/ 2071549 h 2367485"/>
                <a:gd name="connsiteX31" fmla="*/ 295936 w 7902894"/>
                <a:gd name="connsiteY31" fmla="*/ 2071549 h 2367485"/>
                <a:gd name="connsiteX32" fmla="*/ 295936 w 7902894"/>
                <a:gd name="connsiteY32" fmla="*/ 2219517 h 2367485"/>
                <a:gd name="connsiteX33" fmla="*/ 147968 w 7902894"/>
                <a:gd name="connsiteY33" fmla="*/ 2367485 h 2367485"/>
                <a:gd name="connsiteX34" fmla="*/ 0 w 7902894"/>
                <a:gd name="connsiteY34" fmla="*/ 2219517 h 2367485"/>
                <a:gd name="connsiteX35" fmla="*/ 0 w 7902894"/>
                <a:gd name="connsiteY35" fmla="*/ 1592133 h 2367485"/>
                <a:gd name="connsiteX36" fmla="*/ 0 w 7902894"/>
                <a:gd name="connsiteY36" fmla="*/ 1000262 h 2367485"/>
                <a:gd name="connsiteX37" fmla="*/ 0 w 7902894"/>
                <a:gd name="connsiteY37" fmla="*/ 443903 h 2367485"/>
                <a:gd name="connsiteX38" fmla="*/ 7606958 w 7902894"/>
                <a:gd name="connsiteY38" fmla="*/ 295936 h 2367485"/>
                <a:gd name="connsiteX39" fmla="*/ 7754926 w 7902894"/>
                <a:gd name="connsiteY39" fmla="*/ 295936 h 2367485"/>
                <a:gd name="connsiteX40" fmla="*/ 7902894 w 7902894"/>
                <a:gd name="connsiteY40" fmla="*/ 147968 h 2367485"/>
                <a:gd name="connsiteX41" fmla="*/ 7754926 w 7902894"/>
                <a:gd name="connsiteY41" fmla="*/ 295936 h 2367485"/>
                <a:gd name="connsiteX42" fmla="*/ 7754926 w 7902894"/>
                <a:gd name="connsiteY42" fmla="*/ 147968 h 2367485"/>
                <a:gd name="connsiteX43" fmla="*/ 7680942 w 7902894"/>
                <a:gd name="connsiteY43" fmla="*/ 221952 h 2367485"/>
                <a:gd name="connsiteX44" fmla="*/ 7606958 w 7902894"/>
                <a:gd name="connsiteY44" fmla="*/ 147968 h 2367485"/>
                <a:gd name="connsiteX45" fmla="*/ 147968 w 7902894"/>
                <a:gd name="connsiteY45" fmla="*/ 591871 h 2367485"/>
                <a:gd name="connsiteX46" fmla="*/ 147968 w 7902894"/>
                <a:gd name="connsiteY46" fmla="*/ 443903 h 2367485"/>
                <a:gd name="connsiteX47" fmla="*/ 221952 w 7902894"/>
                <a:gd name="connsiteY47" fmla="*/ 369919 h 2367485"/>
                <a:gd name="connsiteX48" fmla="*/ 295936 w 7902894"/>
                <a:gd name="connsiteY48" fmla="*/ 443903 h 2367485"/>
                <a:gd name="connsiteX49" fmla="*/ 147968 w 7902894"/>
                <a:gd name="connsiteY49" fmla="*/ 591871 h 2367485"/>
                <a:gd name="connsiteX50" fmla="*/ 0 w 7902894"/>
                <a:gd name="connsiteY50" fmla="*/ 443903 h 2367485"/>
                <a:gd name="connsiteX51" fmla="*/ 295936 w 7902894"/>
                <a:gd name="connsiteY51" fmla="*/ 443903 h 2367485"/>
                <a:gd name="connsiteX52" fmla="*/ 295936 w 7902894"/>
                <a:gd name="connsiteY52" fmla="*/ 970175 h 2367485"/>
                <a:gd name="connsiteX53" fmla="*/ 295936 w 7902894"/>
                <a:gd name="connsiteY53" fmla="*/ 1463894 h 2367485"/>
                <a:gd name="connsiteX54" fmla="*/ 295936 w 7902894"/>
                <a:gd name="connsiteY54" fmla="*/ 2071549 h 236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02894" h="2367485" stroke="0" extrusionOk="0">
                  <a:moveTo>
                    <a:pt x="7902894" y="147968"/>
                  </a:moveTo>
                  <a:cubicBezTo>
                    <a:pt x="7854957" y="188773"/>
                    <a:pt x="7791767" y="247922"/>
                    <a:pt x="7754926" y="295936"/>
                  </a:cubicBezTo>
                  <a:cubicBezTo>
                    <a:pt x="7762100" y="229067"/>
                    <a:pt x="7747895" y="219247"/>
                    <a:pt x="7754926" y="147968"/>
                  </a:cubicBezTo>
                  <a:cubicBezTo>
                    <a:pt x="7749522" y="187612"/>
                    <a:pt x="7721946" y="225009"/>
                    <a:pt x="7680942" y="221952"/>
                  </a:cubicBezTo>
                  <a:cubicBezTo>
                    <a:pt x="7641274" y="218904"/>
                    <a:pt x="7600604" y="192881"/>
                    <a:pt x="7606958" y="147968"/>
                  </a:cubicBezTo>
                  <a:cubicBezTo>
                    <a:pt x="7613203" y="186663"/>
                    <a:pt x="7609538" y="241951"/>
                    <a:pt x="7606958" y="295936"/>
                  </a:cubicBezTo>
                  <a:cubicBezTo>
                    <a:pt x="7401193" y="287786"/>
                    <a:pt x="7337193" y="303198"/>
                    <a:pt x="7078048" y="295936"/>
                  </a:cubicBezTo>
                  <a:cubicBezTo>
                    <a:pt x="6818903" y="288675"/>
                    <a:pt x="6751141" y="286442"/>
                    <a:pt x="6623728" y="295936"/>
                  </a:cubicBezTo>
                  <a:cubicBezTo>
                    <a:pt x="6496315" y="305430"/>
                    <a:pt x="6100331" y="278379"/>
                    <a:pt x="5871048" y="295936"/>
                  </a:cubicBezTo>
                  <a:cubicBezTo>
                    <a:pt x="5641765" y="313493"/>
                    <a:pt x="5363304" y="306212"/>
                    <a:pt x="5118368" y="295936"/>
                  </a:cubicBezTo>
                  <a:cubicBezTo>
                    <a:pt x="4873432" y="285660"/>
                    <a:pt x="4757771" y="288667"/>
                    <a:pt x="4664047" y="295936"/>
                  </a:cubicBezTo>
                  <a:cubicBezTo>
                    <a:pt x="4570323" y="303205"/>
                    <a:pt x="4264589" y="273546"/>
                    <a:pt x="4135137" y="295936"/>
                  </a:cubicBezTo>
                  <a:cubicBezTo>
                    <a:pt x="4005685" y="318327"/>
                    <a:pt x="3898458" y="291723"/>
                    <a:pt x="3680817" y="295936"/>
                  </a:cubicBezTo>
                  <a:cubicBezTo>
                    <a:pt x="3463176" y="300149"/>
                    <a:pt x="3277050" y="287791"/>
                    <a:pt x="2928137" y="295936"/>
                  </a:cubicBezTo>
                  <a:cubicBezTo>
                    <a:pt x="2579224" y="304081"/>
                    <a:pt x="2693325" y="318593"/>
                    <a:pt x="2473817" y="295936"/>
                  </a:cubicBezTo>
                  <a:cubicBezTo>
                    <a:pt x="2254309" y="273279"/>
                    <a:pt x="2007806" y="266499"/>
                    <a:pt x="1646547" y="295936"/>
                  </a:cubicBezTo>
                  <a:cubicBezTo>
                    <a:pt x="1285288" y="325374"/>
                    <a:pt x="1203424" y="329159"/>
                    <a:pt x="968457" y="295936"/>
                  </a:cubicBezTo>
                  <a:cubicBezTo>
                    <a:pt x="733490" y="262714"/>
                    <a:pt x="481399" y="274544"/>
                    <a:pt x="147968" y="295936"/>
                  </a:cubicBezTo>
                  <a:cubicBezTo>
                    <a:pt x="71545" y="313036"/>
                    <a:pt x="-2976" y="346076"/>
                    <a:pt x="0" y="443904"/>
                  </a:cubicBezTo>
                  <a:cubicBezTo>
                    <a:pt x="-30199" y="726403"/>
                    <a:pt x="-13390" y="802473"/>
                    <a:pt x="0" y="1071287"/>
                  </a:cubicBezTo>
                  <a:cubicBezTo>
                    <a:pt x="13390" y="1340101"/>
                    <a:pt x="-6597" y="1480813"/>
                    <a:pt x="0" y="1645402"/>
                  </a:cubicBezTo>
                  <a:cubicBezTo>
                    <a:pt x="6597" y="1809992"/>
                    <a:pt x="8400" y="2083285"/>
                    <a:pt x="0" y="2219517"/>
                  </a:cubicBezTo>
                  <a:cubicBezTo>
                    <a:pt x="10902" y="2312032"/>
                    <a:pt x="63236" y="2370430"/>
                    <a:pt x="147968" y="2367485"/>
                  </a:cubicBezTo>
                  <a:cubicBezTo>
                    <a:pt x="218496" y="2373349"/>
                    <a:pt x="300962" y="2297125"/>
                    <a:pt x="295936" y="2219517"/>
                  </a:cubicBezTo>
                  <a:cubicBezTo>
                    <a:pt x="300399" y="2149228"/>
                    <a:pt x="288715" y="2134302"/>
                    <a:pt x="295936" y="2071549"/>
                  </a:cubicBezTo>
                  <a:cubicBezTo>
                    <a:pt x="608187" y="2101504"/>
                    <a:pt x="778418" y="2068876"/>
                    <a:pt x="974026" y="2071549"/>
                  </a:cubicBezTo>
                  <a:cubicBezTo>
                    <a:pt x="1169634" y="2074223"/>
                    <a:pt x="1485803" y="2051421"/>
                    <a:pt x="1726706" y="2071549"/>
                  </a:cubicBezTo>
                  <a:cubicBezTo>
                    <a:pt x="1967609" y="2091677"/>
                    <a:pt x="1992090" y="2056216"/>
                    <a:pt x="2255616" y="2071549"/>
                  </a:cubicBezTo>
                  <a:cubicBezTo>
                    <a:pt x="2519142" y="2086883"/>
                    <a:pt x="2628919" y="2078338"/>
                    <a:pt x="2933706" y="2071549"/>
                  </a:cubicBezTo>
                  <a:cubicBezTo>
                    <a:pt x="3238493" y="2064761"/>
                    <a:pt x="3320985" y="2087109"/>
                    <a:pt x="3686386" y="2071549"/>
                  </a:cubicBezTo>
                  <a:cubicBezTo>
                    <a:pt x="4051787" y="2055989"/>
                    <a:pt x="4031109" y="2071720"/>
                    <a:pt x="4364476" y="2071549"/>
                  </a:cubicBezTo>
                  <a:cubicBezTo>
                    <a:pt x="4697843" y="2071379"/>
                    <a:pt x="4766399" y="2093544"/>
                    <a:pt x="5117156" y="2071549"/>
                  </a:cubicBezTo>
                  <a:cubicBezTo>
                    <a:pt x="5467913" y="2049554"/>
                    <a:pt x="5389115" y="2049059"/>
                    <a:pt x="5646066" y="2071549"/>
                  </a:cubicBezTo>
                  <a:cubicBezTo>
                    <a:pt x="5903017" y="2094040"/>
                    <a:pt x="6042586" y="2093248"/>
                    <a:pt x="6249566" y="2071549"/>
                  </a:cubicBezTo>
                  <a:cubicBezTo>
                    <a:pt x="6456546" y="2049850"/>
                    <a:pt x="6561342" y="2043151"/>
                    <a:pt x="6853066" y="2071549"/>
                  </a:cubicBezTo>
                  <a:cubicBezTo>
                    <a:pt x="7144790" y="2099947"/>
                    <a:pt x="7347349" y="2092729"/>
                    <a:pt x="7754926" y="2071549"/>
                  </a:cubicBezTo>
                  <a:cubicBezTo>
                    <a:pt x="7833941" y="2058794"/>
                    <a:pt x="7905416" y="2004234"/>
                    <a:pt x="7902894" y="1923581"/>
                  </a:cubicBezTo>
                  <a:cubicBezTo>
                    <a:pt x="7927295" y="1662025"/>
                    <a:pt x="7875250" y="1623495"/>
                    <a:pt x="7902894" y="1331710"/>
                  </a:cubicBezTo>
                  <a:cubicBezTo>
                    <a:pt x="7930538" y="1039925"/>
                    <a:pt x="7910963" y="830613"/>
                    <a:pt x="7902894" y="704327"/>
                  </a:cubicBezTo>
                  <a:cubicBezTo>
                    <a:pt x="7894825" y="578041"/>
                    <a:pt x="7895477" y="308530"/>
                    <a:pt x="7902894" y="147968"/>
                  </a:cubicBezTo>
                  <a:close/>
                  <a:moveTo>
                    <a:pt x="147968" y="591871"/>
                  </a:moveTo>
                  <a:cubicBezTo>
                    <a:pt x="230109" y="596706"/>
                    <a:pt x="297817" y="543372"/>
                    <a:pt x="295936" y="443903"/>
                  </a:cubicBezTo>
                  <a:cubicBezTo>
                    <a:pt x="296350" y="405815"/>
                    <a:pt x="254068" y="375197"/>
                    <a:pt x="221952" y="369919"/>
                  </a:cubicBezTo>
                  <a:cubicBezTo>
                    <a:pt x="179139" y="369799"/>
                    <a:pt x="145830" y="399765"/>
                    <a:pt x="147968" y="443903"/>
                  </a:cubicBezTo>
                  <a:cubicBezTo>
                    <a:pt x="144002" y="477285"/>
                    <a:pt x="150548" y="526256"/>
                    <a:pt x="147968" y="591871"/>
                  </a:cubicBezTo>
                  <a:close/>
                </a:path>
                <a:path w="7902894" h="2367485" fill="darkenLess" stroke="0" extrusionOk="0">
                  <a:moveTo>
                    <a:pt x="147968" y="591871"/>
                  </a:moveTo>
                  <a:cubicBezTo>
                    <a:pt x="235598" y="576368"/>
                    <a:pt x="311696" y="535060"/>
                    <a:pt x="295936" y="443903"/>
                  </a:cubicBezTo>
                  <a:cubicBezTo>
                    <a:pt x="291062" y="405110"/>
                    <a:pt x="265582" y="373724"/>
                    <a:pt x="221952" y="369919"/>
                  </a:cubicBezTo>
                  <a:cubicBezTo>
                    <a:pt x="180906" y="368820"/>
                    <a:pt x="144794" y="407797"/>
                    <a:pt x="147968" y="443903"/>
                  </a:cubicBezTo>
                  <a:cubicBezTo>
                    <a:pt x="148707" y="485256"/>
                    <a:pt x="153968" y="556239"/>
                    <a:pt x="147968" y="591871"/>
                  </a:cubicBezTo>
                  <a:close/>
                  <a:moveTo>
                    <a:pt x="7754926" y="295936"/>
                  </a:moveTo>
                  <a:cubicBezTo>
                    <a:pt x="7842787" y="296907"/>
                    <a:pt x="7883204" y="229133"/>
                    <a:pt x="7902894" y="147968"/>
                  </a:cubicBezTo>
                  <a:cubicBezTo>
                    <a:pt x="7883655" y="65212"/>
                    <a:pt x="7833973" y="674"/>
                    <a:pt x="7754926" y="0"/>
                  </a:cubicBezTo>
                  <a:cubicBezTo>
                    <a:pt x="7681560" y="-901"/>
                    <a:pt x="7607672" y="64107"/>
                    <a:pt x="7606958" y="147968"/>
                  </a:cubicBezTo>
                  <a:cubicBezTo>
                    <a:pt x="7602260" y="187932"/>
                    <a:pt x="7634623" y="219577"/>
                    <a:pt x="7680942" y="221952"/>
                  </a:cubicBezTo>
                  <a:cubicBezTo>
                    <a:pt x="7728079" y="216246"/>
                    <a:pt x="7759236" y="186350"/>
                    <a:pt x="7754926" y="147968"/>
                  </a:cubicBezTo>
                  <a:cubicBezTo>
                    <a:pt x="7747552" y="201429"/>
                    <a:pt x="7755931" y="248310"/>
                    <a:pt x="7754926" y="295936"/>
                  </a:cubicBezTo>
                  <a:close/>
                </a:path>
                <a:path w="7902894" h="2367485" fill="none" extrusionOk="0">
                  <a:moveTo>
                    <a:pt x="0" y="443903"/>
                  </a:moveTo>
                  <a:cubicBezTo>
                    <a:pt x="19571" y="365718"/>
                    <a:pt x="70889" y="304424"/>
                    <a:pt x="147968" y="295935"/>
                  </a:cubicBezTo>
                  <a:cubicBezTo>
                    <a:pt x="259919" y="289541"/>
                    <a:pt x="554000" y="299398"/>
                    <a:pt x="676878" y="295935"/>
                  </a:cubicBezTo>
                  <a:cubicBezTo>
                    <a:pt x="799756" y="292473"/>
                    <a:pt x="1245592" y="273484"/>
                    <a:pt x="1504148" y="295935"/>
                  </a:cubicBezTo>
                  <a:cubicBezTo>
                    <a:pt x="1762704" y="318387"/>
                    <a:pt x="1860150" y="296544"/>
                    <a:pt x="2107648" y="295935"/>
                  </a:cubicBezTo>
                  <a:cubicBezTo>
                    <a:pt x="2355146" y="295326"/>
                    <a:pt x="2706240" y="296909"/>
                    <a:pt x="2860328" y="295935"/>
                  </a:cubicBezTo>
                  <a:cubicBezTo>
                    <a:pt x="3014416" y="294961"/>
                    <a:pt x="3225365" y="266634"/>
                    <a:pt x="3463828" y="295935"/>
                  </a:cubicBezTo>
                  <a:cubicBezTo>
                    <a:pt x="3702291" y="325237"/>
                    <a:pt x="3735707" y="280302"/>
                    <a:pt x="3918148" y="295936"/>
                  </a:cubicBezTo>
                  <a:cubicBezTo>
                    <a:pt x="4100589" y="311570"/>
                    <a:pt x="4303191" y="312816"/>
                    <a:pt x="4447059" y="295936"/>
                  </a:cubicBezTo>
                  <a:cubicBezTo>
                    <a:pt x="4590927" y="279056"/>
                    <a:pt x="5013120" y="334489"/>
                    <a:pt x="5274328" y="295936"/>
                  </a:cubicBezTo>
                  <a:cubicBezTo>
                    <a:pt x="5535536" y="257383"/>
                    <a:pt x="5815297" y="286762"/>
                    <a:pt x="5952418" y="295936"/>
                  </a:cubicBezTo>
                  <a:cubicBezTo>
                    <a:pt x="6089539" y="305111"/>
                    <a:pt x="6588418" y="264646"/>
                    <a:pt x="6779688" y="295936"/>
                  </a:cubicBezTo>
                  <a:cubicBezTo>
                    <a:pt x="6970958" y="327227"/>
                    <a:pt x="7371171" y="261731"/>
                    <a:pt x="7606958" y="295936"/>
                  </a:cubicBezTo>
                  <a:cubicBezTo>
                    <a:pt x="7611042" y="227407"/>
                    <a:pt x="7604699" y="177989"/>
                    <a:pt x="7606958" y="147968"/>
                  </a:cubicBezTo>
                  <a:cubicBezTo>
                    <a:pt x="7603308" y="64923"/>
                    <a:pt x="7680265" y="1639"/>
                    <a:pt x="7754926" y="0"/>
                  </a:cubicBezTo>
                  <a:cubicBezTo>
                    <a:pt x="7834962" y="8492"/>
                    <a:pt x="7912958" y="57649"/>
                    <a:pt x="7902894" y="147968"/>
                  </a:cubicBezTo>
                  <a:cubicBezTo>
                    <a:pt x="7896591" y="368509"/>
                    <a:pt x="7907025" y="476878"/>
                    <a:pt x="7902894" y="739839"/>
                  </a:cubicBezTo>
                  <a:cubicBezTo>
                    <a:pt x="7898763" y="1002800"/>
                    <a:pt x="7926570" y="1047839"/>
                    <a:pt x="7902894" y="1331711"/>
                  </a:cubicBezTo>
                  <a:cubicBezTo>
                    <a:pt x="7879218" y="1615583"/>
                    <a:pt x="7885879" y="1675554"/>
                    <a:pt x="7902894" y="1923582"/>
                  </a:cubicBezTo>
                  <a:cubicBezTo>
                    <a:pt x="7900326" y="2004717"/>
                    <a:pt x="7834282" y="2067972"/>
                    <a:pt x="7754926" y="2071550"/>
                  </a:cubicBezTo>
                  <a:cubicBezTo>
                    <a:pt x="7528201" y="2070827"/>
                    <a:pt x="7518066" y="2075714"/>
                    <a:pt x="7300606" y="2071550"/>
                  </a:cubicBezTo>
                  <a:cubicBezTo>
                    <a:pt x="7083146" y="2067386"/>
                    <a:pt x="6849543" y="2087230"/>
                    <a:pt x="6697106" y="2071550"/>
                  </a:cubicBezTo>
                  <a:cubicBezTo>
                    <a:pt x="6544669" y="2055870"/>
                    <a:pt x="6077673" y="2045738"/>
                    <a:pt x="5869836" y="2071550"/>
                  </a:cubicBezTo>
                  <a:cubicBezTo>
                    <a:pt x="5661999" y="2097363"/>
                    <a:pt x="5327523" y="2094502"/>
                    <a:pt x="5191746" y="2071550"/>
                  </a:cubicBezTo>
                  <a:cubicBezTo>
                    <a:pt x="5055969" y="2048599"/>
                    <a:pt x="4790017" y="2096993"/>
                    <a:pt x="4439066" y="2071550"/>
                  </a:cubicBezTo>
                  <a:cubicBezTo>
                    <a:pt x="4088115" y="2046106"/>
                    <a:pt x="4010504" y="2098728"/>
                    <a:pt x="3760976" y="2071549"/>
                  </a:cubicBezTo>
                  <a:cubicBezTo>
                    <a:pt x="3511448" y="2044370"/>
                    <a:pt x="3317333" y="2091804"/>
                    <a:pt x="3157476" y="2071549"/>
                  </a:cubicBezTo>
                  <a:cubicBezTo>
                    <a:pt x="2997619" y="2051294"/>
                    <a:pt x="2821417" y="2095086"/>
                    <a:pt x="2553976" y="2071549"/>
                  </a:cubicBezTo>
                  <a:cubicBezTo>
                    <a:pt x="2286535" y="2048012"/>
                    <a:pt x="2312279" y="2070752"/>
                    <a:pt x="2099655" y="2071549"/>
                  </a:cubicBezTo>
                  <a:cubicBezTo>
                    <a:pt x="1887031" y="2072346"/>
                    <a:pt x="1708436" y="2086456"/>
                    <a:pt x="1570745" y="2071549"/>
                  </a:cubicBezTo>
                  <a:cubicBezTo>
                    <a:pt x="1433054" y="2056643"/>
                    <a:pt x="1195782" y="2050231"/>
                    <a:pt x="892655" y="2071549"/>
                  </a:cubicBezTo>
                  <a:cubicBezTo>
                    <a:pt x="589528" y="2092868"/>
                    <a:pt x="476878" y="2097437"/>
                    <a:pt x="295936" y="2071549"/>
                  </a:cubicBezTo>
                  <a:cubicBezTo>
                    <a:pt x="293972" y="2108119"/>
                    <a:pt x="293193" y="2189220"/>
                    <a:pt x="295936" y="2219517"/>
                  </a:cubicBezTo>
                  <a:cubicBezTo>
                    <a:pt x="285542" y="2315885"/>
                    <a:pt x="222100" y="2356284"/>
                    <a:pt x="147968" y="2367485"/>
                  </a:cubicBezTo>
                  <a:cubicBezTo>
                    <a:pt x="65196" y="2371582"/>
                    <a:pt x="696" y="2294444"/>
                    <a:pt x="0" y="2219517"/>
                  </a:cubicBezTo>
                  <a:cubicBezTo>
                    <a:pt x="-2466" y="1950696"/>
                    <a:pt x="20570" y="1891459"/>
                    <a:pt x="0" y="1592133"/>
                  </a:cubicBezTo>
                  <a:cubicBezTo>
                    <a:pt x="-20570" y="1292807"/>
                    <a:pt x="-10305" y="1189542"/>
                    <a:pt x="0" y="1000262"/>
                  </a:cubicBezTo>
                  <a:cubicBezTo>
                    <a:pt x="10305" y="810982"/>
                    <a:pt x="15646" y="715716"/>
                    <a:pt x="0" y="443903"/>
                  </a:cubicBezTo>
                  <a:close/>
                  <a:moveTo>
                    <a:pt x="7606958" y="295936"/>
                  </a:moveTo>
                  <a:cubicBezTo>
                    <a:pt x="7641502" y="288593"/>
                    <a:pt x="7703211" y="303225"/>
                    <a:pt x="7754926" y="295936"/>
                  </a:cubicBezTo>
                  <a:cubicBezTo>
                    <a:pt x="7825339" y="312629"/>
                    <a:pt x="7903355" y="224386"/>
                    <a:pt x="7902894" y="147968"/>
                  </a:cubicBezTo>
                  <a:moveTo>
                    <a:pt x="7754926" y="295936"/>
                  </a:moveTo>
                  <a:cubicBezTo>
                    <a:pt x="7755630" y="242268"/>
                    <a:pt x="7754691" y="184325"/>
                    <a:pt x="7754926" y="147968"/>
                  </a:cubicBezTo>
                  <a:cubicBezTo>
                    <a:pt x="7757417" y="187226"/>
                    <a:pt x="7727689" y="225917"/>
                    <a:pt x="7680942" y="221952"/>
                  </a:cubicBezTo>
                  <a:cubicBezTo>
                    <a:pt x="7643800" y="218573"/>
                    <a:pt x="7606437" y="180887"/>
                    <a:pt x="7606958" y="147968"/>
                  </a:cubicBezTo>
                  <a:moveTo>
                    <a:pt x="147968" y="591871"/>
                  </a:moveTo>
                  <a:cubicBezTo>
                    <a:pt x="143300" y="522461"/>
                    <a:pt x="144256" y="488795"/>
                    <a:pt x="147968" y="443903"/>
                  </a:cubicBezTo>
                  <a:cubicBezTo>
                    <a:pt x="152627" y="404820"/>
                    <a:pt x="177337" y="361849"/>
                    <a:pt x="221952" y="369919"/>
                  </a:cubicBezTo>
                  <a:cubicBezTo>
                    <a:pt x="268043" y="370132"/>
                    <a:pt x="288784" y="401845"/>
                    <a:pt x="295936" y="443903"/>
                  </a:cubicBezTo>
                  <a:cubicBezTo>
                    <a:pt x="299098" y="526401"/>
                    <a:pt x="220844" y="599721"/>
                    <a:pt x="147968" y="591871"/>
                  </a:cubicBezTo>
                  <a:cubicBezTo>
                    <a:pt x="67905" y="593797"/>
                    <a:pt x="2780" y="521477"/>
                    <a:pt x="0" y="443903"/>
                  </a:cubicBezTo>
                  <a:moveTo>
                    <a:pt x="295936" y="443903"/>
                  </a:moveTo>
                  <a:cubicBezTo>
                    <a:pt x="312643" y="688945"/>
                    <a:pt x="297962" y="763986"/>
                    <a:pt x="295936" y="970175"/>
                  </a:cubicBezTo>
                  <a:cubicBezTo>
                    <a:pt x="293910" y="1176364"/>
                    <a:pt x="276809" y="1252650"/>
                    <a:pt x="295936" y="1463894"/>
                  </a:cubicBezTo>
                  <a:cubicBezTo>
                    <a:pt x="315063" y="1675138"/>
                    <a:pt x="326166" y="1882072"/>
                    <a:pt x="295936" y="2071549"/>
                  </a:cubicBezTo>
                </a:path>
                <a:path w="7902894" h="2367485" fill="none" stroke="0" extrusionOk="0">
                  <a:moveTo>
                    <a:pt x="0" y="443903"/>
                  </a:moveTo>
                  <a:cubicBezTo>
                    <a:pt x="4777" y="363643"/>
                    <a:pt x="74440" y="310985"/>
                    <a:pt x="147968" y="295935"/>
                  </a:cubicBezTo>
                  <a:cubicBezTo>
                    <a:pt x="514421" y="259670"/>
                    <a:pt x="784179" y="287703"/>
                    <a:pt x="975238" y="295935"/>
                  </a:cubicBezTo>
                  <a:cubicBezTo>
                    <a:pt x="1166297" y="304168"/>
                    <a:pt x="1303484" y="298668"/>
                    <a:pt x="1504148" y="295935"/>
                  </a:cubicBezTo>
                  <a:cubicBezTo>
                    <a:pt x="1704812" y="293203"/>
                    <a:pt x="1829580" y="309314"/>
                    <a:pt x="2033058" y="295935"/>
                  </a:cubicBezTo>
                  <a:cubicBezTo>
                    <a:pt x="2236536" y="282557"/>
                    <a:pt x="2475193" y="303137"/>
                    <a:pt x="2636558" y="295935"/>
                  </a:cubicBezTo>
                  <a:cubicBezTo>
                    <a:pt x="2797923" y="288733"/>
                    <a:pt x="3053140" y="265795"/>
                    <a:pt x="3240058" y="295935"/>
                  </a:cubicBezTo>
                  <a:cubicBezTo>
                    <a:pt x="3426976" y="326075"/>
                    <a:pt x="3763502" y="276334"/>
                    <a:pt x="3992738" y="295936"/>
                  </a:cubicBezTo>
                  <a:cubicBezTo>
                    <a:pt x="4221974" y="315538"/>
                    <a:pt x="4292913" y="312581"/>
                    <a:pt x="4447059" y="295936"/>
                  </a:cubicBezTo>
                  <a:cubicBezTo>
                    <a:pt x="4601205" y="279291"/>
                    <a:pt x="4787734" y="311767"/>
                    <a:pt x="4975969" y="295936"/>
                  </a:cubicBezTo>
                  <a:cubicBezTo>
                    <a:pt x="5164204" y="280106"/>
                    <a:pt x="5431115" y="273251"/>
                    <a:pt x="5654059" y="295936"/>
                  </a:cubicBezTo>
                  <a:cubicBezTo>
                    <a:pt x="5877003" y="318622"/>
                    <a:pt x="6086213" y="306377"/>
                    <a:pt x="6481329" y="295936"/>
                  </a:cubicBezTo>
                  <a:cubicBezTo>
                    <a:pt x="6876445" y="285496"/>
                    <a:pt x="6868428" y="297658"/>
                    <a:pt x="7010239" y="295936"/>
                  </a:cubicBezTo>
                  <a:cubicBezTo>
                    <a:pt x="7152050" y="294215"/>
                    <a:pt x="7388891" y="291974"/>
                    <a:pt x="7606958" y="295936"/>
                  </a:cubicBezTo>
                  <a:cubicBezTo>
                    <a:pt x="7607924" y="264533"/>
                    <a:pt x="7610477" y="197180"/>
                    <a:pt x="7606958" y="147968"/>
                  </a:cubicBezTo>
                  <a:cubicBezTo>
                    <a:pt x="7605579" y="73429"/>
                    <a:pt x="7668316" y="4746"/>
                    <a:pt x="7754926" y="0"/>
                  </a:cubicBezTo>
                  <a:cubicBezTo>
                    <a:pt x="7839196" y="-3578"/>
                    <a:pt x="7902071" y="52545"/>
                    <a:pt x="7902894" y="147968"/>
                  </a:cubicBezTo>
                  <a:cubicBezTo>
                    <a:pt x="7912428" y="362789"/>
                    <a:pt x="7898915" y="476209"/>
                    <a:pt x="7902894" y="686571"/>
                  </a:cubicBezTo>
                  <a:cubicBezTo>
                    <a:pt x="7906873" y="896933"/>
                    <a:pt x="7904212" y="1045916"/>
                    <a:pt x="7902894" y="1278442"/>
                  </a:cubicBezTo>
                  <a:cubicBezTo>
                    <a:pt x="7901576" y="1510968"/>
                    <a:pt x="7930211" y="1642048"/>
                    <a:pt x="7902894" y="1923582"/>
                  </a:cubicBezTo>
                  <a:cubicBezTo>
                    <a:pt x="7906853" y="2007824"/>
                    <a:pt x="7845626" y="2082295"/>
                    <a:pt x="7754926" y="2071550"/>
                  </a:cubicBezTo>
                  <a:cubicBezTo>
                    <a:pt x="7536724" y="2068146"/>
                    <a:pt x="7154314" y="2077317"/>
                    <a:pt x="7002246" y="2071550"/>
                  </a:cubicBezTo>
                  <a:cubicBezTo>
                    <a:pt x="6850178" y="2065783"/>
                    <a:pt x="6454229" y="2106757"/>
                    <a:pt x="6174976" y="2071550"/>
                  </a:cubicBezTo>
                  <a:cubicBezTo>
                    <a:pt x="5895723" y="2036344"/>
                    <a:pt x="5879872" y="2074342"/>
                    <a:pt x="5720656" y="2071550"/>
                  </a:cubicBezTo>
                  <a:cubicBezTo>
                    <a:pt x="5561440" y="2068758"/>
                    <a:pt x="5311766" y="2087179"/>
                    <a:pt x="5042566" y="2071550"/>
                  </a:cubicBezTo>
                  <a:cubicBezTo>
                    <a:pt x="4773366" y="2055922"/>
                    <a:pt x="4800485" y="2070887"/>
                    <a:pt x="4588246" y="2071550"/>
                  </a:cubicBezTo>
                  <a:cubicBezTo>
                    <a:pt x="4376007" y="2072213"/>
                    <a:pt x="4126081" y="2066425"/>
                    <a:pt x="3910156" y="2071549"/>
                  </a:cubicBezTo>
                  <a:cubicBezTo>
                    <a:pt x="3694231" y="2076673"/>
                    <a:pt x="3553753" y="2097102"/>
                    <a:pt x="3381245" y="2071549"/>
                  </a:cubicBezTo>
                  <a:cubicBezTo>
                    <a:pt x="3208737" y="2045996"/>
                    <a:pt x="2915440" y="2062412"/>
                    <a:pt x="2628566" y="2071549"/>
                  </a:cubicBezTo>
                  <a:cubicBezTo>
                    <a:pt x="2341692" y="2080686"/>
                    <a:pt x="2159073" y="2057162"/>
                    <a:pt x="1875886" y="2071549"/>
                  </a:cubicBezTo>
                  <a:cubicBezTo>
                    <a:pt x="1592699" y="2085936"/>
                    <a:pt x="1469495" y="2052147"/>
                    <a:pt x="1346975" y="2071549"/>
                  </a:cubicBezTo>
                  <a:cubicBezTo>
                    <a:pt x="1224455" y="2090951"/>
                    <a:pt x="585368" y="2074004"/>
                    <a:pt x="295936" y="2071549"/>
                  </a:cubicBezTo>
                  <a:cubicBezTo>
                    <a:pt x="293371" y="2128556"/>
                    <a:pt x="290523" y="2179191"/>
                    <a:pt x="295936" y="2219517"/>
                  </a:cubicBezTo>
                  <a:cubicBezTo>
                    <a:pt x="288799" y="2292813"/>
                    <a:pt x="220606" y="2356736"/>
                    <a:pt x="147968" y="2367485"/>
                  </a:cubicBezTo>
                  <a:cubicBezTo>
                    <a:pt x="73058" y="2371254"/>
                    <a:pt x="685" y="2290268"/>
                    <a:pt x="0" y="2219517"/>
                  </a:cubicBezTo>
                  <a:cubicBezTo>
                    <a:pt x="-21103" y="2063389"/>
                    <a:pt x="-20446" y="1884052"/>
                    <a:pt x="0" y="1680914"/>
                  </a:cubicBezTo>
                  <a:cubicBezTo>
                    <a:pt x="20446" y="1477776"/>
                    <a:pt x="-18288" y="1311192"/>
                    <a:pt x="0" y="1124555"/>
                  </a:cubicBezTo>
                  <a:cubicBezTo>
                    <a:pt x="18288" y="937918"/>
                    <a:pt x="21608" y="648904"/>
                    <a:pt x="0" y="443903"/>
                  </a:cubicBezTo>
                  <a:close/>
                  <a:moveTo>
                    <a:pt x="7606958" y="295936"/>
                  </a:moveTo>
                  <a:cubicBezTo>
                    <a:pt x="7667831" y="288606"/>
                    <a:pt x="7714646" y="289420"/>
                    <a:pt x="7754926" y="295936"/>
                  </a:cubicBezTo>
                  <a:cubicBezTo>
                    <a:pt x="7841160" y="283083"/>
                    <a:pt x="7902962" y="221146"/>
                    <a:pt x="7902894" y="147968"/>
                  </a:cubicBezTo>
                  <a:moveTo>
                    <a:pt x="7754926" y="295936"/>
                  </a:moveTo>
                  <a:cubicBezTo>
                    <a:pt x="7759621" y="243730"/>
                    <a:pt x="7758718" y="214206"/>
                    <a:pt x="7754926" y="147968"/>
                  </a:cubicBezTo>
                  <a:cubicBezTo>
                    <a:pt x="7747489" y="190862"/>
                    <a:pt x="7722626" y="222925"/>
                    <a:pt x="7680942" y="221952"/>
                  </a:cubicBezTo>
                  <a:cubicBezTo>
                    <a:pt x="7640551" y="223049"/>
                    <a:pt x="7598510" y="187381"/>
                    <a:pt x="7606958" y="147968"/>
                  </a:cubicBezTo>
                  <a:moveTo>
                    <a:pt x="147968" y="591871"/>
                  </a:moveTo>
                  <a:cubicBezTo>
                    <a:pt x="151800" y="554822"/>
                    <a:pt x="144639" y="508582"/>
                    <a:pt x="147968" y="443903"/>
                  </a:cubicBezTo>
                  <a:cubicBezTo>
                    <a:pt x="146662" y="404071"/>
                    <a:pt x="190872" y="371869"/>
                    <a:pt x="221952" y="369919"/>
                  </a:cubicBezTo>
                  <a:cubicBezTo>
                    <a:pt x="254783" y="375175"/>
                    <a:pt x="291724" y="395637"/>
                    <a:pt x="295936" y="443903"/>
                  </a:cubicBezTo>
                  <a:cubicBezTo>
                    <a:pt x="301604" y="514995"/>
                    <a:pt x="219243" y="580718"/>
                    <a:pt x="147968" y="591871"/>
                  </a:cubicBezTo>
                  <a:cubicBezTo>
                    <a:pt x="69824" y="580938"/>
                    <a:pt x="-2227" y="538270"/>
                    <a:pt x="0" y="443903"/>
                  </a:cubicBezTo>
                  <a:moveTo>
                    <a:pt x="295936" y="443903"/>
                  </a:moveTo>
                  <a:cubicBezTo>
                    <a:pt x="293505" y="688009"/>
                    <a:pt x="297171" y="832829"/>
                    <a:pt x="295936" y="986452"/>
                  </a:cubicBezTo>
                  <a:cubicBezTo>
                    <a:pt x="294701" y="1140075"/>
                    <a:pt x="287510" y="1373993"/>
                    <a:pt x="295936" y="1545277"/>
                  </a:cubicBezTo>
                  <a:cubicBezTo>
                    <a:pt x="304362" y="1716562"/>
                    <a:pt x="279869" y="1871099"/>
                    <a:pt x="295936" y="2071549"/>
                  </a:cubicBezTo>
                </a:path>
              </a:pathLst>
            </a:custGeom>
            <a:ln w="38100">
              <a:solidFill>
                <a:srgbClr val="002060"/>
              </a:solidFill>
              <a:extLst>
                <a:ext uri="{C807C97D-BFC1-408E-A445-0C87EB9F89A2}">
                  <ask:lineSketchStyleProps xmlns="" xmlns:ask="http://schemas.microsoft.com/office/drawing/2018/sketchyshapes" sd="3863179095">
                    <a:prstGeom prst="horizontalScroll">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3DE6A048-B4D3-2497-F6D6-2830AC7D9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5178" y="1048789"/>
              <a:ext cx="7722269" cy="1560711"/>
            </a:xfrm>
            <a:prstGeom prst="rect">
              <a:avLst/>
            </a:prstGeom>
          </p:spPr>
        </p:pic>
      </p:grpSp>
      <p:pic>
        <p:nvPicPr>
          <p:cNvPr id="7" name="Picture 6" descr="A group of kids sitting at a table&#10;&#10;Description automatically generated with low confidence">
            <a:extLst>
              <a:ext uri="{FF2B5EF4-FFF2-40B4-BE49-F238E27FC236}">
                <a16:creationId xmlns:a16="http://schemas.microsoft.com/office/drawing/2014/main" xmlns="" id="{8DC10C28-31DB-FC60-5FAD-2CDFBBD804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0867" y="3728790"/>
            <a:ext cx="4929406" cy="2796323"/>
          </a:xfrm>
          <a:prstGeom prst="rect">
            <a:avLst/>
          </a:prstGeom>
        </p:spPr>
      </p:pic>
    </p:spTree>
    <p:controls>
      <mc:AlternateContent xmlns:mc="http://schemas.openxmlformats.org/markup-compatibility/2006">
        <mc:Choice xmlns:v="urn:schemas-microsoft-com:vml" Requires="v">
          <p:control spid="1028" r:id="rId2" imgW="6454080" imgH="1501200"/>
        </mc:Choice>
        <mc:Fallback>
          <p:control r:id="rId2" imgW="6454080" imgH="1501200">
            <p:pic>
              <p:nvPicPr>
                <p:cNvPr id="0" name="TextBox1"/>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874713" y="3094038"/>
                  <a:ext cx="6456362" cy="1501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8744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18DCA91-ADD5-4B42-91CB-ED7439267C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xmlns="" id="{67E47FEE-A4D0-4209-A170-ABCE63EF65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xmlns="" id="{F7DFF044-666F-464B-8902-1DC22535A1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xmlns="" id="{8133515F-0B7D-4A22-B954-6EAE0EDCF3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xmlns="" id="{68061692-9A3A-4A1B-B5B3-55D4F3D3EC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xmlns="" id="{46B294A9-46BB-423B-8612-547C8D70BFC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564" t="65960" r="-298" b="-174"/>
          <a:stretch/>
        </p:blipFill>
        <p:spPr>
          <a:xfrm rot="16200000">
            <a:off x="8531178" y="-345615"/>
            <a:ext cx="3430939" cy="3936437"/>
          </a:xfrm>
          <a:prstGeom prst="rect">
            <a:avLst/>
          </a:prstGeom>
        </p:spPr>
      </p:pic>
      <p:pic>
        <p:nvPicPr>
          <p:cNvPr id="17" name="图片 16">
            <a:extLst>
              <a:ext uri="{FF2B5EF4-FFF2-40B4-BE49-F238E27FC236}">
                <a16:creationId xmlns:a16="http://schemas.microsoft.com/office/drawing/2014/main" xmlns="" id="{A52DFBE8-B022-4C95-9D82-E03751F10E3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xmlns="" id="{11C0B3BD-2E32-4B10-A1DB-6860A324A7C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xmlns="" id="{4C548399-62A9-40D4-ABB4-4BF52B2DE7D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xmlns="" id="{00F25FA6-ED95-4735-BC19-8BF1E9F155C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pic>
        <p:nvPicPr>
          <p:cNvPr id="26" name="图片 25">
            <a:extLst>
              <a:ext uri="{FF2B5EF4-FFF2-40B4-BE49-F238E27FC236}">
                <a16:creationId xmlns:a16="http://schemas.microsoft.com/office/drawing/2014/main" xmlns="" id="{F85F3368-E4EF-48EE-BB37-14B67FD615F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pic>
        <p:nvPicPr>
          <p:cNvPr id="2" name="Picture 1">
            <a:extLst>
              <a:ext uri="{FF2B5EF4-FFF2-40B4-BE49-F238E27FC236}">
                <a16:creationId xmlns:a16="http://schemas.microsoft.com/office/drawing/2014/main" xmlns="" id="{723E4E25-9EF3-473E-8A64-312701952437}"/>
              </a:ext>
            </a:extLst>
          </p:cNvPr>
          <p:cNvPicPr>
            <a:picLocks noChangeAspect="1"/>
          </p:cNvPicPr>
          <p:nvPr/>
        </p:nvPicPr>
        <p:blipFill>
          <a:blip r:embed="rId14"/>
          <a:stretch>
            <a:fillRect/>
          </a:stretch>
        </p:blipFill>
        <p:spPr>
          <a:xfrm>
            <a:off x="1235259" y="845236"/>
            <a:ext cx="9419136" cy="4925995"/>
          </a:xfrm>
          <a:prstGeom prst="rect">
            <a:avLst/>
          </a:prstGeom>
        </p:spPr>
      </p:pic>
      <p:sp>
        <p:nvSpPr>
          <p:cNvPr id="3" name="TextBox 2">
            <a:extLst>
              <a:ext uri="{FF2B5EF4-FFF2-40B4-BE49-F238E27FC236}">
                <a16:creationId xmlns:a16="http://schemas.microsoft.com/office/drawing/2014/main" xmlns="" id="{F9CCB463-7D02-4EDA-A152-9E8BD3370471}"/>
              </a:ext>
            </a:extLst>
          </p:cNvPr>
          <p:cNvSpPr txBox="1"/>
          <p:nvPr/>
        </p:nvSpPr>
        <p:spPr>
          <a:xfrm>
            <a:off x="3466262" y="6472773"/>
            <a:ext cx="6444343" cy="369332"/>
          </a:xfrm>
          <a:prstGeom prst="rect">
            <a:avLst/>
          </a:prstGeom>
          <a:noFill/>
        </p:spPr>
        <p:txBody>
          <a:bodyPr wrap="square" rtlCol="0">
            <a:spAutoFit/>
          </a:bodyPr>
          <a:lstStyle/>
          <a:p>
            <a:r>
              <a:rPr lang="en-US" dirty="0" err="1"/>
              <a:t>Liên</a:t>
            </a:r>
            <a:r>
              <a:rPr lang="en-US" dirty="0"/>
              <a:t> </a:t>
            </a:r>
            <a:r>
              <a:rPr lang="en-US" dirty="0" err="1"/>
              <a:t>hệ</a:t>
            </a:r>
            <a:r>
              <a:rPr lang="en-US" dirty="0"/>
              <a:t> FB: https://www.facebook.com/huongthaoGADT</a:t>
            </a:r>
          </a:p>
        </p:txBody>
      </p:sp>
    </p:spTree>
    <p:custDataLst>
      <p:tags r:id="rId1"/>
    </p:custDataLst>
    <p:extLst>
      <p:ext uri="{BB962C8B-B14F-4D97-AF65-F5344CB8AC3E}">
        <p14:creationId xmlns:p14="http://schemas.microsoft.com/office/powerpoint/2010/main" val="1186643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3" name="TextBox 2">
            <a:extLst>
              <a:ext uri="{FF2B5EF4-FFF2-40B4-BE49-F238E27FC236}">
                <a16:creationId xmlns:a16="http://schemas.microsoft.com/office/drawing/2014/main" xmlns="" id="{ADA98A0F-8B2C-E904-DBE6-506F52DDEBDC}"/>
              </a:ext>
            </a:extLst>
          </p:cNvPr>
          <p:cNvSpPr txBox="1"/>
          <p:nvPr/>
        </p:nvSpPr>
        <p:spPr>
          <a:xfrm>
            <a:off x="762000" y="2397760"/>
            <a:ext cx="6228080" cy="2308324"/>
          </a:xfrm>
          <a:prstGeom prst="rect">
            <a:avLst/>
          </a:prstGeom>
          <a:noFill/>
        </p:spPr>
        <p:txBody>
          <a:bodyPr wrap="square" rtlCol="0">
            <a:spAutoFit/>
          </a:bodyPr>
          <a:lstStyle/>
          <a:p>
            <a:pPr algn="ctr"/>
            <a:r>
              <a:rPr lang="vi-VN" sz="4800" b="1" dirty="0">
                <a:solidFill>
                  <a:srgbClr val="FFFF00"/>
                </a:solidFill>
                <a:latin typeface="Cambria" panose="02040503050406030204" pitchFamily="18" charset="0"/>
                <a:ea typeface="Cambria" panose="02040503050406030204" pitchFamily="18" charset="0"/>
              </a:rPr>
              <a:t>Hoạt Động 1: </a:t>
            </a:r>
            <a:endParaRPr lang="en-US" sz="4800" b="1" dirty="0">
              <a:solidFill>
                <a:srgbClr val="FFFF00"/>
              </a:solidFill>
              <a:latin typeface="Cambria" panose="02040503050406030204" pitchFamily="18" charset="0"/>
              <a:ea typeface="Cambria" panose="02040503050406030204" pitchFamily="18" charset="0"/>
            </a:endParaRPr>
          </a:p>
          <a:p>
            <a:pPr algn="ctr"/>
            <a:r>
              <a:rPr lang="vi-VN" sz="4800" dirty="0">
                <a:solidFill>
                  <a:schemeClr val="bg1"/>
                </a:solidFill>
                <a:latin typeface="Cambria" panose="02040503050406030204" pitchFamily="18" charset="0"/>
                <a:ea typeface="Cambria" panose="02040503050406030204" pitchFamily="18" charset="0"/>
              </a:rPr>
              <a:t>Tìm hiểu truyện: “Bảo vệ như thế là rất tốt” </a:t>
            </a:r>
            <a:endParaRPr lang="en-US" sz="4800" dirty="0">
              <a:solidFill>
                <a:schemeClr val="bg1"/>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6483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2" name="Group 7">
            <a:extLst>
              <a:ext uri="{FF2B5EF4-FFF2-40B4-BE49-F238E27FC236}">
                <a16:creationId xmlns:a16="http://schemas.microsoft.com/office/drawing/2014/main" xmlns="" id="{EC400F36-4A84-72CF-0670-09E124920553}"/>
              </a:ext>
            </a:extLst>
          </p:cNvPr>
          <p:cNvGrpSpPr/>
          <p:nvPr/>
        </p:nvGrpSpPr>
        <p:grpSpPr>
          <a:xfrm>
            <a:off x="3413760" y="810260"/>
            <a:ext cx="6725920" cy="1963420"/>
            <a:chOff x="0" y="0"/>
            <a:chExt cx="2344882" cy="2167467"/>
          </a:xfrm>
        </p:grpSpPr>
        <p:sp>
          <p:nvSpPr>
            <p:cNvPr id="4" name="Freeform 8">
              <a:extLst>
                <a:ext uri="{FF2B5EF4-FFF2-40B4-BE49-F238E27FC236}">
                  <a16:creationId xmlns:a16="http://schemas.microsoft.com/office/drawing/2014/main" xmlns="" id="{8A3C8D89-600C-546D-9212-810FC62046C9}"/>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9">
              <a:extLst>
                <a:ext uri="{FF2B5EF4-FFF2-40B4-BE49-F238E27FC236}">
                  <a16:creationId xmlns:a16="http://schemas.microsoft.com/office/drawing/2014/main" xmlns="" id="{3E5426C8-238C-2CB4-3235-CF54757E35EA}"/>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16">
            <a:extLst>
              <a:ext uri="{FF2B5EF4-FFF2-40B4-BE49-F238E27FC236}">
                <a16:creationId xmlns:a16="http://schemas.microsoft.com/office/drawing/2014/main" xmlns="" id="{D10A3953-9FBE-2AA1-2C6C-061ED23AA225}"/>
              </a:ext>
            </a:extLst>
          </p:cNvPr>
          <p:cNvSpPr/>
          <p:nvPr/>
        </p:nvSpPr>
        <p:spPr>
          <a:xfrm>
            <a:off x="5442199" y="60925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xmlns="" id="{B7048E96-BF0E-0A05-0839-01AD266F5BA1}"/>
              </a:ext>
            </a:extLst>
          </p:cNvPr>
          <p:cNvSpPr txBox="1"/>
          <p:nvPr/>
        </p:nvSpPr>
        <p:spPr>
          <a:xfrm>
            <a:off x="3408680" y="1277620"/>
            <a:ext cx="6619988" cy="1323439"/>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rPr>
              <a:t>Video câu chuyện nói về nhân vật nào? </a:t>
            </a:r>
          </a:p>
        </p:txBody>
      </p:sp>
      <p:sp>
        <p:nvSpPr>
          <p:cNvPr id="10" name="Freeform 15">
            <a:extLst>
              <a:ext uri="{FF2B5EF4-FFF2-40B4-BE49-F238E27FC236}">
                <a16:creationId xmlns:a16="http://schemas.microsoft.com/office/drawing/2014/main" xmlns="" id="{1E48F294-D3F9-0407-B406-D23818F11556}"/>
              </a:ext>
            </a:extLst>
          </p:cNvPr>
          <p:cNvSpPr/>
          <p:nvPr/>
        </p:nvSpPr>
        <p:spPr>
          <a:xfrm>
            <a:off x="599440" y="2743200"/>
            <a:ext cx="2590800" cy="4114800"/>
          </a:xfrm>
          <a:custGeom>
            <a:avLst/>
            <a:gdLst/>
            <a:ahLst/>
            <a:cxnLst/>
            <a:rect l="l" t="t" r="r" b="b"/>
            <a:pathLst>
              <a:path w="4346326" h="6781580">
                <a:moveTo>
                  <a:pt x="4346326" y="0"/>
                </a:moveTo>
                <a:lnTo>
                  <a:pt x="0" y="0"/>
                </a:lnTo>
                <a:lnTo>
                  <a:pt x="0" y="6781579"/>
                </a:lnTo>
                <a:lnTo>
                  <a:pt x="4346326" y="6781579"/>
                </a:lnTo>
                <a:lnTo>
                  <a:pt x="4346326" y="0"/>
                </a:lnTo>
                <a:close/>
              </a:path>
            </a:pathLst>
          </a:custGeom>
          <a:blipFill>
            <a:blip r:embed="rId7"/>
            <a:stretch>
              <a:fillRect/>
            </a:stretch>
          </a:blipFill>
        </p:spPr>
        <p:txBody>
          <a:bodyPr/>
          <a:lstStyle/>
          <a:p>
            <a:endParaRPr lang="en-US"/>
          </a:p>
        </p:txBody>
      </p:sp>
      <p:grpSp>
        <p:nvGrpSpPr>
          <p:cNvPr id="11" name="Group 7">
            <a:extLst>
              <a:ext uri="{FF2B5EF4-FFF2-40B4-BE49-F238E27FC236}">
                <a16:creationId xmlns:a16="http://schemas.microsoft.com/office/drawing/2014/main" xmlns="" id="{74531C11-7947-D0DC-F56C-6240FF086E5B}"/>
              </a:ext>
            </a:extLst>
          </p:cNvPr>
          <p:cNvGrpSpPr/>
          <p:nvPr/>
        </p:nvGrpSpPr>
        <p:grpSpPr>
          <a:xfrm>
            <a:off x="4003040" y="3370580"/>
            <a:ext cx="6725920" cy="2379980"/>
            <a:chOff x="0" y="0"/>
            <a:chExt cx="2344882" cy="2167467"/>
          </a:xfrm>
        </p:grpSpPr>
        <p:sp>
          <p:nvSpPr>
            <p:cNvPr id="12" name="Freeform 8">
              <a:extLst>
                <a:ext uri="{FF2B5EF4-FFF2-40B4-BE49-F238E27FC236}">
                  <a16:creationId xmlns:a16="http://schemas.microsoft.com/office/drawing/2014/main" xmlns="" id="{E2DC57D5-8D27-1652-D989-96C64E1091AD}"/>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9">
              <a:extLst>
                <a:ext uri="{FF2B5EF4-FFF2-40B4-BE49-F238E27FC236}">
                  <a16:creationId xmlns:a16="http://schemas.microsoft.com/office/drawing/2014/main" xmlns="" id="{ECC8C900-F00F-1AF9-D233-1B895BA29198}"/>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6">
            <a:extLst>
              <a:ext uri="{FF2B5EF4-FFF2-40B4-BE49-F238E27FC236}">
                <a16:creationId xmlns:a16="http://schemas.microsoft.com/office/drawing/2014/main" xmlns="" id="{8333FF58-3F2A-2C07-B788-A4A3A5E90D7D}"/>
              </a:ext>
            </a:extLst>
          </p:cNvPr>
          <p:cNvSpPr/>
          <p:nvPr/>
        </p:nvSpPr>
        <p:spPr>
          <a:xfrm>
            <a:off x="6031479" y="316957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xmlns="" id="{9CC9178D-014B-9539-5991-6EE5AADED7C3}"/>
              </a:ext>
            </a:extLst>
          </p:cNvPr>
          <p:cNvSpPr txBox="1"/>
          <p:nvPr/>
        </p:nvSpPr>
        <p:spPr>
          <a:xfrm>
            <a:off x="3977640" y="3787140"/>
            <a:ext cx="6619988" cy="1754326"/>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spTree>
    <p:custDataLst>
      <p:tags r:id="rId1"/>
    </p:custDataLst>
    <p:extLst>
      <p:ext uri="{BB962C8B-B14F-4D97-AF65-F5344CB8AC3E}">
        <p14:creationId xmlns:p14="http://schemas.microsoft.com/office/powerpoint/2010/main" val="190058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xmlns="" id="{44073ED9-C59E-BC99-1B97-26F7660FEE44}"/>
              </a:ext>
            </a:extLst>
          </p:cNvPr>
          <p:cNvGrpSpPr/>
          <p:nvPr/>
        </p:nvGrpSpPr>
        <p:grpSpPr>
          <a:xfrm>
            <a:off x="1895031" y="1295849"/>
            <a:ext cx="8593667" cy="1305111"/>
            <a:chOff x="0" y="0"/>
            <a:chExt cx="4002211" cy="1956034"/>
          </a:xfrm>
        </p:grpSpPr>
        <p:sp>
          <p:nvSpPr>
            <p:cNvPr id="33" name="Freeform 8">
              <a:extLst>
                <a:ext uri="{FF2B5EF4-FFF2-40B4-BE49-F238E27FC236}">
                  <a16:creationId xmlns:a16="http://schemas.microsoft.com/office/drawing/2014/main" xmlns=""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defTabSz="609630">
                <a:defRPr/>
              </a:pPr>
              <a:endParaRPr lang="en-US" sz="1200">
                <a:solidFill>
                  <a:prstClr val="black"/>
                </a:solidFill>
                <a:latin typeface="Calibri"/>
              </a:endParaRPr>
            </a:p>
          </p:txBody>
        </p:sp>
        <p:sp>
          <p:nvSpPr>
            <p:cNvPr id="34" name="TextBox 9">
              <a:extLst>
                <a:ext uri="{FF2B5EF4-FFF2-40B4-BE49-F238E27FC236}">
                  <a16:creationId xmlns:a16="http://schemas.microsoft.com/office/drawing/2014/main" xmlns="" id="{3BB0DDB6-3B6E-8261-0A1C-1B6A542F6D21}"/>
                </a:ext>
              </a:extLst>
            </p:cNvPr>
            <p:cNvSpPr txBox="1"/>
            <p:nvPr/>
          </p:nvSpPr>
          <p:spPr>
            <a:xfrm>
              <a:off x="0" y="-38100"/>
              <a:ext cx="4002211" cy="1994134"/>
            </a:xfrm>
            <a:prstGeom prst="rect">
              <a:avLst/>
            </a:prstGeom>
          </p:spPr>
          <p:txBody>
            <a:bodyPr lIns="28729" tIns="28729" rIns="28729" bIns="28729" rtlCol="0" anchor="ctr"/>
            <a:lstStyle/>
            <a:p>
              <a:pPr algn="ctr" defTabSz="609630">
                <a:lnSpc>
                  <a:spcPts val="1773"/>
                </a:lnSpc>
                <a:spcBef>
                  <a:spcPct val="0"/>
                </a:spcBef>
                <a:defRPr/>
              </a:pPr>
              <a:endParaRPr sz="1200">
                <a:solidFill>
                  <a:prstClr val="black"/>
                </a:solidFill>
                <a:latin typeface="Calibri"/>
              </a:endParaRPr>
            </a:p>
          </p:txBody>
        </p:sp>
      </p:grpSp>
      <p:sp>
        <p:nvSpPr>
          <p:cNvPr id="35" name="Freeform 21">
            <a:extLst>
              <a:ext uri="{FF2B5EF4-FFF2-40B4-BE49-F238E27FC236}">
                <a16:creationId xmlns:a16="http://schemas.microsoft.com/office/drawing/2014/main" xmlns=""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defTabSz="609630">
              <a:defRPr/>
            </a:pPr>
            <a:endParaRPr lang="en-US" sz="1200">
              <a:solidFill>
                <a:prstClr val="black"/>
              </a:solidFill>
              <a:latin typeface="Calibri"/>
            </a:endParaRPr>
          </a:p>
        </p:txBody>
      </p:sp>
      <p:sp>
        <p:nvSpPr>
          <p:cNvPr id="36" name="TextBox 26">
            <a:extLst>
              <a:ext uri="{FF2B5EF4-FFF2-40B4-BE49-F238E27FC236}">
                <a16:creationId xmlns:a16="http://schemas.microsoft.com/office/drawing/2014/main" xmlns="" id="{D2C61A54-9926-A7F7-2380-FD4AF6FA6409}"/>
              </a:ext>
            </a:extLst>
          </p:cNvPr>
          <p:cNvSpPr txBox="1"/>
          <p:nvPr/>
        </p:nvSpPr>
        <p:spPr>
          <a:xfrm>
            <a:off x="2062480" y="1752600"/>
            <a:ext cx="8300720" cy="553998"/>
          </a:xfrm>
          <a:prstGeom prst="rect">
            <a:avLst/>
          </a:prstGeom>
        </p:spPr>
        <p:txBody>
          <a:bodyPr wrap="square" lIns="0" tIns="0" rIns="0" bIns="0" rtlCol="0" anchor="t">
            <a:spAutoFit/>
          </a:bodyPr>
          <a:lstStyle/>
          <a:p>
            <a:pPr algn="ctr" defTabSz="609630">
              <a:spcBef>
                <a:spcPct val="0"/>
              </a:spcBef>
            </a:pPr>
            <a:r>
              <a:rPr lang="vi-VN" sz="3600" b="1" dirty="0">
                <a:solidFill>
                  <a:srgbClr val="000000"/>
                </a:solidFill>
                <a:latin typeface="Cambria" panose="02040503050406030204" pitchFamily="18" charset="0"/>
                <a:ea typeface="Cambria" panose="02040503050406030204" pitchFamily="18" charset="0"/>
              </a:rPr>
              <a:t>Video câu chuyện nói về nhân vật nào? </a:t>
            </a:r>
          </a:p>
        </p:txBody>
      </p:sp>
      <p:grpSp>
        <p:nvGrpSpPr>
          <p:cNvPr id="37" name="Group 37">
            <a:extLst>
              <a:ext uri="{FF2B5EF4-FFF2-40B4-BE49-F238E27FC236}">
                <a16:creationId xmlns:a16="http://schemas.microsoft.com/office/drawing/2014/main" xmlns="" id="{AE730B81-4247-1C36-282A-5D1E42915362}"/>
              </a:ext>
            </a:extLst>
          </p:cNvPr>
          <p:cNvGrpSpPr/>
          <p:nvPr/>
        </p:nvGrpSpPr>
        <p:grpSpPr>
          <a:xfrm>
            <a:off x="3332480" y="2575560"/>
            <a:ext cx="7924800" cy="3810000"/>
            <a:chOff x="0" y="-50339"/>
            <a:chExt cx="3612726" cy="328688"/>
          </a:xfrm>
        </p:grpSpPr>
        <p:sp>
          <p:nvSpPr>
            <p:cNvPr id="38" name="Freeform 38">
              <a:extLst>
                <a:ext uri="{FF2B5EF4-FFF2-40B4-BE49-F238E27FC236}">
                  <a16:creationId xmlns:a16="http://schemas.microsoft.com/office/drawing/2014/main" xmlns="" id="{4AB713A8-C169-AF23-2D37-06EAE25D7D8D}"/>
                </a:ext>
              </a:extLst>
            </p:cNvPr>
            <p:cNvSpPr/>
            <p:nvPr/>
          </p:nvSpPr>
          <p:spPr>
            <a:xfrm>
              <a:off x="0" y="0"/>
              <a:ext cx="3612726" cy="246293"/>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defTabSz="609630">
                <a:defRPr/>
              </a:pPr>
              <a:endParaRPr lang="en-US" sz="733" b="1">
                <a:solidFill>
                  <a:prstClr val="black"/>
                </a:solidFill>
                <a:latin typeface="Calibri"/>
              </a:endParaRPr>
            </a:p>
          </p:txBody>
        </p:sp>
        <p:sp>
          <p:nvSpPr>
            <p:cNvPr id="39" name="TextBox 39">
              <a:extLst>
                <a:ext uri="{FF2B5EF4-FFF2-40B4-BE49-F238E27FC236}">
                  <a16:creationId xmlns:a16="http://schemas.microsoft.com/office/drawing/2014/main" xmlns="" id="{742F04FA-5FAA-0088-93AF-0AD440F56E4B}"/>
                </a:ext>
              </a:extLst>
            </p:cNvPr>
            <p:cNvSpPr txBox="1"/>
            <p:nvPr/>
          </p:nvSpPr>
          <p:spPr>
            <a:xfrm>
              <a:off x="0" y="-50339"/>
              <a:ext cx="3612726" cy="328688"/>
            </a:xfrm>
            <a:prstGeom prst="rect">
              <a:avLst/>
            </a:prstGeom>
          </p:spPr>
          <p:txBody>
            <a:bodyPr lIns="33867" tIns="33867" rIns="33867" bIns="33867" rtlCol="0" anchor="ctr"/>
            <a:lstStyle/>
            <a:p>
              <a:pPr algn="just" defTabSz="609630">
                <a:lnSpc>
                  <a:spcPct val="120000"/>
                </a:lnSpc>
              </a:pPr>
              <a:r>
                <a:rPr lang="vi-VN" sz="6000" i="1" dirty="0">
                  <a:solidFill>
                    <a:srgbClr val="FF0000"/>
                  </a:solidFill>
                  <a:latin typeface="Cambria" panose="02040503050406030204" pitchFamily="18" charset="0"/>
                  <a:ea typeface="Cambria" panose="02040503050406030204" pitchFamily="18" charset="0"/>
                </a:rPr>
                <a:t>Bác Hồ và đồng chí đơn vị bảo vệ Bác Hồ.</a:t>
              </a:r>
              <a:endParaRPr lang="en-US" sz="6000" dirty="0">
                <a:solidFill>
                  <a:srgbClr val="FF000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72121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xmlns=""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xmlns=""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xmlns=""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xmlns=""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xmlns="" id="{D2C61A54-9926-A7F7-2380-FD4AF6FA6409}"/>
              </a:ext>
            </a:extLst>
          </p:cNvPr>
          <p:cNvSpPr txBox="1"/>
          <p:nvPr/>
        </p:nvSpPr>
        <p:spPr>
          <a:xfrm>
            <a:off x="1889760" y="1061720"/>
            <a:ext cx="9469120" cy="984885"/>
          </a:xfrm>
          <a:prstGeom prst="rect">
            <a:avLst/>
          </a:prstGeom>
        </p:spPr>
        <p:txBody>
          <a:bodyPr wrap="square" lIns="0" tIns="0" rIns="0" bIns="0" rtlCol="0" anchor="t">
            <a:spAutoFit/>
          </a:bodyPr>
          <a:lstStyle/>
          <a:p>
            <a:pPr lvl="0" algn="ctr" defTabSz="609630">
              <a:spcBef>
                <a:spcPct val="0"/>
              </a:spcBef>
            </a:pPr>
            <a:r>
              <a:rPr lang="vi-VN" sz="3200" b="1" dirty="0">
                <a:solidFill>
                  <a:srgbClr val="000000"/>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grpSp>
        <p:nvGrpSpPr>
          <p:cNvPr id="37" name="Group 37">
            <a:extLst>
              <a:ext uri="{FF2B5EF4-FFF2-40B4-BE49-F238E27FC236}">
                <a16:creationId xmlns:a16="http://schemas.microsoft.com/office/drawing/2014/main" xmlns=""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xmlns=""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xmlns=""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Cái đúng cái tốt cần bảo vệ trong câu chuyện trên là tính cảnh giác, bảo vệ an toàn, trách nhiệm và không làm trái luật của anh chiến sĩ Nha. Lời nói của Bác thể hiện rằng việc làm của anh Nha là một việc làm đúng và cần phải được bảo vệ.</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32245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xmlns=""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xmlns=""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xmlns=""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xmlns=""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xmlns="" id="{D2C61A54-9926-A7F7-2380-FD4AF6FA6409}"/>
              </a:ext>
            </a:extLst>
          </p:cNvPr>
          <p:cNvSpPr txBox="1"/>
          <p:nvPr/>
        </p:nvSpPr>
        <p:spPr>
          <a:xfrm>
            <a:off x="1889760" y="99060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Theo em, vì sao chúng ta cần bảo vệ cái đúng, cái tốt?</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37" name="Group 37">
            <a:extLst>
              <a:ext uri="{FF2B5EF4-FFF2-40B4-BE49-F238E27FC236}">
                <a16:creationId xmlns:a16="http://schemas.microsoft.com/office/drawing/2014/main" xmlns=""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xmlns=""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xmlns=""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Theo em cần phải bảo vệ cái đúng cái tốt vì: Cái đúng cái tốt thường liên quan đến đạo đức và giá trị của mỗi con người, nên bảo vệ được cái đúng cái tốt là bảo vẹ được sự công bằng, tử tế và trách nhiệm, giúp chúng ta duy trì một xã hội công bằng minh bạch.</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951906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xmlns="" id="{44073ED9-C59E-BC99-1B97-26F7660FEE44}"/>
              </a:ext>
            </a:extLst>
          </p:cNvPr>
          <p:cNvGrpSpPr/>
          <p:nvPr/>
        </p:nvGrpSpPr>
        <p:grpSpPr>
          <a:xfrm>
            <a:off x="1803591" y="1910081"/>
            <a:ext cx="9687369" cy="1371600"/>
            <a:chOff x="0" y="0"/>
            <a:chExt cx="4002211" cy="1956034"/>
          </a:xfrm>
        </p:grpSpPr>
        <p:sp>
          <p:nvSpPr>
            <p:cNvPr id="33" name="Freeform 8">
              <a:extLst>
                <a:ext uri="{FF2B5EF4-FFF2-40B4-BE49-F238E27FC236}">
                  <a16:creationId xmlns:a16="http://schemas.microsoft.com/office/drawing/2014/main" xmlns=""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xmlns=""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xmlns=""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xmlns="" id="{D2C61A54-9926-A7F7-2380-FD4AF6FA6409}"/>
              </a:ext>
            </a:extLst>
          </p:cNvPr>
          <p:cNvSpPr txBox="1"/>
          <p:nvPr/>
        </p:nvSpPr>
        <p:spPr>
          <a:xfrm>
            <a:off x="1798320" y="194564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Qua câu chuyện trên, em có thể rút ra điều gì?</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73408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2" name="Picture 1">
            <a:extLst>
              <a:ext uri="{FF2B5EF4-FFF2-40B4-BE49-F238E27FC236}">
                <a16:creationId xmlns:a16="http://schemas.microsoft.com/office/drawing/2014/main" xmlns="" id="{BC6F5BDD-8EC5-4EC7-AC8F-78BF2C1B520F}"/>
              </a:ext>
            </a:extLst>
          </p:cNvPr>
          <p:cNvPicPr>
            <a:picLocks noChangeAspect="1"/>
          </p:cNvPicPr>
          <p:nvPr/>
        </p:nvPicPr>
        <p:blipFill>
          <a:blip r:embed="rId6"/>
          <a:stretch>
            <a:fillRect/>
          </a:stretch>
        </p:blipFill>
        <p:spPr>
          <a:xfrm>
            <a:off x="0" y="1718059"/>
            <a:ext cx="8718036" cy="3785944"/>
          </a:xfrm>
          <a:prstGeom prst="rect">
            <a:avLst/>
          </a:prstGeom>
        </p:spPr>
      </p:pic>
    </p:spTree>
    <p:custDataLst>
      <p:tags r:id="rId1"/>
    </p:custDataLst>
    <p:extLst>
      <p:ext uri="{BB962C8B-B14F-4D97-AF65-F5344CB8AC3E}">
        <p14:creationId xmlns:p14="http://schemas.microsoft.com/office/powerpoint/2010/main" val="2696266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xmlns="" id="{E7233818-C346-5146-9CF4-9342E4BC4CC5}"/>
              </a:ext>
            </a:extLst>
          </p:cNvPr>
          <p:cNvSpPr/>
          <p:nvPr/>
        </p:nvSpPr>
        <p:spPr>
          <a:xfrm>
            <a:off x="396240" y="355600"/>
            <a:ext cx="11460480" cy="606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B92543A0-49BA-1D11-5246-628B8282D1AF}"/>
              </a:ext>
            </a:extLst>
          </p:cNvPr>
          <p:cNvSpPr txBox="1"/>
          <p:nvPr/>
        </p:nvSpPr>
        <p:spPr>
          <a:xfrm>
            <a:off x="1188720" y="629920"/>
            <a:ext cx="9977120" cy="646331"/>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Thảo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luận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đóng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huống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sau</a:t>
            </a:r>
            <a:r>
              <a:rPr lang="en-US" sz="3600" b="1" dirty="0">
                <a:latin typeface="Cambria" panose="02040503050406030204" pitchFamily="18" charset="0"/>
                <a:ea typeface="Cambria" panose="02040503050406030204" pitchFamily="18" charset="0"/>
              </a:rPr>
              <a:t>:</a:t>
            </a:r>
          </a:p>
        </p:txBody>
      </p:sp>
      <p:grpSp>
        <p:nvGrpSpPr>
          <p:cNvPr id="7" name="Group 7">
            <a:extLst>
              <a:ext uri="{FF2B5EF4-FFF2-40B4-BE49-F238E27FC236}">
                <a16:creationId xmlns:a16="http://schemas.microsoft.com/office/drawing/2014/main" xmlns="" id="{0507B21F-8087-7BA2-DFE2-016A60D174D7}"/>
              </a:ext>
            </a:extLst>
          </p:cNvPr>
          <p:cNvGrpSpPr/>
          <p:nvPr/>
        </p:nvGrpSpPr>
        <p:grpSpPr>
          <a:xfrm>
            <a:off x="1625600" y="1846580"/>
            <a:ext cx="8707120" cy="2075180"/>
            <a:chOff x="0" y="0"/>
            <a:chExt cx="2344882" cy="2167467"/>
          </a:xfrm>
        </p:grpSpPr>
        <p:sp>
          <p:nvSpPr>
            <p:cNvPr id="8" name="Freeform 8">
              <a:extLst>
                <a:ext uri="{FF2B5EF4-FFF2-40B4-BE49-F238E27FC236}">
                  <a16:creationId xmlns:a16="http://schemas.microsoft.com/office/drawing/2014/main" xmlns="" id="{929759EC-C1B6-C4BC-742E-A1886F4D5131}"/>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xmlns="" id="{8DD9D5A8-1C52-A572-798F-0EE6925B748E}"/>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xmlns="" id="{3C0F4D4A-89B8-938D-F46A-06200082FC03}"/>
              </a:ext>
            </a:extLst>
          </p:cNvPr>
          <p:cNvSpPr txBox="1"/>
          <p:nvPr/>
        </p:nvSpPr>
        <p:spPr>
          <a:xfrm>
            <a:off x="1626600" y="1907540"/>
            <a:ext cx="8756919" cy="1938992"/>
          </a:xfrm>
          <a:prstGeom prst="rect">
            <a:avLst/>
          </a:prstGeom>
          <a:noFill/>
        </p:spPr>
        <p:txBody>
          <a:bodyPr wrap="square" rtlCol="0">
            <a:spAutoFit/>
          </a:bodyPr>
          <a:lstStyle/>
          <a:p>
            <a:pPr lvl="0" algn="just"/>
            <a:r>
              <a:rPr lang="vi-VN" sz="2400" dirty="0">
                <a:solidFill>
                  <a:prstClr val="black"/>
                </a:solidFill>
                <a:latin typeface="Cambria" panose="02040503050406030204" pitchFamily="18" charset="0"/>
                <a:ea typeface="Cambria" panose="02040503050406030204" pitchFamily="18" charset="0"/>
              </a:rPr>
              <a:t>a</a:t>
            </a:r>
            <a:r>
              <a:rPr lang="en-US" sz="2400" dirty="0">
                <a:solidFill>
                  <a:prstClr val="black"/>
                </a:solidFill>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rPr>
              <a:t>  Trên đường đi học về, Dũng và Phong thấy một số bạn đang chui qua lỗ hổng hàng rào để hái ổi của một nhà dân bên đường. Dũng nói với Phong: “Mình phải ngăn các bạn kia lại!". Phong kéo tay Dũng và nói: "Thôi, mặc kệ đi!".</a:t>
            </a:r>
          </a:p>
          <a:p>
            <a:pPr lvl="0" algn="just"/>
            <a:r>
              <a:rPr lang="vi-VN" sz="2400" dirty="0">
                <a:solidFill>
                  <a:prstClr val="black"/>
                </a:solidFill>
                <a:latin typeface="Cambria" panose="02040503050406030204" pitchFamily="18" charset="0"/>
                <a:ea typeface="Cambria" panose="02040503050406030204" pitchFamily="18" charset="0"/>
              </a:rPr>
              <a:t>Nếu có mặt ở đó, em sẽ làm gì?</a:t>
            </a:r>
          </a:p>
        </p:txBody>
      </p:sp>
      <p:grpSp>
        <p:nvGrpSpPr>
          <p:cNvPr id="12" name="Group 7">
            <a:extLst>
              <a:ext uri="{FF2B5EF4-FFF2-40B4-BE49-F238E27FC236}">
                <a16:creationId xmlns:a16="http://schemas.microsoft.com/office/drawing/2014/main" xmlns="" id="{5706FCAA-BBA4-2F89-D459-739B803B08A4}"/>
              </a:ext>
            </a:extLst>
          </p:cNvPr>
          <p:cNvGrpSpPr/>
          <p:nvPr/>
        </p:nvGrpSpPr>
        <p:grpSpPr>
          <a:xfrm>
            <a:off x="1615440" y="4163060"/>
            <a:ext cx="8707120" cy="2075180"/>
            <a:chOff x="0" y="0"/>
            <a:chExt cx="2344882" cy="2167467"/>
          </a:xfrm>
        </p:grpSpPr>
        <p:sp>
          <p:nvSpPr>
            <p:cNvPr id="13" name="Freeform 8">
              <a:extLst>
                <a:ext uri="{FF2B5EF4-FFF2-40B4-BE49-F238E27FC236}">
                  <a16:creationId xmlns:a16="http://schemas.microsoft.com/office/drawing/2014/main" xmlns="" id="{08E8FC84-5648-BEF5-2C44-59D9E91EDBF0}"/>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9">
              <a:extLst>
                <a:ext uri="{FF2B5EF4-FFF2-40B4-BE49-F238E27FC236}">
                  <a16:creationId xmlns:a16="http://schemas.microsoft.com/office/drawing/2014/main" xmlns="" id="{95472044-1E5D-89E5-14BF-564D17C3DE53}"/>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xmlns="" id="{436FC684-9ABA-7D3B-BBF9-6C222E6C0E94}"/>
              </a:ext>
            </a:extLst>
          </p:cNvPr>
          <p:cNvSpPr txBox="1"/>
          <p:nvPr/>
        </p:nvSpPr>
        <p:spPr>
          <a:xfrm>
            <a:off x="1616440" y="4224020"/>
            <a:ext cx="8756919" cy="1815882"/>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a:t>
            </a:r>
            <a:r>
              <a:rPr lang="en-US" sz="2800" dirty="0">
                <a:solidFill>
                  <a:prstClr val="black"/>
                </a:solidFill>
                <a:latin typeface="Cambria" panose="02040503050406030204" pitchFamily="18" charset="0"/>
                <a:ea typeface="Cambria" panose="02040503050406030204" pitchFamily="18" charset="0"/>
              </a:rPr>
              <a:t>)</a:t>
            </a:r>
            <a:r>
              <a:rPr lang="vi-VN" sz="2800" dirty="0">
                <a:solidFill>
                  <a:prstClr val="black"/>
                </a:solidFill>
                <a:latin typeface="Cambria" panose="02040503050406030204" pitchFamily="18" charset="0"/>
                <a:ea typeface="Cambria" panose="02040503050406030204" pitchFamily="18" charset="0"/>
              </a:rPr>
              <a:t>  Nhung có sở thích làm đồ tái chế nên thường thu thập chai nhựa, hộp giấy bỏ đi. Một số bạn chế giễu, trêu chọc và gọi bạn là “Nhung nhặt rác”.</a:t>
            </a:r>
          </a:p>
          <a:p>
            <a:pPr lvl="0" algn="just"/>
            <a:r>
              <a:rPr lang="vi-VN" sz="2800" dirty="0">
                <a:solidFill>
                  <a:prstClr val="black"/>
                </a:solidFill>
                <a:latin typeface="Cambria" panose="02040503050406030204" pitchFamily="18" charset="0"/>
                <a:ea typeface="Cambria" panose="02040503050406030204" pitchFamily="18" charset="0"/>
              </a:rPr>
              <a:t>Nếu chứng kiến việc làm đó của các bạn, em sẽ làm gì?</a:t>
            </a:r>
          </a:p>
        </p:txBody>
      </p:sp>
    </p:spTree>
    <p:custDataLst>
      <p:tags r:id="rId1"/>
    </p:custDataLst>
    <p:extLst>
      <p:ext uri="{BB962C8B-B14F-4D97-AF65-F5344CB8AC3E}">
        <p14:creationId xmlns:p14="http://schemas.microsoft.com/office/powerpoint/2010/main" val="1699941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701</Words>
  <Application>Microsoft Office PowerPoint</Application>
  <PresentationFormat>Custom</PresentationFormat>
  <Paragraphs>51</Paragraphs>
  <Slides>15</Slides>
  <Notes>11</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主题</vt:lpstr>
      <vt:lpstr>Office 主题​​</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2022-08-11T22:54:19Z</dcterms:created>
  <dcterms:modified xsi:type="dcterms:W3CDTF">2025-05-13T08:33:20Z</dcterms:modified>
</cp:coreProperties>
</file>