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7"/>
  </p:notesMasterIdLst>
  <p:sldIdLst>
    <p:sldId id="306" r:id="rId3"/>
    <p:sldId id="309" r:id="rId4"/>
    <p:sldId id="260" r:id="rId5"/>
    <p:sldId id="293" r:id="rId6"/>
    <p:sldId id="257" r:id="rId7"/>
    <p:sldId id="262" r:id="rId8"/>
    <p:sldId id="784" r:id="rId9"/>
    <p:sldId id="785" r:id="rId10"/>
    <p:sldId id="783" r:id="rId11"/>
    <p:sldId id="786" r:id="rId12"/>
    <p:sldId id="787" r:id="rId13"/>
    <p:sldId id="310" r:id="rId14"/>
    <p:sldId id="294" r:id="rId15"/>
    <p:sldId id="31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p:scale>
          <a:sx n="114" d="100"/>
          <a:sy n="114" d="100"/>
        </p:scale>
        <p:origin x="-56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2510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xmlns=""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xmlns=""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xmlns=""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xmlns=""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xmlns=""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xmlns=""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xmlns=""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xmlns=""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xmlns=""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xmlns=""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xmlns=""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xmlns=""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553</Words>
  <Application>Microsoft Office PowerPoint</Application>
  <PresentationFormat>On-screen Show (16:9)</PresentationFormat>
  <Paragraphs>21</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63</cp:revision>
  <dcterms:modified xsi:type="dcterms:W3CDTF">2025-05-13T08:22:56Z</dcterms:modified>
</cp:coreProperties>
</file>