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3"/>
  </p:notesMasterIdLst>
  <p:sldIdLst>
    <p:sldId id="265" r:id="rId4"/>
    <p:sldId id="352" r:id="rId5"/>
    <p:sldId id="340" r:id="rId6"/>
    <p:sldId id="257" r:id="rId7"/>
    <p:sldId id="383" r:id="rId8"/>
    <p:sldId id="385" r:id="rId9"/>
    <p:sldId id="628" r:id="rId10"/>
    <p:sldId id="275" r:id="rId11"/>
    <p:sldId id="3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314" autoAdjust="0"/>
  </p:normalViewPr>
  <p:slideViewPr>
    <p:cSldViewPr snapToGrid="0">
      <p:cViewPr>
        <p:scale>
          <a:sx n="77" d="100"/>
          <a:sy n="77" d="100"/>
        </p:scale>
        <p:origin x="-912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BD7A-B6FB-45EA-B11A-AFFD5941F1FC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62EE4-16D1-4380-A2A8-E9D0B39AA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8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62EE4-16D1-4380-A2A8-E9D0B39AA2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64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62EE4-16D1-4380-A2A8-E9D0B39AA2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4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44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9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6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8B0C8F-0E1B-1E1F-6492-E9CCAED36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F4897C-F984-AEF6-4787-B5F7B8E9F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A0B7C8-200E-E891-D769-5B87DFCA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803A7B-4E0F-1BA0-53D8-8A329870D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4295BE-0F4D-30B6-EDD2-F5F9535F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7287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DF7034-00FF-18C8-EB28-0E02A655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567D93-39A0-6720-2BF1-F3A9FADA1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CA6B58-87E4-693F-3348-E4A90A30E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8DEA8B-C7E8-DB01-CADC-DDFDF9F7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CB8DB5-6B44-1AE0-4C99-73C5B2E8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DD3E64BB-A15C-BB92-967F-557994DD9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605" y="-339528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5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AF5F49-E094-FBAA-CA14-B772664A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CEF163-E2DA-9EB3-0F47-D0C0AA954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0F2E7C-84DE-8406-7479-CA4D274A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C57A8E-E242-DE3A-4E94-CB389E0D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7453F5-3BE4-EFF4-E0CE-DB40CD5E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6245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495A2B-982D-DAC0-B3C1-F5029CED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3B4CF8-E244-EB96-F4C4-C02034011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643BDDF-DD01-3E0D-BDD9-9320CDD9C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E90CAC7-60A8-3189-7208-8F6216ED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B7286F1-0200-E562-E13A-55DDCB8DD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D5F246-019A-6D17-7839-C02A899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0337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9E8B21-BFAC-8D30-CC2D-DE67D3BF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0185DF-B075-9D31-448A-1EBEE184D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5135FD-1731-E68F-01CF-CC4539896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DCDBCBD-6529-7A24-B891-8E0454E66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5146084-855E-2F12-4A9D-E5681DF2A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E7FE53-7164-A7FA-4CD5-C497F2B2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091630-A9BD-4B66-EB33-97FB1003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542A256-CE3D-A5F6-C4F6-5525A227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420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03C4E-341D-8895-62EA-1FFA76F7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8FFDB96-9A5E-A1B0-7BAA-A0B211E31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794B46-320A-B776-FF5E-2C3DB6F1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96AA2F5-1A11-0674-EFA5-34CDBF6E1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363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AFAF18C-B23B-FE3E-B219-407962AC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0932E62-48C2-F6BA-6520-1243C7EF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20AB52-776B-12F5-8FEF-AE228434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4738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3A07DD-6CA0-F0F6-0F91-C43C4D01B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36A9866-1EBF-C085-2FC8-EDBDBBF5B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72DAFA2-0217-8F98-F8B8-5454B5C23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D8FF47-F740-BFA2-36D1-6FA8DE4E1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710B95-C6CD-3B8F-2DED-048ED5302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5CD6BA-A3E6-82E1-7DE9-5977E79D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506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21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EA353-8BE0-325E-15A4-0A46E52F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BE8627F-A996-7E1D-30EB-0B242B5DC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45431B-F5DE-B2A0-5B7B-B858EB89A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250212-5827-CAC4-C528-75CD31531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8DF101-217A-A312-2C51-C620BE91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71E511B-4849-1EEE-46B7-4D7123F4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33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5C357D-66C0-3CBC-4AA7-DEB0D220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1839E5-E0F8-20C0-1F14-6DE2EF731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98D7B3-BBDC-258D-1AC3-1EC697D19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B7458D-C698-3ABF-E162-5AB0B74B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6CC20-3BFC-37B3-5C71-0DBF513F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59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80FA925-D628-74E9-CE55-5C8810DDC1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5676F8-FD8B-5F65-0653-39C3E797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B569B1-1C72-4DB5-94EC-8E506B88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F23D4-95A0-B33D-A183-5408132D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864F56-C8C2-BBBB-D241-F49E96C4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290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0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30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6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20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27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06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2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5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525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14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51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66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79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33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72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2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94899A1-7898-FF21-2AAF-C77CC3B6E8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A013F7A-00FB-391F-4D5F-38B85BB4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6B7255E-151E-8BBE-20C8-B62CF7058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383D70-D428-6C70-7DBB-35961C89C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6113-A580-4023-9C27-F5A2879D1D7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0FB990-FFB2-102C-8EC4-128C7E2B0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6EC6DB-A442-B57A-B9BE-F5A1D2707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462F4-B354-4AE3-BE1B-7F13C0C8ED0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03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0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="" xmlns:a16="http://schemas.microsoft.com/office/drawing/2014/main" id="{5E942D8F-096F-FF8A-94C5-E3C08D45D6A9}"/>
              </a:ext>
            </a:extLst>
          </p:cNvPr>
          <p:cNvSpPr/>
          <p:nvPr/>
        </p:nvSpPr>
        <p:spPr>
          <a:xfrm>
            <a:off x="1295400" y="537029"/>
            <a:ext cx="9601200" cy="5558971"/>
          </a:xfrm>
          <a:prstGeom prst="roundRect">
            <a:avLst/>
          </a:prstGeom>
          <a:solidFill>
            <a:srgbClr val="FFFFFF">
              <a:alpha val="80000"/>
            </a:srgbClr>
          </a:solidFill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màu đen, bóng tối, đen và trắng, bóng rọi&#10;&#10;Mô tả được tạo tự động">
            <a:extLst>
              <a:ext uri="{FF2B5EF4-FFF2-40B4-BE49-F238E27FC236}">
                <a16:creationId xmlns="" xmlns:a16="http://schemas.microsoft.com/office/drawing/2014/main" id="{69B40CEC-2BEF-B85A-9EEA-A0D68DD59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7" r="-1"/>
          <a:stretch/>
        </p:blipFill>
        <p:spPr>
          <a:xfrm>
            <a:off x="10155688" y="4305459"/>
            <a:ext cx="2036312" cy="2951833"/>
          </a:xfrm>
          <a:prstGeom prst="rect">
            <a:avLst/>
          </a:prstGeom>
        </p:spPr>
      </p:pic>
      <p:pic>
        <p:nvPicPr>
          <p:cNvPr id="3" name="Picture 6" descr="Silly Sea Animals | Baamboozle">
            <a:extLst>
              <a:ext uri="{FF2B5EF4-FFF2-40B4-BE49-F238E27FC236}">
                <a16:creationId xmlns="" xmlns:a16="http://schemas.microsoft.com/office/drawing/2014/main" id="{D48BD23D-E5D6-BAAE-5ACB-929263DDD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8" y="4376374"/>
            <a:ext cx="2414951" cy="24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6062DE2C-3E56-B50D-59A3-6A7B091A14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095" cy="2005292"/>
          </a:xfrm>
          <a:prstGeom prst="rect">
            <a:avLst/>
          </a:prstGeom>
        </p:spPr>
      </p:pic>
      <p:pic>
        <p:nvPicPr>
          <p:cNvPr id="12" name="Picture 11" descr="A group of colorful letters&#10;&#10;Description automatically generated">
            <a:extLst>
              <a:ext uri="{FF2B5EF4-FFF2-40B4-BE49-F238E27FC236}">
                <a16:creationId xmlns="" xmlns:a16="http://schemas.microsoft.com/office/drawing/2014/main" id="{9552C2D3-7F25-7833-91A3-B363B95970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2881312"/>
            <a:ext cx="9753600" cy="21812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8E9459B-8425-2992-B4D7-2864184F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397" y="2090865"/>
            <a:ext cx="2712955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0BC58A6-3368-CA96-6755-989A46835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8355" y="1585105"/>
            <a:ext cx="3963832" cy="6359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1407" y="5596709"/>
            <a:ext cx="2597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Liên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6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òng tròn&#10;&#10;Mô tả được tạo tự động">
            <a:extLst>
              <a:ext uri="{FF2B5EF4-FFF2-40B4-BE49-F238E27FC236}">
                <a16:creationId xmlns="" xmlns:a16="http://schemas.microsoft.com/office/drawing/2014/main" id="{FD8B8374-E766-5AFE-1DBF-1F450D3A1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491" y="327368"/>
            <a:ext cx="9553029" cy="6203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4D3592-C85F-DAD1-A27D-A1E5AC082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950" y="1609193"/>
            <a:ext cx="6498899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1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542654"/>
            <a:ext cx="11307899" cy="5730704"/>
          </a:xfrm>
          <a:custGeom>
            <a:avLst/>
            <a:gdLst>
              <a:gd name="connsiteX0" fmla="*/ 0 w 11307899"/>
              <a:gd name="connsiteY0" fmla="*/ 571466 h 5730704"/>
              <a:gd name="connsiteX1" fmla="*/ 571466 w 11307899"/>
              <a:gd name="connsiteY1" fmla="*/ 0 h 5730704"/>
              <a:gd name="connsiteX2" fmla="*/ 10736433 w 11307899"/>
              <a:gd name="connsiteY2" fmla="*/ 0 h 5730704"/>
              <a:gd name="connsiteX3" fmla="*/ 11307899 w 11307899"/>
              <a:gd name="connsiteY3" fmla="*/ 571466 h 5730704"/>
              <a:gd name="connsiteX4" fmla="*/ 11307899 w 11307899"/>
              <a:gd name="connsiteY4" fmla="*/ 5159238 h 5730704"/>
              <a:gd name="connsiteX5" fmla="*/ 10736433 w 11307899"/>
              <a:gd name="connsiteY5" fmla="*/ 5730704 h 5730704"/>
              <a:gd name="connsiteX6" fmla="*/ 571466 w 11307899"/>
              <a:gd name="connsiteY6" fmla="*/ 5730704 h 5730704"/>
              <a:gd name="connsiteX7" fmla="*/ 0 w 11307899"/>
              <a:gd name="connsiteY7" fmla="*/ 5159238 h 5730704"/>
              <a:gd name="connsiteX8" fmla="*/ 0 w 11307899"/>
              <a:gd name="connsiteY8" fmla="*/ 571466 h 573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730704" fill="none" extrusionOk="0">
                <a:moveTo>
                  <a:pt x="0" y="571466"/>
                </a:moveTo>
                <a:cubicBezTo>
                  <a:pt x="1108" y="285847"/>
                  <a:pt x="269131" y="22284"/>
                  <a:pt x="571466" y="0"/>
                </a:cubicBezTo>
                <a:cubicBezTo>
                  <a:pt x="1697778" y="72427"/>
                  <a:pt x="6050481" y="61419"/>
                  <a:pt x="10736433" y="0"/>
                </a:cubicBezTo>
                <a:cubicBezTo>
                  <a:pt x="11048460" y="-24676"/>
                  <a:pt x="11292033" y="251055"/>
                  <a:pt x="11307899" y="571466"/>
                </a:cubicBezTo>
                <a:cubicBezTo>
                  <a:pt x="11408775" y="1960771"/>
                  <a:pt x="11200586" y="4179922"/>
                  <a:pt x="11307899" y="5159238"/>
                </a:cubicBezTo>
                <a:cubicBezTo>
                  <a:pt x="11310753" y="5460365"/>
                  <a:pt x="11019888" y="5694655"/>
                  <a:pt x="10736433" y="5730704"/>
                </a:cubicBezTo>
                <a:cubicBezTo>
                  <a:pt x="8441191" y="5760531"/>
                  <a:pt x="3729334" y="5651398"/>
                  <a:pt x="571466" y="5730704"/>
                </a:cubicBezTo>
                <a:cubicBezTo>
                  <a:pt x="281857" y="5727765"/>
                  <a:pt x="-17299" y="5478271"/>
                  <a:pt x="0" y="5159238"/>
                </a:cubicBezTo>
                <a:cubicBezTo>
                  <a:pt x="50037" y="3760672"/>
                  <a:pt x="770" y="2688165"/>
                  <a:pt x="0" y="571466"/>
                </a:cubicBezTo>
                <a:close/>
              </a:path>
              <a:path w="11307899" h="5730704" stroke="0" extrusionOk="0">
                <a:moveTo>
                  <a:pt x="0" y="571466"/>
                </a:moveTo>
                <a:cubicBezTo>
                  <a:pt x="5404" y="257327"/>
                  <a:pt x="265227" y="19528"/>
                  <a:pt x="571466" y="0"/>
                </a:cubicBezTo>
                <a:cubicBezTo>
                  <a:pt x="4791775" y="123000"/>
                  <a:pt x="8199925" y="-96860"/>
                  <a:pt x="10736433" y="0"/>
                </a:cubicBezTo>
                <a:cubicBezTo>
                  <a:pt x="11030354" y="-16532"/>
                  <a:pt x="11326497" y="218360"/>
                  <a:pt x="11307899" y="571466"/>
                </a:cubicBezTo>
                <a:cubicBezTo>
                  <a:pt x="11311072" y="2241679"/>
                  <a:pt x="11402166" y="4553757"/>
                  <a:pt x="11307899" y="5159238"/>
                </a:cubicBezTo>
                <a:cubicBezTo>
                  <a:pt x="11263841" y="5490811"/>
                  <a:pt x="10991911" y="5720862"/>
                  <a:pt x="10736433" y="5730704"/>
                </a:cubicBezTo>
                <a:cubicBezTo>
                  <a:pt x="7529631" y="5569997"/>
                  <a:pt x="5459223" y="5770371"/>
                  <a:pt x="571466" y="5730704"/>
                </a:cubicBezTo>
                <a:cubicBezTo>
                  <a:pt x="219804" y="5723423"/>
                  <a:pt x="-28983" y="5461720"/>
                  <a:pt x="0" y="5159238"/>
                </a:cubicBezTo>
                <a:cubicBezTo>
                  <a:pt x="32216" y="4181260"/>
                  <a:pt x="57206" y="1174450"/>
                  <a:pt x="0" y="57146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0" descr="Island beach with hammock">
            <a:extLst>
              <a:ext uri="{FF2B5EF4-FFF2-40B4-BE49-F238E27FC236}">
                <a16:creationId xmlns="" xmlns:a16="http://schemas.microsoft.com/office/drawing/2014/main" id="{41F4D096-A61D-084F-2C22-070A28037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912" y="3790153"/>
            <a:ext cx="3651088" cy="30678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 descr="Ảnh có chứa cười, Phim hoạt hình, hình mẫu, Hoạt hình&#10;&#10;Mô tả được tạo tự động">
            <a:extLst>
              <a:ext uri="{FF2B5EF4-FFF2-40B4-BE49-F238E27FC236}">
                <a16:creationId xmlns="" xmlns:a16="http://schemas.microsoft.com/office/drawing/2014/main" id="{13C454EF-2784-562D-00C1-8C55BA766F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6"/>
          <a:stretch/>
        </p:blipFill>
        <p:spPr>
          <a:xfrm>
            <a:off x="322963" y="2245230"/>
            <a:ext cx="2361926" cy="4762500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="" xmlns:a16="http://schemas.microsoft.com/office/drawing/2014/main" id="{EB794648-2DBF-2621-CE62-F33B4B147C45}"/>
              </a:ext>
            </a:extLst>
          </p:cNvPr>
          <p:cNvGrpSpPr/>
          <p:nvPr/>
        </p:nvGrpSpPr>
        <p:grpSpPr>
          <a:xfrm>
            <a:off x="2356301" y="878178"/>
            <a:ext cx="6756713" cy="2400145"/>
            <a:chOff x="2803976" y="2776822"/>
            <a:chExt cx="5736936" cy="1968284"/>
          </a:xfrm>
        </p:grpSpPr>
        <p:sp>
          <p:nvSpPr>
            <p:cNvPr id="6" name="Bong bóng Lời nói: Hình bầu dục 5">
              <a:extLst>
                <a:ext uri="{FF2B5EF4-FFF2-40B4-BE49-F238E27FC236}">
                  <a16:creationId xmlns="" xmlns:a16="http://schemas.microsoft.com/office/drawing/2014/main" id="{A680DAA3-44F3-BB1D-2C56-08F2DCCC707D}"/>
                </a:ext>
              </a:extLst>
            </p:cNvPr>
            <p:cNvSpPr/>
            <p:nvPr/>
          </p:nvSpPr>
          <p:spPr>
            <a:xfrm>
              <a:off x="2803976" y="2776822"/>
              <a:ext cx="5736936" cy="1968284"/>
            </a:xfrm>
            <a:custGeom>
              <a:avLst/>
              <a:gdLst>
                <a:gd name="connsiteX0" fmla="*/ 200965 w 5736936"/>
                <a:gd name="connsiteY0" fmla="*/ 2152319 h 1968284"/>
                <a:gd name="connsiteX1" fmla="*/ 701098 w 5736936"/>
                <a:gd name="connsiteY1" fmla="*/ 1628805 h 1968284"/>
                <a:gd name="connsiteX2" fmla="*/ 2496034 w 5736936"/>
                <a:gd name="connsiteY2" fmla="*/ 8330 h 1968284"/>
                <a:gd name="connsiteX3" fmla="*/ 4557606 w 5736936"/>
                <a:gd name="connsiteY3" fmla="*/ 188726 h 1968284"/>
                <a:gd name="connsiteX4" fmla="*/ 3415956 w 5736936"/>
                <a:gd name="connsiteY4" fmla="*/ 1950192 h 1968284"/>
                <a:gd name="connsiteX5" fmla="*/ 1562802 w 5736936"/>
                <a:gd name="connsiteY5" fmla="*/ 1860422 h 1968284"/>
                <a:gd name="connsiteX6" fmla="*/ 200965 w 5736936"/>
                <a:gd name="connsiteY6" fmla="*/ 2152319 h 196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36936" h="1968284" fill="none" extrusionOk="0">
                  <a:moveTo>
                    <a:pt x="200965" y="2152319"/>
                  </a:moveTo>
                  <a:cubicBezTo>
                    <a:pt x="418125" y="1949094"/>
                    <a:pt x="598121" y="1783658"/>
                    <a:pt x="701098" y="1628805"/>
                  </a:cubicBezTo>
                  <a:cubicBezTo>
                    <a:pt x="-829643" y="1192691"/>
                    <a:pt x="44175" y="280799"/>
                    <a:pt x="2496034" y="8330"/>
                  </a:cubicBezTo>
                  <a:cubicBezTo>
                    <a:pt x="3198527" y="-30127"/>
                    <a:pt x="4039077" y="-8811"/>
                    <a:pt x="4557606" y="188726"/>
                  </a:cubicBezTo>
                  <a:cubicBezTo>
                    <a:pt x="6618448" y="909710"/>
                    <a:pt x="5894743" y="1895105"/>
                    <a:pt x="3415956" y="1950192"/>
                  </a:cubicBezTo>
                  <a:cubicBezTo>
                    <a:pt x="2739772" y="2017812"/>
                    <a:pt x="2196009" y="2041819"/>
                    <a:pt x="1562802" y="1860422"/>
                  </a:cubicBezTo>
                  <a:cubicBezTo>
                    <a:pt x="1133406" y="1896227"/>
                    <a:pt x="827823" y="1967584"/>
                    <a:pt x="200965" y="2152319"/>
                  </a:cubicBezTo>
                  <a:close/>
                </a:path>
                <a:path w="5736936" h="1968284" stroke="0" extrusionOk="0">
                  <a:moveTo>
                    <a:pt x="200965" y="2152319"/>
                  </a:moveTo>
                  <a:cubicBezTo>
                    <a:pt x="261983" y="2034445"/>
                    <a:pt x="526255" y="1866624"/>
                    <a:pt x="701098" y="1628805"/>
                  </a:cubicBezTo>
                  <a:cubicBezTo>
                    <a:pt x="-645021" y="878729"/>
                    <a:pt x="399146" y="180542"/>
                    <a:pt x="2496034" y="8330"/>
                  </a:cubicBezTo>
                  <a:cubicBezTo>
                    <a:pt x="3278658" y="70186"/>
                    <a:pt x="3962921" y="-41288"/>
                    <a:pt x="4557606" y="188726"/>
                  </a:cubicBezTo>
                  <a:cubicBezTo>
                    <a:pt x="6689823" y="836559"/>
                    <a:pt x="5914361" y="1634727"/>
                    <a:pt x="3415956" y="1950192"/>
                  </a:cubicBezTo>
                  <a:cubicBezTo>
                    <a:pt x="2793237" y="1879902"/>
                    <a:pt x="2163121" y="1994194"/>
                    <a:pt x="1562802" y="1860422"/>
                  </a:cubicBezTo>
                  <a:cubicBezTo>
                    <a:pt x="1196715" y="2061267"/>
                    <a:pt x="621227" y="2031728"/>
                    <a:pt x="200965" y="2152319"/>
                  </a:cubicBezTo>
                  <a:close/>
                </a:path>
              </a:pathLst>
            </a:custGeom>
            <a:solidFill>
              <a:srgbClr val="FFE9C5"/>
            </a:solidFill>
            <a:ln>
              <a:solidFill>
                <a:srgbClr val="FF0000"/>
              </a:solidFill>
              <a:prstDash val="lgDashDot"/>
              <a:extLst>
                <a:ext uri="{C807C97D-BFC1-408E-A445-0C87EB9F89A2}">
                  <ask:lineSketchStyleProps xmlns:ask="http://schemas.microsoft.com/office/drawing/2018/sketchyshapes" xmlns="" sd="315201511">
                    <a:prstGeom prst="wedgeEllipseCallout">
                      <a:avLst>
                        <a:gd name="adj1" fmla="val -46497"/>
                        <a:gd name="adj2" fmla="val 5935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="" xmlns:a16="http://schemas.microsoft.com/office/drawing/2014/main" id="{48D57273-9372-76DB-84A9-CDACD93E75D6}"/>
                </a:ext>
              </a:extLst>
            </p:cNvPr>
            <p:cNvSpPr txBox="1"/>
            <p:nvPr/>
          </p:nvSpPr>
          <p:spPr>
            <a:xfrm>
              <a:off x="3261880" y="3103687"/>
              <a:ext cx="4779660" cy="1438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1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2874B8A-412F-3C52-1161-7DE552E5E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796" y="495548"/>
            <a:ext cx="7011008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65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="" xmlns:a16="http://schemas.microsoft.com/office/drawing/2014/main" id="{6A3E6891-7C0F-B9B6-118A-C50A4CD0E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r="69531" b="58333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="" xmlns:a16="http://schemas.microsoft.com/office/drawing/2014/main" id="{FD7FD3F9-16C1-2846-A46B-1C915CE9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8"/>
          <a:stretch/>
        </p:blipFill>
        <p:spPr>
          <a:xfrm>
            <a:off x="0" y="5991093"/>
            <a:ext cx="12192000" cy="86690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96362FC7-E554-F794-CC71-D6DB8E184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638637" y="0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7B7188E-A368-D9E7-E174-38AEC473A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26" y="3772241"/>
            <a:ext cx="2234055" cy="2921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579D8A-D37E-8F70-4882-8E7FC53E0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3" y="3834812"/>
            <a:ext cx="1975893" cy="2921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5442EC8-E3DD-70C3-5700-A6C2644333E6}"/>
              </a:ext>
            </a:extLst>
          </p:cNvPr>
          <p:cNvSpPr txBox="1"/>
          <p:nvPr/>
        </p:nvSpPr>
        <p:spPr>
          <a:xfrm>
            <a:off x="2161309" y="2690888"/>
            <a:ext cx="7647709" cy="132343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lý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vùng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đảo</a:t>
            </a:r>
            <a:endParaRPr lang="vi-VN" sz="4000" b="1" dirty="0">
              <a:ln w="1905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F8A403C-AA3C-2DDC-2916-C7E6D887F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923" y="1537294"/>
            <a:ext cx="4737003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43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="" xmlns:a16="http://schemas.microsoft.com/office/drawing/2014/main" id="{6A3E6891-7C0F-B9B6-118A-C50A4CD0E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" r="69531" b="58333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图片 5">
            <a:extLst>
              <a:ext uri="{FF2B5EF4-FFF2-40B4-BE49-F238E27FC236}">
                <a16:creationId xmlns="" xmlns:a16="http://schemas.microsoft.com/office/drawing/2014/main" id="{FD7FD3F9-16C1-2846-A46B-1C915CE9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48"/>
          <a:stretch/>
        </p:blipFill>
        <p:spPr>
          <a:xfrm>
            <a:off x="0" y="5991093"/>
            <a:ext cx="12192000" cy="86690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96362FC7-E554-F794-CC71-D6DB8E184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/>
        </p:blipFill>
        <p:spPr>
          <a:xfrm>
            <a:off x="1638637" y="0"/>
            <a:ext cx="8724225" cy="5848107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7B7188E-A368-D9E7-E174-38AEC473A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26" y="3772241"/>
            <a:ext cx="2234055" cy="2921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579D8A-D37E-8F70-4882-8E7FC53E0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23" y="3834812"/>
            <a:ext cx="1975893" cy="2921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5442EC8-E3DD-70C3-5700-A6C2644333E6}"/>
              </a:ext>
            </a:extLst>
          </p:cNvPr>
          <p:cNvSpPr txBox="1"/>
          <p:nvPr/>
        </p:nvSpPr>
        <p:spPr>
          <a:xfrm>
            <a:off x="2448400" y="2690888"/>
            <a:ext cx="7038500" cy="175432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Nam ở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Đông</a:t>
            </a:r>
            <a:endParaRPr lang="en-US" sz="3600" b="1" dirty="0">
              <a:ln w="1905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B8F85C7-B107-2851-4D54-F4EC68A5012F}"/>
              </a:ext>
            </a:extLst>
          </p:cNvPr>
          <p:cNvSpPr txBox="1"/>
          <p:nvPr/>
        </p:nvSpPr>
        <p:spPr>
          <a:xfrm>
            <a:off x="2190750" y="1981200"/>
            <a:ext cx="2562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</a:t>
            </a:r>
          </a:p>
        </p:txBody>
      </p:sp>
    </p:spTree>
    <p:extLst>
      <p:ext uri="{BB962C8B-B14F-4D97-AF65-F5344CB8AC3E}">
        <p14:creationId xmlns:p14="http://schemas.microsoft.com/office/powerpoint/2010/main" val="1211083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="" xmlns:a16="http://schemas.microsoft.com/office/drawing/2014/main" id="{3AFF4059-6C3E-7D16-6CFD-924E9EB24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3" y="36169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2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2CC7439-1F00-0D7B-798F-FE1970F17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FF203E1C-6F2D-D160-2A0B-B25963DE9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96" y="3666792"/>
            <a:ext cx="6998470" cy="3443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71296F8-BCA3-C7DE-D338-F1E489689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194115"/>
            <a:ext cx="12192000" cy="20311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F7A6FC8-E34B-E412-DB79-8B083CF59C4D}"/>
              </a:ext>
            </a:extLst>
          </p:cNvPr>
          <p:cNvGrpSpPr/>
          <p:nvPr/>
        </p:nvGrpSpPr>
        <p:grpSpPr>
          <a:xfrm>
            <a:off x="0" y="1503360"/>
            <a:ext cx="11650975" cy="1323439"/>
            <a:chOff x="-409144" y="919970"/>
            <a:chExt cx="11650975" cy="1323439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E3FB160-1D2F-8190-0D9F-29A8261AE2FC}"/>
                </a:ext>
              </a:extLst>
            </p:cNvPr>
            <p:cNvSpPr txBox="1"/>
            <p:nvPr/>
          </p:nvSpPr>
          <p:spPr>
            <a:xfrm>
              <a:off x="58730" y="919970"/>
              <a:ext cx="1118310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ED7D31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tin.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4DACB7D-65DF-4916-4CA6-E16C7C5F5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09144" y="1083006"/>
              <a:ext cx="448033" cy="44803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1C95A8B7-D0DB-A911-B07A-C1C875A2ACB0}"/>
              </a:ext>
            </a:extLst>
          </p:cNvPr>
          <p:cNvGrpSpPr/>
          <p:nvPr/>
        </p:nvGrpSpPr>
        <p:grpSpPr>
          <a:xfrm>
            <a:off x="111043" y="3018450"/>
            <a:ext cx="11652905" cy="1323439"/>
            <a:chOff x="-74085" y="2941150"/>
            <a:chExt cx="11652905" cy="1323439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0792B209-8472-9627-FD39-AE37A3F8DD44}"/>
                </a:ext>
              </a:extLst>
            </p:cNvPr>
            <p:cNvSpPr txBox="1"/>
            <p:nvPr/>
          </p:nvSpPr>
          <p:spPr>
            <a:xfrm>
              <a:off x="395719" y="2941150"/>
              <a:ext cx="1118310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sinh gấp sách, dùng bảng con và phấn hoặc bút viết để tham gia trò chơi.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0AA77245-633B-B799-B6B6-2BE0AFD68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4085" y="3102585"/>
              <a:ext cx="448033" cy="44803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4132605-CE8E-315A-1304-B0E92A8F73D0}"/>
              </a:ext>
            </a:extLst>
          </p:cNvPr>
          <p:cNvGrpSpPr/>
          <p:nvPr/>
        </p:nvGrpSpPr>
        <p:grpSpPr>
          <a:xfrm>
            <a:off x="111043" y="4530199"/>
            <a:ext cx="6666796" cy="1938992"/>
            <a:chOff x="-74085" y="4452899"/>
            <a:chExt cx="6666796" cy="1938992"/>
          </a:xfrm>
        </p:grpSpPr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AE98845-8C22-2047-F169-2936896020A3}"/>
                </a:ext>
              </a:extLst>
            </p:cNvPr>
            <p:cNvSpPr txBox="1"/>
            <p:nvPr/>
          </p:nvSpPr>
          <p:spPr>
            <a:xfrm>
              <a:off x="395721" y="4452899"/>
              <a:ext cx="619699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 đọc to câu hỏi, các học sinh ghi nhanh kết quả lên bảng và giơ đáp án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AE7DA5F-71EF-CB8A-E458-CD5C7CE39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4085" y="4668337"/>
              <a:ext cx="448033" cy="4480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3955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AF6D91-9ACA-EA7D-CD3A-65F6782CC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371" y="2544950"/>
            <a:ext cx="6395258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60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124</Words>
  <Application>Microsoft Office PowerPoint</Application>
  <PresentationFormat>Custom</PresentationFormat>
  <Paragraphs>10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Custom Design</vt:lpstr>
      <vt:lpstr>3_Office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45</cp:revision>
  <dcterms:created xsi:type="dcterms:W3CDTF">2024-06-30T02:49:47Z</dcterms:created>
  <dcterms:modified xsi:type="dcterms:W3CDTF">2025-05-13T05:58:28Z</dcterms:modified>
</cp:coreProperties>
</file>