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7"/>
  </p:notesMasterIdLst>
  <p:sldIdLst>
    <p:sldId id="256" r:id="rId3"/>
    <p:sldId id="313" r:id="rId4"/>
    <p:sldId id="315" r:id="rId5"/>
    <p:sldId id="2886" r:id="rId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8" d="100"/>
          <a:sy n="58" d="100"/>
        </p:scale>
        <p:origin x="-466"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sv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42.sv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xmlns=""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xmlns=""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xmlns=""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xmlns="" val="495438030"/>
                    </a:ext>
                  </a:extLst>
                </a:gridCol>
                <a:gridCol w="7353300">
                  <a:extLst>
                    <a:ext uri="{9D8B030D-6E8A-4147-A177-3AD203B41FA5}">
                      <a16:colId xmlns:a16="http://schemas.microsoft.com/office/drawing/2014/main" xmlns=""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61275006"/>
                  </a:ext>
                </a:extLst>
              </a:tr>
            </a:tbl>
          </a:graphicData>
        </a:graphic>
      </p:graphicFrame>
      <p:sp>
        <p:nvSpPr>
          <p:cNvPr id="4" name="TextBox 3">
            <a:extLst>
              <a:ext uri="{FF2B5EF4-FFF2-40B4-BE49-F238E27FC236}">
                <a16:creationId xmlns:a16="http://schemas.microsoft.com/office/drawing/2014/main" xmlns=""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xmlns=""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xmlns=""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xmlns=""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xmlns=""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xmlns=""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175</Words>
  <Application>Microsoft Office PowerPoint</Application>
  <PresentationFormat>Custom</PresentationFormat>
  <Paragraphs>8</Paragraphs>
  <Slides>4</Slides>
  <Notes>1</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2_Office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42</cp:revision>
  <dcterms:created xsi:type="dcterms:W3CDTF">2006-08-16T00:00:00Z</dcterms:created>
  <dcterms:modified xsi:type="dcterms:W3CDTF">2025-05-13T09:03:20Z</dcterms:modified>
  <dc:identifier>DAGR2Yeb-4Y</dc:identifier>
</cp:coreProperties>
</file>