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" r:id="rId2"/>
    <p:sldId id="278" r:id="rId3"/>
    <p:sldId id="266" r:id="rId4"/>
    <p:sldId id="279" r:id="rId5"/>
    <p:sldId id="322" r:id="rId6"/>
    <p:sldId id="323" r:id="rId7"/>
    <p:sldId id="337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32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0F4F727-9EBB-2490-B8B1-3AAC80D78E7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93892"/>
            <a:ext cx="1499683" cy="14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874" y="1137013"/>
            <a:ext cx="3431079" cy="1232069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xmlns="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0357C9-DE93-8BDB-FB5D-9D3755F09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794" y="2473546"/>
            <a:ext cx="8059611" cy="2847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09E7DF-434B-D019-B3E5-8D0BF4ED6D24}"/>
              </a:ext>
            </a:extLst>
          </p:cNvPr>
          <p:cNvSpPr txBox="1"/>
          <p:nvPr/>
        </p:nvSpPr>
        <p:spPr>
          <a:xfrm>
            <a:off x="4743450" y="6488668"/>
            <a:ext cx="7070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0972115126c</a:t>
            </a:r>
          </a:p>
        </p:txBody>
      </p:sp>
    </p:spTree>
    <p:extLst>
      <p:ext uri="{BB962C8B-B14F-4D97-AF65-F5344CB8AC3E}">
        <p14:creationId xmlns:p14="http://schemas.microsoft.com/office/powerpoint/2010/main" val="2901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xmlns="" id="{0035766D-CCC2-46E4-893A-0C44BAD65E17}"/>
              </a:ext>
            </a:extLst>
          </p:cNvPr>
          <p:cNvSpPr/>
          <p:nvPr/>
        </p:nvSpPr>
        <p:spPr>
          <a:xfrm>
            <a:off x="2095404" y="311060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861" y="755089"/>
            <a:ext cx="6741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xmlns="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" y="3063413"/>
            <a:ext cx="3657607" cy="36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56E5E6-25AB-4506-A26E-2CBDC4612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3216024"/>
            <a:ext cx="4881155" cy="33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4429"/>
            <a:ext cx="12083142" cy="67491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24" y="6880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/57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D08317-3A7E-64FC-C10D-15040DDF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97" y="2318543"/>
            <a:ext cx="7183313" cy="3343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99CA4B-424E-D129-B0FD-5DF8FC50D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906" y="3257382"/>
            <a:ext cx="3649436" cy="33571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325E43-FC9E-4CF4-91BB-C66BBFC49E23}"/>
              </a:ext>
            </a:extLst>
          </p:cNvPr>
          <p:cNvGrpSpPr/>
          <p:nvPr/>
        </p:nvGrpSpPr>
        <p:grpSpPr>
          <a:xfrm>
            <a:off x="347797" y="722462"/>
            <a:ext cx="11844202" cy="954107"/>
            <a:chOff x="457789" y="2120323"/>
            <a:chExt cx="6162594" cy="1573357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4CB32EA4-DC88-4EBA-9677-7F39BD350237}"/>
                </a:ext>
              </a:extLst>
            </p:cNvPr>
            <p:cNvSpPr/>
            <p:nvPr/>
          </p:nvSpPr>
          <p:spPr>
            <a:xfrm>
              <a:off x="457789" y="2120324"/>
              <a:ext cx="6162594" cy="1065822"/>
            </a:xfrm>
            <a:custGeom>
              <a:avLst/>
              <a:gdLst/>
              <a:ahLst/>
              <a:cxnLst/>
              <a:rect l="l" t="t" r="r" b="b"/>
              <a:pathLst>
                <a:path w="9454516" h="4572992">
                  <a:moveTo>
                    <a:pt x="0" y="0"/>
                  </a:moveTo>
                  <a:lnTo>
                    <a:pt x="0" y="4043402"/>
                  </a:lnTo>
                  <a:lnTo>
                    <a:pt x="1088390" y="4043402"/>
                  </a:lnTo>
                  <a:lnTo>
                    <a:pt x="1305560" y="4572992"/>
                  </a:lnTo>
                  <a:lnTo>
                    <a:pt x="1524000" y="4043402"/>
                  </a:lnTo>
                  <a:lnTo>
                    <a:pt x="9454516" y="4043402"/>
                  </a:lnTo>
                  <a:lnTo>
                    <a:pt x="9454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E5D841-9171-4BD6-ABC0-52C0E63D2C7E}"/>
                </a:ext>
              </a:extLst>
            </p:cNvPr>
            <p:cNvSpPr txBox="1"/>
            <p:nvPr/>
          </p:nvSpPr>
          <p:spPr>
            <a:xfrm>
              <a:off x="509450" y="2120323"/>
              <a:ext cx="6097870" cy="157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chị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62D1556-5E03-48F4-BD91-A873C215120A}"/>
              </a:ext>
            </a:extLst>
          </p:cNvPr>
          <p:cNvGrpSpPr/>
          <p:nvPr/>
        </p:nvGrpSpPr>
        <p:grpSpPr>
          <a:xfrm>
            <a:off x="376186" y="1319218"/>
            <a:ext cx="11208936" cy="805539"/>
            <a:chOff x="457789" y="2120324"/>
            <a:chExt cx="6212938" cy="10658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xmlns="" id="{758B4D70-0826-42FD-80E7-5985086C6621}"/>
                </a:ext>
              </a:extLst>
            </p:cNvPr>
            <p:cNvSpPr/>
            <p:nvPr/>
          </p:nvSpPr>
          <p:spPr>
            <a:xfrm>
              <a:off x="457789" y="2120324"/>
              <a:ext cx="6162594" cy="1065822"/>
            </a:xfrm>
            <a:custGeom>
              <a:avLst/>
              <a:gdLst/>
              <a:ahLst/>
              <a:cxnLst/>
              <a:rect l="l" t="t" r="r" b="b"/>
              <a:pathLst>
                <a:path w="9454516" h="4572992">
                  <a:moveTo>
                    <a:pt x="0" y="0"/>
                  </a:moveTo>
                  <a:lnTo>
                    <a:pt x="0" y="4043402"/>
                  </a:lnTo>
                  <a:lnTo>
                    <a:pt x="1088390" y="4043402"/>
                  </a:lnTo>
                  <a:lnTo>
                    <a:pt x="1305560" y="4572992"/>
                  </a:lnTo>
                  <a:lnTo>
                    <a:pt x="1524000" y="4043402"/>
                  </a:lnTo>
                  <a:lnTo>
                    <a:pt x="9454516" y="4043402"/>
                  </a:lnTo>
                  <a:lnTo>
                    <a:pt x="9454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7409C0D-B422-4272-9FBE-516161561F9F}"/>
                </a:ext>
              </a:extLst>
            </p:cNvPr>
            <p:cNvSpPr txBox="1"/>
            <p:nvPr/>
          </p:nvSpPr>
          <p:spPr>
            <a:xfrm>
              <a:off x="572857" y="2120324"/>
              <a:ext cx="6097870" cy="77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C0B9B8-28C9-3F50-E9F9-0D3918C2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827" y="292419"/>
            <a:ext cx="4655527" cy="9085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8A15D1-9F53-8D46-B152-40F8D4DC755A}"/>
              </a:ext>
            </a:extLst>
          </p:cNvPr>
          <p:cNvGrpSpPr/>
          <p:nvPr/>
        </p:nvGrpSpPr>
        <p:grpSpPr>
          <a:xfrm>
            <a:off x="5336902" y="4015071"/>
            <a:ext cx="6626498" cy="1760583"/>
            <a:chOff x="932650" y="2524306"/>
            <a:chExt cx="8528147" cy="3065176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xmlns="" id="{DC03FA05-CB89-BAE1-3408-9633B55CC468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C8193A81-EEC7-538D-4246-7B89C98D230F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ED6A7E3-754B-97C8-CD38-79D1C8C0494A}"/>
                </a:ext>
              </a:extLst>
            </p:cNvPr>
            <p:cNvSpPr txBox="1"/>
            <p:nvPr/>
          </p:nvSpPr>
          <p:spPr>
            <a:xfrm>
              <a:off x="1225243" y="2738031"/>
              <a:ext cx="7885370" cy="2357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vi-VN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 kế hoạch trước khi mua sắm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FDEC359-7C3B-997A-14D8-1CD4969DE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4" y="1681843"/>
            <a:ext cx="4735055" cy="4461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7CB0C2-BB8E-481A-BE62-3AC5DBCEA3F3}"/>
              </a:ext>
            </a:extLst>
          </p:cNvPr>
          <p:cNvSpPr txBox="1"/>
          <p:nvPr/>
        </p:nvSpPr>
        <p:spPr>
          <a:xfrm>
            <a:off x="201385" y="1104342"/>
            <a:ext cx="117892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0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C0B9B8-28C9-3F50-E9F9-0D3918C2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027" y="486740"/>
            <a:ext cx="4655527" cy="9085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8A15D1-9F53-8D46-B152-40F8D4DC755A}"/>
              </a:ext>
            </a:extLst>
          </p:cNvPr>
          <p:cNvGrpSpPr/>
          <p:nvPr/>
        </p:nvGrpSpPr>
        <p:grpSpPr>
          <a:xfrm>
            <a:off x="7338058" y="4329992"/>
            <a:ext cx="4527640" cy="1575525"/>
            <a:chOff x="932650" y="2524306"/>
            <a:chExt cx="8528147" cy="3065176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xmlns="" id="{DC03FA05-CB89-BAE1-3408-9633B55CC468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C8193A81-EEC7-538D-4246-7B89C98D230F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ED6A7E3-754B-97C8-CD38-79D1C8C0494A}"/>
                </a:ext>
              </a:extLst>
            </p:cNvPr>
            <p:cNvSpPr txBox="1"/>
            <p:nvPr/>
          </p:nvSpPr>
          <p:spPr>
            <a:xfrm>
              <a:off x="1225243" y="2738031"/>
              <a:ext cx="7885370" cy="14581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o sánh giá cả hàng hoá cùng loại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45B245-19E5-CCAD-0B9D-EAAA85218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17" y="1676154"/>
            <a:ext cx="6443525" cy="4900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029FB2-5897-4ACA-972C-B69BC23247EA}"/>
              </a:ext>
            </a:extLst>
          </p:cNvPr>
          <p:cNvSpPr txBox="1"/>
          <p:nvPr/>
        </p:nvSpPr>
        <p:spPr>
          <a:xfrm>
            <a:off x="201385" y="1104342"/>
            <a:ext cx="117892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6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988B711-5150-42E2-B1FD-9D11A69B2F67}"/>
              </a:ext>
            </a:extLst>
          </p:cNvPr>
          <p:cNvSpPr/>
          <p:nvPr/>
        </p:nvSpPr>
        <p:spPr>
          <a:xfrm>
            <a:off x="185057" y="1284514"/>
            <a:ext cx="11832772" cy="5116285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- </a:t>
            </a:r>
            <a:r>
              <a:rPr lang="vi-VN" sz="4800" b="1" dirty="0">
                <a:solidFill>
                  <a:schemeClr val="tx1"/>
                </a:solidFill>
                <a:latin typeface="Calibri" panose="020F0502020204030204"/>
              </a:rPr>
              <a:t>Việc sử dụng tiền hợp lí giúp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ta </a:t>
            </a:r>
            <a:r>
              <a:rPr lang="vi-VN" sz="4800" b="1" dirty="0">
                <a:solidFill>
                  <a:schemeClr val="tx1"/>
                </a:solidFill>
                <a:latin typeface="Calibri" panose="020F0502020204030204"/>
              </a:rPr>
              <a:t>tạo được nguồn thu nhập, có ti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ề</a:t>
            </a:r>
            <a:r>
              <a:rPr lang="vi-VN" sz="4800" b="1" dirty="0">
                <a:solidFill>
                  <a:schemeClr val="tx1"/>
                </a:solidFill>
                <a:latin typeface="Calibri" panose="020F0502020204030204"/>
              </a:rPr>
              <a:t>n tiết kiệm,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chủ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động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trong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Calibri" panose="020F0502020204030204"/>
              </a:rPr>
              <a:t>chi tiêu, đáp ứng nhu cầu của bản thân,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phòng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ngừa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rủi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/>
              </a:rPr>
              <a:t>ro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/>
              </a:rPr>
              <a:t>,</a:t>
            </a:r>
            <a:r>
              <a:rPr lang="vi-VN" sz="4800" b="1" dirty="0">
                <a:solidFill>
                  <a:schemeClr val="tx1"/>
                </a:solidFill>
                <a:latin typeface="Calibri" panose="020F0502020204030204"/>
              </a:rPr>
              <a:t> giúp đỡ bố mẹ và những người gặp khó khăn trong cuộc sống.</a:t>
            </a:r>
            <a:endParaRPr lang="vi-VN" sz="4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11F5B5-79A8-421B-BEA6-29151BD47845}"/>
              </a:ext>
            </a:extLst>
          </p:cNvPr>
          <p:cNvSpPr txBox="1"/>
          <p:nvPr/>
        </p:nvSpPr>
        <p:spPr>
          <a:xfrm>
            <a:off x="321128" y="113471"/>
            <a:ext cx="1154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E29D682-1ADB-4E69-BC66-F2631F0B1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xmlns="" id="{16A71ACF-6826-75C2-82E1-7D53872DC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181</Words>
  <Application>Microsoft Office PowerPoint</Application>
  <PresentationFormat>Custom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90</cp:revision>
  <dcterms:created xsi:type="dcterms:W3CDTF">2023-11-01T11:19:12Z</dcterms:created>
  <dcterms:modified xsi:type="dcterms:W3CDTF">2025-05-13T09:17:25Z</dcterms:modified>
</cp:coreProperties>
</file>