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702" r:id="rId3"/>
  </p:sldMasterIdLst>
  <p:notesMasterIdLst>
    <p:notesMasterId r:id="rId14"/>
  </p:notesMasterIdLst>
  <p:sldIdLst>
    <p:sldId id="3247" r:id="rId4"/>
    <p:sldId id="308" r:id="rId5"/>
    <p:sldId id="434" r:id="rId6"/>
    <p:sldId id="3242" r:id="rId7"/>
    <p:sldId id="3241" r:id="rId8"/>
    <p:sldId id="435" r:id="rId9"/>
    <p:sldId id="312" r:id="rId10"/>
    <p:sldId id="327" r:id="rId11"/>
    <p:sldId id="436" r:id="rId12"/>
    <p:sldId id="328" r:id="rId13"/>
  </p:sldIdLst>
  <p:sldSz cx="9144000" cy="5143500" type="screen16x9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46E"/>
    <a:srgbClr val="EEB104"/>
    <a:srgbClr val="E6E5EA"/>
    <a:srgbClr val="FFFF00"/>
    <a:srgbClr val="FB2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90B10AB-AC79-4069-9E38-DDDAED7A272D}">
  <a:tblStyle styleId="{F90B10AB-AC79-4069-9E38-DDDAED7A27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84" autoAdjust="0"/>
  </p:normalViewPr>
  <p:slideViewPr>
    <p:cSldViewPr snapToGrid="0">
      <p:cViewPr>
        <p:scale>
          <a:sx n="105" d="100"/>
          <a:sy n="105" d="100"/>
        </p:scale>
        <p:origin x="-802" y="-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688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3" name="Google Shape;7563;gfa1a07f1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4" name="Google Shape;7564;gfa1a07f1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42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5379-2488-4DD6-A524-EEC7E4B48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4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3" name="Google Shape;7563;gfa1a07f1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4" name="Google Shape;7564;gfa1a07f1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42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114B5-ABBB-9CA4-AD3A-2C0898F8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51E89C0-C7FC-58E7-A9C0-56FD80955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B7A29D-2CC8-1304-070D-E99605514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4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7495E2-6342-F906-120A-B3B388F0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9DA7D64-BD10-C758-5E27-4FCBBEC2B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EABC662-C3BC-B7C2-B757-53C859931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5E4B97-E528-6B34-8C55-7224F774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3BD9587-DBFF-624E-1D20-B485457AB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827EB72-14DF-4D29-3681-98F5C8CD7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7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37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3" name="Google Shape;7563;gfa1a07f1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4" name="Google Shape;7564;gfa1a07f1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85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859D03-A042-AB2D-096E-9DEDFB1D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03EBC08-F6B4-85C8-6CFD-03BC2CB51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DC45B93-01C4-ECE4-7888-A96776037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0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2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1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18"/>
          <p:cNvGrpSpPr/>
          <p:nvPr/>
        </p:nvGrpSpPr>
        <p:grpSpPr>
          <a:xfrm flipH="1">
            <a:off x="122308" y="144742"/>
            <a:ext cx="8895562" cy="4967421"/>
            <a:chOff x="135794" y="68542"/>
            <a:chExt cx="8895562" cy="4967421"/>
          </a:xfrm>
        </p:grpSpPr>
        <p:grpSp>
          <p:nvGrpSpPr>
            <p:cNvPr id="1192" name="Google Shape;1192;p18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93" name="Google Shape;1193;p18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sp>
              <p:nvSpPr>
                <p:cNvPr id="1194" name="Google Shape;1194;p18"/>
                <p:cNvSpPr/>
                <p:nvPr/>
              </p:nvSpPr>
              <p:spPr>
                <a:xfrm rot="5400000">
                  <a:off x="7101033" y="88735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grpSp>
              <p:nvGrpSpPr>
                <p:cNvPr id="1195" name="Google Shape;1195;p18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96" name="Google Shape;1196;p18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97" name="Google Shape;1197;p1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98" name="Google Shape;1198;p18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99" name="Google Shape;1199;p1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0" name="Google Shape;1200;p1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1" name="Google Shape;1201;p1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2" name="Google Shape;1202;p18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3" name="Google Shape;1203;p18"/>
                    <p:cNvSpPr/>
                    <p:nvPr/>
                  </p:nvSpPr>
                  <p:spPr>
                    <a:xfrm rot="-900406" flipH="1">
                      <a:off x="4621410" y="5574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4" name="Google Shape;1204;p18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5" name="Google Shape;1205;p18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6" name="Google Shape;1206;p18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7" name="Google Shape;1207;p18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8" name="Google Shape;1208;p1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9" name="Google Shape;1209;p1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0" name="Google Shape;1210;p1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1" name="Google Shape;1211;p1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2" name="Google Shape;1212;p1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3" name="Google Shape;1213;p18"/>
                    <p:cNvSpPr/>
                    <p:nvPr/>
                  </p:nvSpPr>
                  <p:spPr>
                    <a:xfrm rot="8100000" flipH="1">
                      <a:off x="75786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4" name="Google Shape;1214;p18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15" name="Google Shape;1215;p18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6" name="Google Shape;1216;p1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7" name="Google Shape;1217;p18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8" name="Google Shape;1218;p18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9" name="Google Shape;1219;p1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0" name="Google Shape;1220;p18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1" name="Google Shape;1221;p1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2" name="Google Shape;1222;p1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3" name="Google Shape;1223;p1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4" name="Google Shape;1224;p18"/>
                    <p:cNvSpPr/>
                    <p:nvPr/>
                  </p:nvSpPr>
                  <p:spPr>
                    <a:xfrm rot="8100000" flipH="1">
                      <a:off x="8750269" y="40132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5" name="Google Shape;1225;p18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6" name="Google Shape;1226;p1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7" name="Google Shape;1227;p18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8" name="Google Shape;1228;p1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9" name="Google Shape;1229;p18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0" name="Google Shape;1230;p18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31" name="Google Shape;1231;p18"/>
                    <p:cNvSpPr/>
                    <p:nvPr/>
                  </p:nvSpPr>
                  <p:spPr>
                    <a:xfrm rot="8100000" flipH="1">
                      <a:off x="3618269" y="4729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2" name="Google Shape;1232;p1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3" name="Google Shape;1233;p18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4" name="Google Shape;1234;p1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5" name="Google Shape;1235;p18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6" name="Google Shape;1236;p18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7" name="Google Shape;1237;p18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8" name="Google Shape;1238;p18"/>
                    <p:cNvSpPr/>
                    <p:nvPr/>
                  </p:nvSpPr>
                  <p:spPr>
                    <a:xfrm rot="8100000" flipH="1">
                      <a:off x="52596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9" name="Google Shape;1239;p18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40" name="Google Shape;1240;p18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241" name="Google Shape;1241;p18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242" name="Google Shape;1242;p18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43" name="Google Shape;1243;p18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44" name="Google Shape;1244;p18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245" name="Google Shape;1245;p18"/>
              <p:cNvSpPr/>
              <p:nvPr/>
            </p:nvSpPr>
            <p:spPr>
              <a:xfrm>
                <a:off x="797100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18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7" name="Google Shape;1247;p18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48" name="Google Shape;1248;p18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9" name="Google Shape;1249;p18"/>
            <p:cNvSpPr/>
            <p:nvPr/>
          </p:nvSpPr>
          <p:spPr>
            <a:xfrm rot="8100000">
              <a:off x="2648340" y="4067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50" name="Google Shape;1250;p18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8727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title"/>
          </p:nvPr>
        </p:nvSpPr>
        <p:spPr>
          <a:xfrm>
            <a:off x="4872750" y="1605438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96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l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16" name="Google Shape;1316;p20"/>
            <p:cNvGrpSpPr/>
            <p:nvPr/>
          </p:nvGrpSpPr>
          <p:grpSpPr>
            <a:xfrm flipH="1">
              <a:off x="122308" y="68542"/>
              <a:ext cx="8895562" cy="4967421"/>
              <a:chOff x="135794" y="68542"/>
              <a:chExt cx="8895562" cy="4967421"/>
            </a:xfrm>
          </p:grpSpPr>
          <p:grpSp>
            <p:nvGrpSpPr>
              <p:cNvPr id="1317" name="Google Shape;1317;p20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18" name="Google Shape;1318;p20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19" name="Google Shape;1319;p20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1320" name="Google Shape;1320;p20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321" name="Google Shape;1321;p20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322" name="Google Shape;1322;p20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323" name="Google Shape;1323;p20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324" name="Google Shape;1324;p20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25" name="Google Shape;1325;p20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sp>
                    <p:nvSpPr>
                      <p:cNvPr id="1326" name="Google Shape;1326;p20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7" name="Google Shape;1327;p20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8" name="Google Shape;1328;p20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9" name="Google Shape;1329;p20"/>
                      <p:cNvSpPr/>
                      <p:nvPr/>
                    </p:nvSpPr>
                    <p:spPr>
                      <a:xfrm>
                        <a:off x="3809289" y="1310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0" name="Google Shape;1330;p20"/>
                      <p:cNvSpPr/>
                      <p:nvPr/>
                    </p:nvSpPr>
                    <p:spPr>
                      <a:xfrm rot="2700000">
                        <a:off x="5444989" y="194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1" name="Google Shape;1331;p20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2" name="Google Shape;1332;p20"/>
                      <p:cNvSpPr/>
                      <p:nvPr/>
                    </p:nvSpPr>
                    <p:spPr>
                      <a:xfrm rot="8100000" flipH="1">
                        <a:off x="1537394" y="1150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3" name="Google Shape;1333;p20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4" name="Google Shape;1334;p20"/>
                      <p:cNvSpPr/>
                      <p:nvPr/>
                    </p:nvSpPr>
                    <p:spPr>
                      <a:xfrm rot="6300406">
                        <a:off x="2834574" y="27171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5" name="Google Shape;1335;p20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6" name="Google Shape;1336;p20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7" name="Google Shape;1337;p20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8" name="Google Shape;1338;p20"/>
                      <p:cNvSpPr/>
                      <p:nvPr/>
                    </p:nvSpPr>
                    <p:spPr>
                      <a:xfrm rot="8999773">
                        <a:off x="143059" y="2313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9" name="Google Shape;1339;p20"/>
                      <p:cNvSpPr/>
                      <p:nvPr/>
                    </p:nvSpPr>
                    <p:spPr>
                      <a:xfrm rot="8999773">
                        <a:off x="6232222" y="938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0" name="Google Shape;1340;p20"/>
                      <p:cNvSpPr/>
                      <p:nvPr/>
                    </p:nvSpPr>
                    <p:spPr>
                      <a:xfrm rot="8100000" flipH="1">
                        <a:off x="7273844" y="2911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1" name="Google Shape;1341;p20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2" name="Google Shape;1342;p20"/>
                      <p:cNvSpPr/>
                      <p:nvPr/>
                    </p:nvSpPr>
                    <p:spPr>
                      <a:xfrm rot="-10594826" flipH="1">
                        <a:off x="2806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3" name="Google Shape;1343;p20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4" name="Google Shape;1344;p20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5" name="Google Shape;1345;p20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6" name="Google Shape;1346;p20"/>
                      <p:cNvSpPr/>
                      <p:nvPr/>
                    </p:nvSpPr>
                    <p:spPr>
                      <a:xfrm rot="2700000">
                        <a:off x="1935066" y="480209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7" name="Google Shape;1347;p20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8" name="Google Shape;1348;p20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9" name="Google Shape;1349;p20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0" name="Google Shape;1350;p20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1" name="Google Shape;1351;p20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2" name="Google Shape;1352;p20"/>
                      <p:cNvSpPr/>
                      <p:nvPr/>
                    </p:nvSpPr>
                    <p:spPr>
                      <a:xfrm rot="8100000" flipH="1">
                        <a:off x="8826469" y="3708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3" name="Google Shape;1353;p20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4" name="Google Shape;1354;p20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5" name="Google Shape;1355;p20"/>
                      <p:cNvSpPr/>
                      <p:nvPr/>
                    </p:nvSpPr>
                    <p:spPr>
                      <a:xfrm>
                        <a:off x="3005139" y="4854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6" name="Google Shape;1356;p20"/>
                      <p:cNvSpPr/>
                      <p:nvPr/>
                    </p:nvSpPr>
                    <p:spPr>
                      <a:xfrm rot="2700000">
                        <a:off x="4401664" y="484107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7" name="Google Shape;1357;p20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8" name="Google Shape;1358;p20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9" name="Google Shape;1359;p20"/>
                      <p:cNvSpPr/>
                      <p:nvPr/>
                    </p:nvSpPr>
                    <p:spPr>
                      <a:xfrm rot="8100000" flipH="1">
                        <a:off x="3618269" y="46535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0" name="Google Shape;1360;p20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1" name="Google Shape;1361;p20"/>
                      <p:cNvSpPr/>
                      <p:nvPr/>
                    </p:nvSpPr>
                    <p:spPr>
                      <a:xfrm>
                        <a:off x="6015314" y="491635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2" name="Google Shape;1362;p20"/>
                      <p:cNvSpPr/>
                      <p:nvPr/>
                    </p:nvSpPr>
                    <p:spPr>
                      <a:xfrm rot="8999773">
                        <a:off x="7589872" y="47502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3" name="Google Shape;1363;p20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4" name="Google Shape;1364;p20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5" name="Google Shape;1365;p20"/>
                      <p:cNvSpPr/>
                      <p:nvPr/>
                    </p:nvSpPr>
                    <p:spPr>
                      <a:xfrm rot="-5400000">
                        <a:off x="8568653" y="3271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1366" name="Google Shape;1366;p20"/>
                    <p:cNvSpPr/>
                    <p:nvPr/>
                  </p:nvSpPr>
                  <p:spPr>
                    <a:xfrm rot="-4499594">
                      <a:off x="11144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1367" name="Google Shape;1367;p20"/>
                <p:cNvSpPr/>
                <p:nvPr/>
              </p:nvSpPr>
              <p:spPr>
                <a:xfrm>
                  <a:off x="8047200" y="4224075"/>
                  <a:ext cx="193500" cy="183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8" name="Google Shape;1368;p20"/>
              <p:cNvSpPr/>
              <p:nvPr/>
            </p:nvSpPr>
            <p:spPr>
              <a:xfrm rot="-2700000">
                <a:off x="1246965" y="348016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69" name="Google Shape;1369;p20"/>
              <p:cNvSpPr/>
              <p:nvPr/>
            </p:nvSpPr>
            <p:spPr>
              <a:xfrm rot="6300406">
                <a:off x="1578295" y="4129454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0" name="Google Shape;1370;p20"/>
              <p:cNvSpPr/>
              <p:nvPr/>
            </p:nvSpPr>
            <p:spPr>
              <a:xfrm rot="6300406">
                <a:off x="7533437" y="1679334"/>
                <a:ext cx="111187" cy="3857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3580" extrusionOk="0">
                    <a:moveTo>
                      <a:pt x="1528" y="0"/>
                    </a:moveTo>
                    <a:lnTo>
                      <a:pt x="8252" y="0"/>
                    </a:lnTo>
                    <a:lnTo>
                      <a:pt x="10319" y="3580"/>
                    </a:lnTo>
                    <a:lnTo>
                      <a:pt x="0" y="3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71" name="Google Shape;1371;p20"/>
              <p:cNvSpPr/>
              <p:nvPr/>
            </p:nvSpPr>
            <p:spPr>
              <a:xfrm rot="-2700000">
                <a:off x="7522690" y="115171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72" name="Google Shape;1372;p20"/>
              <p:cNvSpPr/>
              <p:nvPr/>
            </p:nvSpPr>
            <p:spPr>
              <a:xfrm rot="6300406">
                <a:off x="7996995" y="2671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3" name="Google Shape;1373;p20"/>
              <p:cNvSpPr/>
              <p:nvPr/>
            </p:nvSpPr>
            <p:spPr>
              <a:xfrm rot="-4499594">
                <a:off x="1727987" y="301212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74" name="Google Shape;1374;p20"/>
              <p:cNvSpPr/>
              <p:nvPr/>
            </p:nvSpPr>
            <p:spPr>
              <a:xfrm rot="-4499594">
                <a:off x="1580237" y="16822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5" name="Google Shape;1375;p20"/>
              <p:cNvSpPr/>
              <p:nvPr/>
            </p:nvSpPr>
            <p:spPr>
              <a:xfrm rot="8100000">
                <a:off x="7220340" y="3381310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  <p:sp>
          <p:nvSpPr>
            <p:cNvPr id="1376" name="Google Shape;1376;p20"/>
            <p:cNvSpPr/>
            <p:nvPr/>
          </p:nvSpPr>
          <p:spPr>
            <a:xfrm flipH="1">
              <a:off x="8673364" y="3220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20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8" name="Google Shape;1378;p20"/>
          <p:cNvSpPr txBox="1">
            <a:spLocks noGrp="1"/>
          </p:cNvSpPr>
          <p:nvPr>
            <p:ph type="subTitle" idx="1"/>
          </p:nvPr>
        </p:nvSpPr>
        <p:spPr>
          <a:xfrm>
            <a:off x="2953375" y="2617500"/>
            <a:ext cx="32373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0"/>
          <p:cNvSpPr txBox="1">
            <a:spLocks noGrp="1"/>
          </p:cNvSpPr>
          <p:nvPr>
            <p:ph type="title"/>
          </p:nvPr>
        </p:nvSpPr>
        <p:spPr>
          <a:xfrm>
            <a:off x="2953625" y="1729800"/>
            <a:ext cx="32370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8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solidFill>
          <a:schemeClr val="lt1"/>
        </a:solid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21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82" name="Google Shape;1382;p21"/>
            <p:cNvGrpSpPr/>
            <p:nvPr/>
          </p:nvGrpSpPr>
          <p:grpSpPr>
            <a:xfrm>
              <a:off x="122308" y="68542"/>
              <a:ext cx="8895562" cy="4967421"/>
              <a:chOff x="122308" y="68542"/>
              <a:chExt cx="8895562" cy="4967421"/>
            </a:xfrm>
          </p:grpSpPr>
          <p:grpSp>
            <p:nvGrpSpPr>
              <p:cNvPr id="1383" name="Google Shape;1383;p21"/>
              <p:cNvGrpSpPr/>
              <p:nvPr/>
            </p:nvGrpSpPr>
            <p:grpSpPr>
              <a:xfrm flipH="1">
                <a:off x="122308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84" name="Google Shape;1384;p21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85" name="Google Shape;1385;p21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86" name="Google Shape;1386;p21"/>
                    <p:cNvGrpSpPr/>
                    <p:nvPr/>
                  </p:nvGrpSpPr>
                  <p:grpSpPr>
                    <a:xfrm rot="10800000">
                      <a:off x="7868647" y="1236600"/>
                      <a:ext cx="456959" cy="2111662"/>
                      <a:chOff x="8524342" y="1674075"/>
                      <a:chExt cx="456959" cy="2111662"/>
                    </a:xfrm>
                  </p:grpSpPr>
                  <p:sp>
                    <p:nvSpPr>
                      <p:cNvPr id="1387" name="Google Shape;1387;p21"/>
                      <p:cNvSpPr/>
                      <p:nvPr/>
                    </p:nvSpPr>
                    <p:spPr>
                      <a:xfrm>
                        <a:off x="85955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8" name="Google Shape;1388;p21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9" name="Google Shape;1389;p21"/>
                      <p:cNvSpPr/>
                      <p:nvPr/>
                    </p:nvSpPr>
                    <p:spPr>
                      <a:xfrm rot="2700000">
                        <a:off x="8521914" y="28677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90" name="Google Shape;1390;p21"/>
                      <p:cNvSpPr/>
                      <p:nvPr/>
                    </p:nvSpPr>
                    <p:spPr>
                      <a:xfrm rot="-5400000">
                        <a:off x="8649628" y="3708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  <p:grpSp>
                  <p:nvGrpSpPr>
                    <p:cNvPr id="1391" name="Google Shape;1391;p21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grpSp>
                    <p:nvGrpSpPr>
                      <p:cNvPr id="1392" name="Google Shape;1392;p21"/>
                      <p:cNvGrpSpPr/>
                      <p:nvPr/>
                    </p:nvGrpSpPr>
                    <p:grpSpPr>
                      <a:xfrm>
                        <a:off x="135794" y="68542"/>
                        <a:ext cx="8895562" cy="4967421"/>
                        <a:chOff x="135794" y="68542"/>
                        <a:chExt cx="8895562" cy="4967421"/>
                      </a:xfrm>
                    </p:grpSpPr>
                    <p:sp>
                      <p:nvSpPr>
                        <p:cNvPr id="1393" name="Google Shape;1393;p21"/>
                        <p:cNvSpPr/>
                        <p:nvPr/>
                      </p:nvSpPr>
                      <p:spPr>
                        <a:xfrm>
                          <a:off x="960208" y="347900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4" name="Google Shape;1394;p21"/>
                        <p:cNvSpPr/>
                        <p:nvPr/>
                      </p:nvSpPr>
                      <p:spPr>
                        <a:xfrm rot="6300406">
                          <a:off x="127712" y="1220859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5" name="Google Shape;1395;p21"/>
                        <p:cNvSpPr/>
                        <p:nvPr/>
                      </p:nvSpPr>
                      <p:spPr>
                        <a:xfrm rot="8999773">
                          <a:off x="1520397" y="1949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6" name="Google Shape;1396;p21"/>
                        <p:cNvSpPr/>
                        <p:nvPr/>
                      </p:nvSpPr>
                      <p:spPr>
                        <a:xfrm>
                          <a:off x="3809289" y="13102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7" name="Google Shape;1397;p21"/>
                        <p:cNvSpPr/>
                        <p:nvPr/>
                      </p:nvSpPr>
                      <p:spPr>
                        <a:xfrm rot="2700000">
                          <a:off x="5444989" y="19495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8" name="Google Shape;1398;p21"/>
                        <p:cNvSpPr/>
                        <p:nvPr/>
                      </p:nvSpPr>
                      <p:spPr>
                        <a:xfrm rot="5400000" flipH="1">
                          <a:off x="699535" y="959501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9" name="Google Shape;1399;p21"/>
                        <p:cNvSpPr/>
                        <p:nvPr/>
                      </p:nvSpPr>
                      <p:spPr>
                        <a:xfrm rot="8100000" flipH="1">
                          <a:off x="1232594" y="9218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0" name="Google Shape;1400;p21"/>
                        <p:cNvSpPr/>
                        <p:nvPr/>
                      </p:nvSpPr>
                      <p:spPr>
                        <a:xfrm>
                          <a:off x="1878594" y="657994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1" name="Google Shape;1401;p21"/>
                        <p:cNvSpPr/>
                        <p:nvPr/>
                      </p:nvSpPr>
                      <p:spPr>
                        <a:xfrm rot="-5400000">
                          <a:off x="245215" y="1885043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2" name="Google Shape;1402;p21"/>
                        <p:cNvSpPr/>
                        <p:nvPr/>
                      </p:nvSpPr>
                      <p:spPr>
                        <a:xfrm rot="2700000">
                          <a:off x="515841" y="2313366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3" name="Google Shape;1403;p21"/>
                        <p:cNvSpPr/>
                        <p:nvPr/>
                      </p:nvSpPr>
                      <p:spPr>
                        <a:xfrm rot="-5400000">
                          <a:off x="2177229" y="4959035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4" name="Google Shape;1404;p21"/>
                        <p:cNvSpPr/>
                        <p:nvPr/>
                      </p:nvSpPr>
                      <p:spPr>
                        <a:xfrm rot="8999773">
                          <a:off x="143059" y="26943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5" name="Google Shape;1405;p21"/>
                        <p:cNvSpPr/>
                        <p:nvPr/>
                      </p:nvSpPr>
                      <p:spPr>
                        <a:xfrm rot="8999773">
                          <a:off x="6232222" y="9388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6" name="Google Shape;1406;p21"/>
                        <p:cNvSpPr/>
                        <p:nvPr/>
                      </p:nvSpPr>
                      <p:spPr>
                        <a:xfrm rot="8100000" flipH="1">
                          <a:off x="7273844" y="2911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7" name="Google Shape;1407;p21"/>
                        <p:cNvSpPr/>
                        <p:nvPr/>
                      </p:nvSpPr>
                      <p:spPr>
                        <a:xfrm rot="8100000" flipH="1">
                          <a:off x="8836969" y="22039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8" name="Google Shape;1408;p21"/>
                        <p:cNvSpPr/>
                        <p:nvPr/>
                      </p:nvSpPr>
                      <p:spPr>
                        <a:xfrm rot="-10594826" flipH="1">
                          <a:off x="2806268" y="4025971"/>
                          <a:ext cx="111939" cy="395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9" name="Google Shape;1409;p21"/>
                        <p:cNvSpPr/>
                        <p:nvPr/>
                      </p:nvSpPr>
                      <p:spPr>
                        <a:xfrm>
                          <a:off x="8631314" y="112470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0" name="Google Shape;1410;p21"/>
                        <p:cNvSpPr/>
                        <p:nvPr/>
                      </p:nvSpPr>
                      <p:spPr>
                        <a:xfrm>
                          <a:off x="8824189" y="167407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1" name="Google Shape;1411;p21"/>
                        <p:cNvSpPr/>
                        <p:nvPr/>
                      </p:nvSpPr>
                      <p:spPr>
                        <a:xfrm rot="8999773">
                          <a:off x="200884" y="37084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2" name="Google Shape;1412;p21"/>
                        <p:cNvSpPr/>
                        <p:nvPr/>
                      </p:nvSpPr>
                      <p:spPr>
                        <a:xfrm rot="2700000">
                          <a:off x="133366" y="4542241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3" name="Google Shape;1413;p21"/>
                        <p:cNvSpPr/>
                        <p:nvPr/>
                      </p:nvSpPr>
                      <p:spPr>
                        <a:xfrm rot="6300406">
                          <a:off x="359695" y="330707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4" name="Google Shape;1414;p21"/>
                        <p:cNvSpPr/>
                        <p:nvPr/>
                      </p:nvSpPr>
                      <p:spPr>
                        <a:xfrm rot="-2700000">
                          <a:off x="1498615" y="4947863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5" name="Google Shape;1415;p21"/>
                        <p:cNvSpPr/>
                        <p:nvPr/>
                      </p:nvSpPr>
                      <p:spPr>
                        <a:xfrm rot="8999773">
                          <a:off x="197772" y="49618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6" name="Google Shape;1416;p21"/>
                        <p:cNvSpPr/>
                        <p:nvPr/>
                      </p:nvSpPr>
                      <p:spPr>
                        <a:xfrm>
                          <a:off x="8870114" y="2464000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7" name="Google Shape;1417;p21"/>
                        <p:cNvSpPr/>
                        <p:nvPr/>
                      </p:nvSpPr>
                      <p:spPr>
                        <a:xfrm rot="8100000" flipH="1">
                          <a:off x="8674069" y="36322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8" name="Google Shape;1418;p21"/>
                        <p:cNvSpPr/>
                        <p:nvPr/>
                      </p:nvSpPr>
                      <p:spPr>
                        <a:xfrm rot="2700000">
                          <a:off x="7759914" y="370592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9" name="Google Shape;1419;p21"/>
                        <p:cNvSpPr/>
                        <p:nvPr/>
                      </p:nvSpPr>
                      <p:spPr>
                        <a:xfrm rot="-5400000">
                          <a:off x="8954428" y="294680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0" name="Google Shape;1420;p21"/>
                        <p:cNvSpPr/>
                        <p:nvPr/>
                      </p:nvSpPr>
                      <p:spPr>
                        <a:xfrm>
                          <a:off x="3005139" y="4930887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1" name="Google Shape;1421;p21"/>
                        <p:cNvSpPr/>
                        <p:nvPr/>
                      </p:nvSpPr>
                      <p:spPr>
                        <a:xfrm rot="2700000">
                          <a:off x="4401664" y="491727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2" name="Google Shape;1422;p21"/>
                        <p:cNvSpPr/>
                        <p:nvPr/>
                      </p:nvSpPr>
                      <p:spPr>
                        <a:xfrm rot="5400000" flipH="1">
                          <a:off x="951610" y="4843626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3" name="Google Shape;1423;p21"/>
                        <p:cNvSpPr/>
                        <p:nvPr/>
                      </p:nvSpPr>
                      <p:spPr>
                        <a:xfrm rot="-900406" flipH="1">
                          <a:off x="7311885" y="4213002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4" name="Google Shape;1424;p21"/>
                        <p:cNvSpPr/>
                        <p:nvPr/>
                      </p:nvSpPr>
                      <p:spPr>
                        <a:xfrm rot="8100000" flipH="1">
                          <a:off x="3618269" y="465356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5" name="Google Shape;1425;p21"/>
                        <p:cNvSpPr/>
                        <p:nvPr/>
                      </p:nvSpPr>
                      <p:spPr>
                        <a:xfrm>
                          <a:off x="6923964" y="49305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6" name="Google Shape;1426;p21"/>
                        <p:cNvSpPr/>
                        <p:nvPr/>
                      </p:nvSpPr>
                      <p:spPr>
                        <a:xfrm>
                          <a:off x="6015314" y="491635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7" name="Google Shape;1427;p21"/>
                        <p:cNvSpPr/>
                        <p:nvPr/>
                      </p:nvSpPr>
                      <p:spPr>
                        <a:xfrm rot="8999773">
                          <a:off x="7589872" y="47502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8" name="Google Shape;1428;p21"/>
                        <p:cNvSpPr/>
                        <p:nvPr/>
                      </p:nvSpPr>
                      <p:spPr>
                        <a:xfrm>
                          <a:off x="8191439" y="48887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9" name="Google Shape;1429;p21"/>
                        <p:cNvSpPr/>
                        <p:nvPr/>
                      </p:nvSpPr>
                      <p:spPr>
                        <a:xfrm rot="-900406" flipH="1">
                          <a:off x="8776360" y="4742027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30" name="Google Shape;1430;p21"/>
                        <p:cNvSpPr/>
                        <p:nvPr/>
                      </p:nvSpPr>
                      <p:spPr>
                        <a:xfrm rot="-5400000">
                          <a:off x="8340053" y="4033334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</p:grpSp>
                  <p:sp>
                    <p:nvSpPr>
                      <p:cNvPr id="1431" name="Google Shape;1431;p21"/>
                      <p:cNvSpPr/>
                      <p:nvPr/>
                    </p:nvSpPr>
                    <p:spPr>
                      <a:xfrm rot="-4499594">
                        <a:off x="809600" y="141259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</p:grpSp>
              <p:sp>
                <p:nvSpPr>
                  <p:cNvPr id="1432" name="Google Shape;1432;p21"/>
                  <p:cNvSpPr/>
                  <p:nvPr/>
                </p:nvSpPr>
                <p:spPr>
                  <a:xfrm>
                    <a:off x="8336925" y="585338"/>
                    <a:ext cx="193500" cy="183900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33" name="Google Shape;1433;p21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4" name="Google Shape;1434;p21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5" name="Google Shape;1435;p21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436" name="Google Shape;1436;p21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7" name="Google Shape;1437;p21"/>
                <p:cNvSpPr/>
                <p:nvPr/>
              </p:nvSpPr>
              <p:spPr>
                <a:xfrm rot="6300406">
                  <a:off x="7996995" y="2671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8" name="Google Shape;1438;p21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1439" name="Google Shape;1439;p21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40" name="Google Shape;1440;p21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1441" name="Google Shape;1441;p21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2" name="Google Shape;1442;p21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21"/>
          <p:cNvSpPr/>
          <p:nvPr/>
        </p:nvSpPr>
        <p:spPr>
          <a:xfrm>
            <a:off x="720000" y="538375"/>
            <a:ext cx="7704000" cy="40749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21"/>
          <p:cNvSpPr txBox="1">
            <a:spLocks noGrp="1"/>
          </p:cNvSpPr>
          <p:nvPr>
            <p:ph type="subTitle" idx="1"/>
          </p:nvPr>
        </p:nvSpPr>
        <p:spPr>
          <a:xfrm>
            <a:off x="2539250" y="1827625"/>
            <a:ext cx="4065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1"/>
          <p:cNvSpPr txBox="1">
            <a:spLocks noGrp="1"/>
          </p:cNvSpPr>
          <p:nvPr>
            <p:ph type="title"/>
          </p:nvPr>
        </p:nvSpPr>
        <p:spPr>
          <a:xfrm>
            <a:off x="2076500" y="540000"/>
            <a:ext cx="499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46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720887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720887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5872486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5872486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720887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720887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5872486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5872486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2514125" y="540000"/>
            <a:ext cx="4115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29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4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40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4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341975" y="273825"/>
            <a:ext cx="8528100" cy="46116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3" name="Google Shape;553;p16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843750" y="288625"/>
            <a:ext cx="0" cy="45885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986400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4779475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702941" y="2425865"/>
            <a:ext cx="10770982" cy="4941955"/>
            <a:chOff x="-702941" y="2425865"/>
            <a:chExt cx="10770982" cy="4941955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76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F866C-FFE4-4872-9653-EAE6D301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E6191C-118C-4FE8-B8E9-D801A0692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3F711-0126-48E0-9C41-C4172609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88455-1552-4953-AE38-534261B8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C661CE-6B71-47CC-B0FB-B58372D2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5671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37F46-1578-4316-BE7C-82743A18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7BC89-7F43-42C1-AD50-BCACF729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972A0-2EE9-4E84-AEFB-87327D6B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F3F63-437D-4E72-A2B4-B8E64C3D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99775F-371F-4A53-AA93-8BC64FEB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202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09075-40F8-4ADA-942D-F9AB6E8E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CD2B3F-6CA6-482D-B07B-1D6F7017A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278B2-C079-45B7-B50F-D66C3784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3022E-D7D1-4F9B-9B0B-EDC95FB8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994C5-8ADE-4C02-91F2-C0C3576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1712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44AA1-3F5A-46F7-998A-DA3F35EF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94459E-4298-4E66-B258-35FB33AD2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D4365F-FD76-42D9-80F9-B4D87250C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45F349-53D6-4E23-A1A5-B6E67697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4D8E87-7AFC-40EF-8155-48EC850A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582734-41BE-45E0-B931-1FAF9343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124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B51A-97B5-4300-9DE2-6A8B8A9A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B66DFC-ADA5-4C9D-A168-D3D54309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B3084E-A8DA-45F3-83CA-D4AD35D5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A967F9-3161-4933-8287-F45BBF240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AEB47A-C9A4-43C8-9E87-94F8665D4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3DC28C-4695-4293-8B36-75CDF223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6AB6F1-532E-455C-A1E7-4FDD2C5F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07F69D-91DB-486E-B7E1-0F3B0674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1436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043B8-9BD4-4CE4-A38F-3BE2C29A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B2867B-A7C2-40FD-8981-80FC4BC9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41ADBA-6E09-4B73-9568-53D9AF9C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321ECE-E874-4F46-BF4D-E73CF522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807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8960F5-D6CE-46C6-873D-D0ED549C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B13CB-8F75-467E-90B0-21DDE6DC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8FE086-DC99-4418-B590-7E9FB2BC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3476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F4862-C1C8-4816-A203-62AA60F2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64D87-476D-49C0-9004-4D455934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918D7-556E-4AC7-B1EF-1D0AF325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923665-F7A7-48E0-8F96-EBC2E693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274804-31EF-44EA-87AD-C047019B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04EBF7-8930-4AAA-80EB-003B3934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5752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F0335-FFD8-4333-A11E-169C4073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C42814-8303-4573-BF9A-4197BFDE9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89AE5E-2A2E-4EC3-872A-41CF18FB4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1129C9-5C70-4277-9DAE-52F38E04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16860C-A4B7-4E25-A64C-B2F94351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D760E6-CDEA-4AEF-A828-379F1F94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690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33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912" name="Google Shape;912;p33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33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914" name="Google Shape;914;p3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3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20" name="Google Shape;920;p33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21" name="Google Shape;921;p3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3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3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3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33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3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3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8" name="Google Shape;938;p33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C1C7F-C697-4D30-8AF9-2B0D64FF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64FCE2-E37E-4F36-ABF1-6AC89CBFC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3469A-BBFF-4920-854D-0CE46EE9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A361F-5C80-44F6-B916-25CDD116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B2AC1C-A6BD-43AA-803B-9D2AE8BA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86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650C22-DFD8-405F-851C-BB554ED36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B0FF76-1FD0-47A0-AD68-07510710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AA4A9-CDF5-493D-B0C6-A78E072E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4C3537-F731-4298-BC95-D3E4F0C0F1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3D6F14-E961-4A03-B3AA-917E5264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CC15E5-2EB0-49B4-9489-E98482BE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1241EB-6E5C-4D97-9457-5FA11669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24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941" name="Google Shape;941;p34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942" name="Google Shape;942;p34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4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7" name="Google Shape;947;p34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4" name="Google Shape;294;p5"/>
          <p:cNvGrpSpPr/>
          <p:nvPr/>
        </p:nvGrpSpPr>
        <p:grpSpPr>
          <a:xfrm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295" name="Google Shape;295;p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7" name="Google Shape;33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" name="Google Shape;33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9" name="Google Shape;339;p5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0" name="Google Shape;340;p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" name="Google Shape;341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2" name="Google Shape;342;p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3" name="Google Shape;343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4" name="Google Shape;344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45" name="Google Shape;345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46" name="Google Shape;346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7" name="Google Shape;347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48" name="Google Shape;348;p5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5"/>
          <p:cNvSpPr txBox="1">
            <a:spLocks noGrp="1"/>
          </p:cNvSpPr>
          <p:nvPr>
            <p:ph type="subTitle" idx="1"/>
          </p:nvPr>
        </p:nvSpPr>
        <p:spPr>
          <a:xfrm>
            <a:off x="1266975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2"/>
          </p:nvPr>
        </p:nvSpPr>
        <p:spPr>
          <a:xfrm>
            <a:off x="4785511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3"/>
          </p:nvPr>
        </p:nvSpPr>
        <p:spPr>
          <a:xfrm>
            <a:off x="1266975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785511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35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8" y="110399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8" y="720692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0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0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6572825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04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4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4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6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3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BD1F2517-7CB8-F434-7FB9-37E8507DA7D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9" r:id="rId3"/>
    <p:sldLayoutId id="214748368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CB0A7060-460C-A44F-A8BC-5FB88B954563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774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1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F07A49E-B585-AFC6-8B4C-2FB272AD7DD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E867C5-83F2-421B-A515-9E9A3EFD4F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9" name="Google Shape;7569;p75"/>
          <p:cNvGrpSpPr/>
          <p:nvPr/>
        </p:nvGrpSpPr>
        <p:grpSpPr>
          <a:xfrm>
            <a:off x="8353196" y="537004"/>
            <a:ext cx="155400" cy="155400"/>
            <a:chOff x="1666623" y="2623621"/>
            <a:chExt cx="155400" cy="155400"/>
          </a:xfrm>
        </p:grpSpPr>
        <p:sp>
          <p:nvSpPr>
            <p:cNvPr id="7570" name="Google Shape;757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8" name="Google Shape;7578;p75"/>
          <p:cNvGrpSpPr/>
          <p:nvPr/>
        </p:nvGrpSpPr>
        <p:grpSpPr>
          <a:xfrm>
            <a:off x="7810146" y="4175354"/>
            <a:ext cx="155400" cy="155400"/>
            <a:chOff x="1666623" y="2623621"/>
            <a:chExt cx="155400" cy="155400"/>
          </a:xfrm>
        </p:grpSpPr>
        <p:sp>
          <p:nvSpPr>
            <p:cNvPr id="7579" name="Google Shape;7579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81" name="Google Shape;7581;p75"/>
          <p:cNvGrpSpPr/>
          <p:nvPr/>
        </p:nvGrpSpPr>
        <p:grpSpPr>
          <a:xfrm rot="5741575">
            <a:off x="300720" y="4612218"/>
            <a:ext cx="450624" cy="494107"/>
            <a:chOff x="1584644" y="2497374"/>
            <a:chExt cx="450609" cy="494091"/>
          </a:xfrm>
        </p:grpSpPr>
        <p:sp>
          <p:nvSpPr>
            <p:cNvPr id="7582" name="Google Shape;7582;p7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7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2" name="Google Shape;7572;p75"/>
          <p:cNvGrpSpPr/>
          <p:nvPr/>
        </p:nvGrpSpPr>
        <p:grpSpPr>
          <a:xfrm>
            <a:off x="986396" y="588616"/>
            <a:ext cx="155400" cy="155400"/>
            <a:chOff x="1666623" y="2623621"/>
            <a:chExt cx="155400" cy="155400"/>
          </a:xfrm>
        </p:grpSpPr>
        <p:sp>
          <p:nvSpPr>
            <p:cNvPr id="7573" name="Google Shape;7573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5" name="Google Shape;7575;p75"/>
          <p:cNvGrpSpPr/>
          <p:nvPr/>
        </p:nvGrpSpPr>
        <p:grpSpPr>
          <a:xfrm>
            <a:off x="1455271" y="818379"/>
            <a:ext cx="155400" cy="155400"/>
            <a:chOff x="1666623" y="2623621"/>
            <a:chExt cx="155400" cy="155400"/>
          </a:xfrm>
        </p:grpSpPr>
        <p:sp>
          <p:nvSpPr>
            <p:cNvPr id="7576" name="Google Shape;7576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9621" y="744016"/>
            <a:ext cx="7632335" cy="3705436"/>
            <a:chOff x="339046" y="287676"/>
            <a:chExt cx="8404147" cy="42921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995385" cy="39910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985365" y="2059351"/>
            <a:ext cx="5523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HIỆP HỘI CÁC QUỐC GIA ĐÔNG NAM Á </a:t>
            </a:r>
            <a:endParaRPr lang="vi-V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9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 69">
            <a:extLst>
              <a:ext uri="{FF2B5EF4-FFF2-40B4-BE49-F238E27FC236}">
                <a16:creationId xmlns:a16="http://schemas.microsoft.com/office/drawing/2014/main" xmlns="" id="{BE74995D-83DA-4041-B86A-1FA93559394C}"/>
              </a:ext>
            </a:extLst>
          </p:cNvPr>
          <p:cNvSpPr/>
          <p:nvPr/>
        </p:nvSpPr>
        <p:spPr>
          <a:xfrm rot="548202">
            <a:off x="990505" y="10360"/>
            <a:ext cx="8111372" cy="4921037"/>
          </a:xfrm>
          <a:prstGeom prst="cloud">
            <a:avLst/>
          </a:prstGeom>
          <a:solidFill>
            <a:srgbClr val="FFC000"/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altLang="zh-CN" sz="1350" kern="12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z</a:t>
            </a:r>
            <a:endParaRPr lang="zh-CN" altLang="en-US" sz="1350" kern="12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" name="云形 69">
            <a:extLst>
              <a:ext uri="{FF2B5EF4-FFF2-40B4-BE49-F238E27FC236}">
                <a16:creationId xmlns:a16="http://schemas.microsoft.com/office/drawing/2014/main" xmlns="" id="{92851B8B-7CF9-4CC2-9653-E1EA2A404907}"/>
              </a:ext>
            </a:extLst>
          </p:cNvPr>
          <p:cNvSpPr/>
          <p:nvPr/>
        </p:nvSpPr>
        <p:spPr>
          <a:xfrm rot="548202">
            <a:off x="1352629" y="173660"/>
            <a:ext cx="7475768" cy="4572427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altLang="zh-CN" sz="1350" kern="12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z</a:t>
            </a:r>
            <a:endParaRPr lang="zh-CN" altLang="en-US" sz="1350" kern="12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416E0D-EA2C-4368-AA1D-556538023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5" b="97744" l="10000" r="90000">
                        <a14:foregroundMark x1="17813" y1="27820" x2="34375" y2="40752"/>
                        <a14:foregroundMark x1="32031" y1="27820" x2="17813" y2="41203"/>
                        <a14:foregroundMark x1="21719" y1="24060" x2="17031" y2="35940"/>
                        <a14:foregroundMark x1="17031" y1="33383" x2="23125" y2="37594"/>
                        <a14:foregroundMark x1="49219" y1="28421" x2="48281" y2="44060"/>
                        <a14:foregroundMark x1="44531" y1="30376" x2="47813" y2="45113"/>
                        <a14:foregroundMark x1="49844" y1="30376" x2="52344" y2="3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5204" y="1771649"/>
            <a:ext cx="3405927" cy="35389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A1580E-1E75-4AAE-82CC-6ED576938503}"/>
              </a:ext>
            </a:extLst>
          </p:cNvPr>
          <p:cNvSpPr/>
          <p:nvPr/>
        </p:nvSpPr>
        <p:spPr>
          <a:xfrm>
            <a:off x="2558299" y="1164921"/>
            <a:ext cx="5548676" cy="2039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n w="3810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vi-VN" sz="3200" b="1" kern="1200" dirty="0">
                <a:ln w="3810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hia sẻ một số hiểu biết của mình về các nước Đông Nam Á (ngoài Lào và Cam – pu – chia đã học)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66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9" name="Google Shape;7569;p75"/>
          <p:cNvGrpSpPr/>
          <p:nvPr/>
        </p:nvGrpSpPr>
        <p:grpSpPr>
          <a:xfrm>
            <a:off x="8353196" y="537004"/>
            <a:ext cx="155400" cy="155400"/>
            <a:chOff x="1666623" y="2623621"/>
            <a:chExt cx="155400" cy="155400"/>
          </a:xfrm>
        </p:grpSpPr>
        <p:sp>
          <p:nvSpPr>
            <p:cNvPr id="7570" name="Google Shape;757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8" name="Google Shape;7578;p75"/>
          <p:cNvGrpSpPr/>
          <p:nvPr/>
        </p:nvGrpSpPr>
        <p:grpSpPr>
          <a:xfrm>
            <a:off x="7810146" y="4175354"/>
            <a:ext cx="155400" cy="155400"/>
            <a:chOff x="1666623" y="2623621"/>
            <a:chExt cx="155400" cy="155400"/>
          </a:xfrm>
        </p:grpSpPr>
        <p:sp>
          <p:nvSpPr>
            <p:cNvPr id="7579" name="Google Shape;7579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81" name="Google Shape;7581;p75"/>
          <p:cNvGrpSpPr/>
          <p:nvPr/>
        </p:nvGrpSpPr>
        <p:grpSpPr>
          <a:xfrm rot="5741575">
            <a:off x="300720" y="4612218"/>
            <a:ext cx="450624" cy="494107"/>
            <a:chOff x="1584644" y="2497374"/>
            <a:chExt cx="450609" cy="494091"/>
          </a:xfrm>
        </p:grpSpPr>
        <p:sp>
          <p:nvSpPr>
            <p:cNvPr id="7582" name="Google Shape;7582;p7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7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2" name="Google Shape;7572;p75"/>
          <p:cNvGrpSpPr/>
          <p:nvPr/>
        </p:nvGrpSpPr>
        <p:grpSpPr>
          <a:xfrm>
            <a:off x="986396" y="588616"/>
            <a:ext cx="155400" cy="155400"/>
            <a:chOff x="1666623" y="2623621"/>
            <a:chExt cx="155400" cy="155400"/>
          </a:xfrm>
        </p:grpSpPr>
        <p:sp>
          <p:nvSpPr>
            <p:cNvPr id="7573" name="Google Shape;7573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5" name="Google Shape;7575;p75"/>
          <p:cNvGrpSpPr/>
          <p:nvPr/>
        </p:nvGrpSpPr>
        <p:grpSpPr>
          <a:xfrm>
            <a:off x="1455271" y="818379"/>
            <a:ext cx="155400" cy="155400"/>
            <a:chOff x="1666623" y="2623621"/>
            <a:chExt cx="155400" cy="155400"/>
          </a:xfrm>
        </p:grpSpPr>
        <p:sp>
          <p:nvSpPr>
            <p:cNvPr id="7576" name="Google Shape;7576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6396" y="901060"/>
            <a:ext cx="7632335" cy="3705436"/>
            <a:chOff x="339046" y="287676"/>
            <a:chExt cx="8404147" cy="42921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995385" cy="39910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B62E74-8D85-BC9B-F073-E04297CC8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284" y="2053900"/>
            <a:ext cx="5517358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7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20D72B-F7B3-A60A-393F-C3C8901F2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B8A654-999A-8E3D-40E7-F768C00A5BA0}"/>
              </a:ext>
            </a:extLst>
          </p:cNvPr>
          <p:cNvSpPr txBox="1"/>
          <p:nvPr/>
        </p:nvSpPr>
        <p:spPr>
          <a:xfrm>
            <a:off x="2200911" y="101308"/>
            <a:ext cx="605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400" u="sng" dirty="0">
                <a:latin typeface="Arial" panose="020B0604020202020204" pitchFamily="34" charset="0"/>
                <a:cs typeface="Arial" panose="020B0604020202020204" pitchFamily="34" charset="0"/>
              </a:rPr>
              <a:t>Lịch sử và địa lí: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4C2543-7AF0-1F73-6E71-4822880DD7B7}"/>
              </a:ext>
            </a:extLst>
          </p:cNvPr>
          <p:cNvSpPr txBox="1"/>
          <p:nvPr/>
        </p:nvSpPr>
        <p:spPr>
          <a:xfrm>
            <a:off x="84222" y="893551"/>
            <a:ext cx="897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HIỆP HỘI CÁC QUỐC GIA ĐÔNG NAM Á (TIẾT 1)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8D0F2-ED11-F3D6-8280-E5584D9EA746}"/>
              </a:ext>
            </a:extLst>
          </p:cNvPr>
          <p:cNvSpPr txBox="1"/>
          <p:nvPr/>
        </p:nvSpPr>
        <p:spPr>
          <a:xfrm>
            <a:off x="84222" y="1401946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của khu vực Đông Nam Á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xmlns="" id="{6FE84F4B-9D2F-0202-F2EF-2635AB91AB85}"/>
              </a:ext>
            </a:extLst>
          </p:cNvPr>
          <p:cNvSpPr/>
          <p:nvPr/>
        </p:nvSpPr>
        <p:spPr>
          <a:xfrm>
            <a:off x="125508" y="1338347"/>
            <a:ext cx="8818075" cy="22942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vi-VN" sz="2400" b="1" dirty="0">
                <a:solidFill>
                  <a:schemeClr val="tx1"/>
                </a:solidFill>
              </a:rPr>
              <a:t>Đọc thông tin và quan sát hình 2, em hãy: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400" dirty="0">
                <a:solidFill>
                  <a:schemeClr val="tx1"/>
                </a:solidFill>
              </a:rPr>
              <a:t>- Xác định vị trí địa lí của khu vực Đông Nam Á trên lược đồ.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400" dirty="0">
                <a:solidFill>
                  <a:schemeClr val="tx1"/>
                </a:solidFill>
              </a:rPr>
              <a:t>- Kể tên các quốc gia trong khu vực Đông Nam Á.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0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3AE30D-5AFB-B724-1348-580058347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200D0F-04F4-C4B3-2321-40099C7B234A}"/>
              </a:ext>
            </a:extLst>
          </p:cNvPr>
          <p:cNvSpPr txBox="1"/>
          <p:nvPr/>
        </p:nvSpPr>
        <p:spPr>
          <a:xfrm>
            <a:off x="2200911" y="101308"/>
            <a:ext cx="605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400" u="sng" dirty="0">
                <a:latin typeface="Arial" panose="020B0604020202020204" pitchFamily="34" charset="0"/>
                <a:cs typeface="Arial" panose="020B0604020202020204" pitchFamily="34" charset="0"/>
              </a:rPr>
              <a:t>Lịch sử và địa lí: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1716F7-950F-B53B-9466-2008D3E6E657}"/>
              </a:ext>
            </a:extLst>
          </p:cNvPr>
          <p:cNvSpPr txBox="1"/>
          <p:nvPr/>
        </p:nvSpPr>
        <p:spPr>
          <a:xfrm>
            <a:off x="84222" y="893551"/>
            <a:ext cx="897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HIỆP HỘI CÁC QUỐC GIA ĐÔNG NAM Á (TIẾT 1)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FF7E90-209A-E0E4-906A-9DE7EAF84B96}"/>
              </a:ext>
            </a:extLst>
          </p:cNvPr>
          <p:cNvSpPr txBox="1"/>
          <p:nvPr/>
        </p:nvSpPr>
        <p:spPr>
          <a:xfrm>
            <a:off x="84222" y="1401946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của khu vực Đông Nam Á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xmlns="" id="{26591019-005D-60A9-4AE5-30926371A8D1}"/>
              </a:ext>
            </a:extLst>
          </p:cNvPr>
          <p:cNvSpPr/>
          <p:nvPr/>
        </p:nvSpPr>
        <p:spPr>
          <a:xfrm>
            <a:off x="125508" y="1401945"/>
            <a:ext cx="8818075" cy="461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3E0F58-55D2-BE22-4AC5-709A152BEFF7}"/>
              </a:ext>
            </a:extLst>
          </p:cNvPr>
          <p:cNvSpPr txBox="1"/>
          <p:nvPr/>
        </p:nvSpPr>
        <p:spPr>
          <a:xfrm>
            <a:off x="159131" y="2830099"/>
            <a:ext cx="335672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vực Đông Nam Á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91A0202-6F5A-B3AF-B856-C1765E9D8DF2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515859" y="2214546"/>
            <a:ext cx="780567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42EA3B-58A8-FE59-D84B-3452E1DA2566}"/>
              </a:ext>
            </a:extLst>
          </p:cNvPr>
          <p:cNvSpPr txBox="1"/>
          <p:nvPr/>
        </p:nvSpPr>
        <p:spPr>
          <a:xfrm>
            <a:off x="4296426" y="1805252"/>
            <a:ext cx="484757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Ở phía đông nam của châu Á.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B4EBAB-06BD-B1F9-8BF4-48314250641C}"/>
              </a:ext>
            </a:extLst>
          </p:cNvPr>
          <p:cNvSpPr txBox="1"/>
          <p:nvPr/>
        </p:nvSpPr>
        <p:spPr>
          <a:xfrm>
            <a:off x="4296425" y="2451583"/>
            <a:ext cx="47633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Phía bắc giáp với Trung quốc, Ấn Độ, Băng-la-đét 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FF5E024-130E-AAA5-5CBE-87786E5B3723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 flipV="1">
            <a:off x="3515859" y="2836304"/>
            <a:ext cx="780566" cy="20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EE1F00F-5E16-8912-3589-439FA3681418}"/>
              </a:ext>
            </a:extLst>
          </p:cNvPr>
          <p:cNvCxnSpPr>
            <a:cxnSpLocks/>
            <a:stCxn id="2" idx="3"/>
            <a:endCxn id="25" idx="1"/>
          </p:cNvCxnSpPr>
          <p:nvPr/>
        </p:nvCxnSpPr>
        <p:spPr>
          <a:xfrm>
            <a:off x="3515859" y="3045543"/>
            <a:ext cx="780566" cy="666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BF2A6B-8756-3703-6346-2AE22C957B37}"/>
              </a:ext>
            </a:extLst>
          </p:cNvPr>
          <p:cNvSpPr txBox="1"/>
          <p:nvPr/>
        </p:nvSpPr>
        <p:spPr>
          <a:xfrm>
            <a:off x="4296425" y="3327066"/>
            <a:ext cx="47633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Phía đông giáp với Thái Bình Dương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AC77CC6-AB91-498E-E52B-5BB2475ECED3}"/>
              </a:ext>
            </a:extLst>
          </p:cNvPr>
          <p:cNvSpPr txBox="1"/>
          <p:nvPr/>
        </p:nvSpPr>
        <p:spPr>
          <a:xfrm>
            <a:off x="4296425" y="4193573"/>
            <a:ext cx="47633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Phía nam và tây giáp với Ấn Độ Dương.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12F654A-C38F-6B9D-E364-5AB7C3E9310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515859" y="3045543"/>
            <a:ext cx="780566" cy="151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30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màu hồng đẹp">
            <a:extLst>
              <a:ext uri="{FF2B5EF4-FFF2-40B4-BE49-F238E27FC236}">
                <a16:creationId xmlns:a16="http://schemas.microsoft.com/office/drawing/2014/main" xmlns="" id="{FC37C22D-DF46-4B28-9331-05FC2BEF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ADC128-D175-45D9-8D25-62D194A9AC65}"/>
              </a:ext>
            </a:extLst>
          </p:cNvPr>
          <p:cNvSpPr/>
          <p:nvPr/>
        </p:nvSpPr>
        <p:spPr>
          <a:xfrm>
            <a:off x="-154280" y="-111285"/>
            <a:ext cx="8752973" cy="4752474"/>
          </a:xfrm>
          <a:prstGeom prst="roundRect">
            <a:avLst>
              <a:gd name="adj" fmla="val 695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400">
                <a:latin typeface="+mn-lt"/>
                <a:ea typeface="Cambria" panose="02040503050406030204" pitchFamily="18" charset="0"/>
              </a:rPr>
              <a:t>Đông Nam Á lục địa</a:t>
            </a: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5235B8-5488-48A1-8772-497D72F52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r="6933" b="4678"/>
          <a:stretch/>
        </p:blipFill>
        <p:spPr>
          <a:xfrm>
            <a:off x="2464773" y="208497"/>
            <a:ext cx="6340560" cy="477335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B167526-EB9C-4A4B-A507-32E652C1AD08}"/>
              </a:ext>
            </a:extLst>
          </p:cNvPr>
          <p:cNvSpPr/>
          <p:nvPr/>
        </p:nvSpPr>
        <p:spPr>
          <a:xfrm>
            <a:off x="3200400" y="288759"/>
            <a:ext cx="5510463" cy="4668253"/>
          </a:xfrm>
          <a:custGeom>
            <a:avLst/>
            <a:gdLst>
              <a:gd name="connsiteX0" fmla="*/ 914400 w 7347284"/>
              <a:gd name="connsiteY0" fmla="*/ 0 h 6224337"/>
              <a:gd name="connsiteX1" fmla="*/ 625642 w 7347284"/>
              <a:gd name="connsiteY1" fmla="*/ 32085 h 6224337"/>
              <a:gd name="connsiteX2" fmla="*/ 545432 w 7347284"/>
              <a:gd name="connsiteY2" fmla="*/ 48127 h 6224337"/>
              <a:gd name="connsiteX3" fmla="*/ 417095 w 7347284"/>
              <a:gd name="connsiteY3" fmla="*/ 96253 h 6224337"/>
              <a:gd name="connsiteX4" fmla="*/ 368968 w 7347284"/>
              <a:gd name="connsiteY4" fmla="*/ 128337 h 6224337"/>
              <a:gd name="connsiteX5" fmla="*/ 336884 w 7347284"/>
              <a:gd name="connsiteY5" fmla="*/ 192506 h 6224337"/>
              <a:gd name="connsiteX6" fmla="*/ 320842 w 7347284"/>
              <a:gd name="connsiteY6" fmla="*/ 240632 h 6224337"/>
              <a:gd name="connsiteX7" fmla="*/ 288758 w 7347284"/>
              <a:gd name="connsiteY7" fmla="*/ 288758 h 6224337"/>
              <a:gd name="connsiteX8" fmla="*/ 272716 w 7347284"/>
              <a:gd name="connsiteY8" fmla="*/ 385011 h 6224337"/>
              <a:gd name="connsiteX9" fmla="*/ 240632 w 7347284"/>
              <a:gd name="connsiteY9" fmla="*/ 433137 h 6224337"/>
              <a:gd name="connsiteX10" fmla="*/ 208547 w 7347284"/>
              <a:gd name="connsiteY10" fmla="*/ 513348 h 6224337"/>
              <a:gd name="connsiteX11" fmla="*/ 112295 w 7347284"/>
              <a:gd name="connsiteY11" fmla="*/ 641685 h 6224337"/>
              <a:gd name="connsiteX12" fmla="*/ 96253 w 7347284"/>
              <a:gd name="connsiteY12" fmla="*/ 721895 h 6224337"/>
              <a:gd name="connsiteX13" fmla="*/ 64168 w 7347284"/>
              <a:gd name="connsiteY13" fmla="*/ 753979 h 6224337"/>
              <a:gd name="connsiteX14" fmla="*/ 32084 w 7347284"/>
              <a:gd name="connsiteY14" fmla="*/ 930443 h 6224337"/>
              <a:gd name="connsiteX15" fmla="*/ 16042 w 7347284"/>
              <a:gd name="connsiteY15" fmla="*/ 994611 h 6224337"/>
              <a:gd name="connsiteX16" fmla="*/ 0 w 7347284"/>
              <a:gd name="connsiteY16" fmla="*/ 1074822 h 6224337"/>
              <a:gd name="connsiteX17" fmla="*/ 32084 w 7347284"/>
              <a:gd name="connsiteY17" fmla="*/ 1379622 h 6224337"/>
              <a:gd name="connsiteX18" fmla="*/ 64168 w 7347284"/>
              <a:gd name="connsiteY18" fmla="*/ 1427748 h 6224337"/>
              <a:gd name="connsiteX19" fmla="*/ 80211 w 7347284"/>
              <a:gd name="connsiteY19" fmla="*/ 1475874 h 6224337"/>
              <a:gd name="connsiteX20" fmla="*/ 112295 w 7347284"/>
              <a:gd name="connsiteY20" fmla="*/ 1556085 h 6224337"/>
              <a:gd name="connsiteX21" fmla="*/ 176463 w 7347284"/>
              <a:gd name="connsiteY21" fmla="*/ 1828800 h 6224337"/>
              <a:gd name="connsiteX22" fmla="*/ 192505 w 7347284"/>
              <a:gd name="connsiteY22" fmla="*/ 1892969 h 6224337"/>
              <a:gd name="connsiteX23" fmla="*/ 240632 w 7347284"/>
              <a:gd name="connsiteY23" fmla="*/ 1941095 h 6224337"/>
              <a:gd name="connsiteX24" fmla="*/ 352926 w 7347284"/>
              <a:gd name="connsiteY24" fmla="*/ 2005264 h 6224337"/>
              <a:gd name="connsiteX25" fmla="*/ 673768 w 7347284"/>
              <a:gd name="connsiteY25" fmla="*/ 2005264 h 6224337"/>
              <a:gd name="connsiteX26" fmla="*/ 721895 w 7347284"/>
              <a:gd name="connsiteY26" fmla="*/ 2069432 h 6224337"/>
              <a:gd name="connsiteX27" fmla="*/ 737937 w 7347284"/>
              <a:gd name="connsiteY27" fmla="*/ 2165685 h 6224337"/>
              <a:gd name="connsiteX28" fmla="*/ 770021 w 7347284"/>
              <a:gd name="connsiteY28" fmla="*/ 2326106 h 6224337"/>
              <a:gd name="connsiteX29" fmla="*/ 721895 w 7347284"/>
              <a:gd name="connsiteY29" fmla="*/ 2582779 h 6224337"/>
              <a:gd name="connsiteX30" fmla="*/ 689811 w 7347284"/>
              <a:gd name="connsiteY30" fmla="*/ 2695074 h 6224337"/>
              <a:gd name="connsiteX31" fmla="*/ 657726 w 7347284"/>
              <a:gd name="connsiteY31" fmla="*/ 2791327 h 6224337"/>
              <a:gd name="connsiteX32" fmla="*/ 641684 w 7347284"/>
              <a:gd name="connsiteY32" fmla="*/ 3240506 h 6224337"/>
              <a:gd name="connsiteX33" fmla="*/ 625642 w 7347284"/>
              <a:gd name="connsiteY33" fmla="*/ 3288632 h 6224337"/>
              <a:gd name="connsiteX34" fmla="*/ 577516 w 7347284"/>
              <a:gd name="connsiteY34" fmla="*/ 3352800 h 6224337"/>
              <a:gd name="connsiteX35" fmla="*/ 529389 w 7347284"/>
              <a:gd name="connsiteY35" fmla="*/ 3384885 h 6224337"/>
              <a:gd name="connsiteX36" fmla="*/ 401053 w 7347284"/>
              <a:gd name="connsiteY36" fmla="*/ 3433011 h 6224337"/>
              <a:gd name="connsiteX37" fmla="*/ 352926 w 7347284"/>
              <a:gd name="connsiteY37" fmla="*/ 3481137 h 6224337"/>
              <a:gd name="connsiteX38" fmla="*/ 288758 w 7347284"/>
              <a:gd name="connsiteY38" fmla="*/ 3513222 h 6224337"/>
              <a:gd name="connsiteX39" fmla="*/ 224589 w 7347284"/>
              <a:gd name="connsiteY39" fmla="*/ 3561348 h 6224337"/>
              <a:gd name="connsiteX40" fmla="*/ 240632 w 7347284"/>
              <a:gd name="connsiteY40" fmla="*/ 3737811 h 6224337"/>
              <a:gd name="connsiteX41" fmla="*/ 304800 w 7347284"/>
              <a:gd name="connsiteY41" fmla="*/ 3769895 h 6224337"/>
              <a:gd name="connsiteX42" fmla="*/ 385011 w 7347284"/>
              <a:gd name="connsiteY42" fmla="*/ 3850106 h 6224337"/>
              <a:gd name="connsiteX43" fmla="*/ 433137 w 7347284"/>
              <a:gd name="connsiteY43" fmla="*/ 3930316 h 6224337"/>
              <a:gd name="connsiteX44" fmla="*/ 545432 w 7347284"/>
              <a:gd name="connsiteY44" fmla="*/ 4058653 h 6224337"/>
              <a:gd name="connsiteX45" fmla="*/ 577516 w 7347284"/>
              <a:gd name="connsiteY45" fmla="*/ 4106779 h 6224337"/>
              <a:gd name="connsiteX46" fmla="*/ 641684 w 7347284"/>
              <a:gd name="connsiteY46" fmla="*/ 4186990 h 6224337"/>
              <a:gd name="connsiteX47" fmla="*/ 689811 w 7347284"/>
              <a:gd name="connsiteY47" fmla="*/ 4235116 h 6224337"/>
              <a:gd name="connsiteX48" fmla="*/ 721895 w 7347284"/>
              <a:gd name="connsiteY48" fmla="*/ 4283243 h 6224337"/>
              <a:gd name="connsiteX49" fmla="*/ 770021 w 7347284"/>
              <a:gd name="connsiteY49" fmla="*/ 4331369 h 6224337"/>
              <a:gd name="connsiteX50" fmla="*/ 802105 w 7347284"/>
              <a:gd name="connsiteY50" fmla="*/ 4395537 h 6224337"/>
              <a:gd name="connsiteX51" fmla="*/ 866274 w 7347284"/>
              <a:gd name="connsiteY51" fmla="*/ 4475748 h 6224337"/>
              <a:gd name="connsiteX52" fmla="*/ 946484 w 7347284"/>
              <a:gd name="connsiteY52" fmla="*/ 4636169 h 6224337"/>
              <a:gd name="connsiteX53" fmla="*/ 962526 w 7347284"/>
              <a:gd name="connsiteY53" fmla="*/ 4684295 h 6224337"/>
              <a:gd name="connsiteX54" fmla="*/ 978568 w 7347284"/>
              <a:gd name="connsiteY54" fmla="*/ 4748464 h 6224337"/>
              <a:gd name="connsiteX55" fmla="*/ 994611 w 7347284"/>
              <a:gd name="connsiteY55" fmla="*/ 4876800 h 6224337"/>
              <a:gd name="connsiteX56" fmla="*/ 1026695 w 7347284"/>
              <a:gd name="connsiteY56" fmla="*/ 4924927 h 6224337"/>
              <a:gd name="connsiteX57" fmla="*/ 1058779 w 7347284"/>
              <a:gd name="connsiteY57" fmla="*/ 4989095 h 6224337"/>
              <a:gd name="connsiteX58" fmla="*/ 1155032 w 7347284"/>
              <a:gd name="connsiteY58" fmla="*/ 5133474 h 6224337"/>
              <a:gd name="connsiteX59" fmla="*/ 1187116 w 7347284"/>
              <a:gd name="connsiteY59" fmla="*/ 5181600 h 6224337"/>
              <a:gd name="connsiteX60" fmla="*/ 1235242 w 7347284"/>
              <a:gd name="connsiteY60" fmla="*/ 5245769 h 6224337"/>
              <a:gd name="connsiteX61" fmla="*/ 1283368 w 7347284"/>
              <a:gd name="connsiteY61" fmla="*/ 5325979 h 6224337"/>
              <a:gd name="connsiteX62" fmla="*/ 1347537 w 7347284"/>
              <a:gd name="connsiteY62" fmla="*/ 5374106 h 6224337"/>
              <a:gd name="connsiteX63" fmla="*/ 1540042 w 7347284"/>
              <a:gd name="connsiteY63" fmla="*/ 5470358 h 6224337"/>
              <a:gd name="connsiteX64" fmla="*/ 1620253 w 7347284"/>
              <a:gd name="connsiteY64" fmla="*/ 5518485 h 6224337"/>
              <a:gd name="connsiteX65" fmla="*/ 1828800 w 7347284"/>
              <a:gd name="connsiteY65" fmla="*/ 5598695 h 6224337"/>
              <a:gd name="connsiteX66" fmla="*/ 1909011 w 7347284"/>
              <a:gd name="connsiteY66" fmla="*/ 5630779 h 6224337"/>
              <a:gd name="connsiteX67" fmla="*/ 1957137 w 7347284"/>
              <a:gd name="connsiteY67" fmla="*/ 5646822 h 6224337"/>
              <a:gd name="connsiteX68" fmla="*/ 2037347 w 7347284"/>
              <a:gd name="connsiteY68" fmla="*/ 5678906 h 6224337"/>
              <a:gd name="connsiteX69" fmla="*/ 2213811 w 7347284"/>
              <a:gd name="connsiteY69" fmla="*/ 5710990 h 6224337"/>
              <a:gd name="connsiteX70" fmla="*/ 2614863 w 7347284"/>
              <a:gd name="connsiteY70" fmla="*/ 5759116 h 6224337"/>
              <a:gd name="connsiteX71" fmla="*/ 2679032 w 7347284"/>
              <a:gd name="connsiteY71" fmla="*/ 5775158 h 6224337"/>
              <a:gd name="connsiteX72" fmla="*/ 3256547 w 7347284"/>
              <a:gd name="connsiteY72" fmla="*/ 5839327 h 6224337"/>
              <a:gd name="connsiteX73" fmla="*/ 3352800 w 7347284"/>
              <a:gd name="connsiteY73" fmla="*/ 5871411 h 6224337"/>
              <a:gd name="connsiteX74" fmla="*/ 3513221 w 7347284"/>
              <a:gd name="connsiteY74" fmla="*/ 5903495 h 6224337"/>
              <a:gd name="connsiteX75" fmla="*/ 3866147 w 7347284"/>
              <a:gd name="connsiteY75" fmla="*/ 5983706 h 6224337"/>
              <a:gd name="connsiteX76" fmla="*/ 4106779 w 7347284"/>
              <a:gd name="connsiteY76" fmla="*/ 6031832 h 6224337"/>
              <a:gd name="connsiteX77" fmla="*/ 4315326 w 7347284"/>
              <a:gd name="connsiteY77" fmla="*/ 6176211 h 6224337"/>
              <a:gd name="connsiteX78" fmla="*/ 4363453 w 7347284"/>
              <a:gd name="connsiteY78" fmla="*/ 6192253 h 6224337"/>
              <a:gd name="connsiteX79" fmla="*/ 4507832 w 7347284"/>
              <a:gd name="connsiteY79" fmla="*/ 6224337 h 6224337"/>
              <a:gd name="connsiteX80" fmla="*/ 4700337 w 7347284"/>
              <a:gd name="connsiteY80" fmla="*/ 6208295 h 6224337"/>
              <a:gd name="connsiteX81" fmla="*/ 4748463 w 7347284"/>
              <a:gd name="connsiteY81" fmla="*/ 6176211 h 6224337"/>
              <a:gd name="connsiteX82" fmla="*/ 4828674 w 7347284"/>
              <a:gd name="connsiteY82" fmla="*/ 6160169 h 6224337"/>
              <a:gd name="connsiteX83" fmla="*/ 4892842 w 7347284"/>
              <a:gd name="connsiteY83" fmla="*/ 6144127 h 6224337"/>
              <a:gd name="connsiteX84" fmla="*/ 4989095 w 7347284"/>
              <a:gd name="connsiteY84" fmla="*/ 6112043 h 6224337"/>
              <a:gd name="connsiteX85" fmla="*/ 5678905 w 7347284"/>
              <a:gd name="connsiteY85" fmla="*/ 6079958 h 6224337"/>
              <a:gd name="connsiteX86" fmla="*/ 5727032 w 7347284"/>
              <a:gd name="connsiteY86" fmla="*/ 6063916 h 6224337"/>
              <a:gd name="connsiteX87" fmla="*/ 5743074 w 7347284"/>
              <a:gd name="connsiteY87" fmla="*/ 5999748 h 6224337"/>
              <a:gd name="connsiteX88" fmla="*/ 5775158 w 7347284"/>
              <a:gd name="connsiteY88" fmla="*/ 5678906 h 6224337"/>
              <a:gd name="connsiteX89" fmla="*/ 5951621 w 7347284"/>
              <a:gd name="connsiteY89" fmla="*/ 5566611 h 6224337"/>
              <a:gd name="connsiteX90" fmla="*/ 6031832 w 7347284"/>
              <a:gd name="connsiteY90" fmla="*/ 5502443 h 6224337"/>
              <a:gd name="connsiteX91" fmla="*/ 6079958 w 7347284"/>
              <a:gd name="connsiteY91" fmla="*/ 5470358 h 6224337"/>
              <a:gd name="connsiteX92" fmla="*/ 6272463 w 7347284"/>
              <a:gd name="connsiteY92" fmla="*/ 5374106 h 6224337"/>
              <a:gd name="connsiteX93" fmla="*/ 6593305 w 7347284"/>
              <a:gd name="connsiteY93" fmla="*/ 5406190 h 6224337"/>
              <a:gd name="connsiteX94" fmla="*/ 6721642 w 7347284"/>
              <a:gd name="connsiteY94" fmla="*/ 5438274 h 6224337"/>
              <a:gd name="connsiteX95" fmla="*/ 6898105 w 7347284"/>
              <a:gd name="connsiteY95" fmla="*/ 5534527 h 6224337"/>
              <a:gd name="connsiteX96" fmla="*/ 7010400 w 7347284"/>
              <a:gd name="connsiteY96" fmla="*/ 5598695 h 6224337"/>
              <a:gd name="connsiteX97" fmla="*/ 7090611 w 7347284"/>
              <a:gd name="connsiteY97" fmla="*/ 5678906 h 6224337"/>
              <a:gd name="connsiteX98" fmla="*/ 7138737 w 7347284"/>
              <a:gd name="connsiteY98" fmla="*/ 5727032 h 6224337"/>
              <a:gd name="connsiteX99" fmla="*/ 7283116 w 7347284"/>
              <a:gd name="connsiteY99" fmla="*/ 5791200 h 6224337"/>
              <a:gd name="connsiteX100" fmla="*/ 7347284 w 7347284"/>
              <a:gd name="connsiteY100" fmla="*/ 5791200 h 6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347284" h="6224337">
                <a:moveTo>
                  <a:pt x="914400" y="0"/>
                </a:moveTo>
                <a:lnTo>
                  <a:pt x="625642" y="32085"/>
                </a:lnTo>
                <a:cubicBezTo>
                  <a:pt x="598605" y="35612"/>
                  <a:pt x="571492" y="40108"/>
                  <a:pt x="545432" y="48127"/>
                </a:cubicBezTo>
                <a:cubicBezTo>
                  <a:pt x="501764" y="61563"/>
                  <a:pt x="458688" y="77347"/>
                  <a:pt x="417095" y="96253"/>
                </a:cubicBezTo>
                <a:cubicBezTo>
                  <a:pt x="399543" y="104231"/>
                  <a:pt x="385010" y="117642"/>
                  <a:pt x="368968" y="128337"/>
                </a:cubicBezTo>
                <a:cubicBezTo>
                  <a:pt x="358273" y="149727"/>
                  <a:pt x="346304" y="170525"/>
                  <a:pt x="336884" y="192506"/>
                </a:cubicBezTo>
                <a:cubicBezTo>
                  <a:pt x="330223" y="208049"/>
                  <a:pt x="328404" y="225507"/>
                  <a:pt x="320842" y="240632"/>
                </a:cubicBezTo>
                <a:cubicBezTo>
                  <a:pt x="312220" y="257877"/>
                  <a:pt x="299453" y="272716"/>
                  <a:pt x="288758" y="288758"/>
                </a:cubicBezTo>
                <a:cubicBezTo>
                  <a:pt x="283411" y="320842"/>
                  <a:pt x="283002" y="354153"/>
                  <a:pt x="272716" y="385011"/>
                </a:cubicBezTo>
                <a:cubicBezTo>
                  <a:pt x="266619" y="403302"/>
                  <a:pt x="249254" y="415892"/>
                  <a:pt x="240632" y="433137"/>
                </a:cubicBezTo>
                <a:cubicBezTo>
                  <a:pt x="227754" y="458894"/>
                  <a:pt x="222336" y="488068"/>
                  <a:pt x="208547" y="513348"/>
                </a:cubicBezTo>
                <a:cubicBezTo>
                  <a:pt x="165013" y="593160"/>
                  <a:pt x="160261" y="593718"/>
                  <a:pt x="112295" y="641685"/>
                </a:cubicBezTo>
                <a:cubicBezTo>
                  <a:pt x="106948" y="668422"/>
                  <a:pt x="106994" y="696834"/>
                  <a:pt x="96253" y="721895"/>
                </a:cubicBezTo>
                <a:cubicBezTo>
                  <a:pt x="90295" y="735797"/>
                  <a:pt x="70126" y="740077"/>
                  <a:pt x="64168" y="753979"/>
                </a:cubicBezTo>
                <a:cubicBezTo>
                  <a:pt x="57716" y="769033"/>
                  <a:pt x="33558" y="923071"/>
                  <a:pt x="32084" y="930443"/>
                </a:cubicBezTo>
                <a:cubicBezTo>
                  <a:pt x="27760" y="952062"/>
                  <a:pt x="20825" y="973088"/>
                  <a:pt x="16042" y="994611"/>
                </a:cubicBezTo>
                <a:cubicBezTo>
                  <a:pt x="10127" y="1021228"/>
                  <a:pt x="5347" y="1048085"/>
                  <a:pt x="0" y="1074822"/>
                </a:cubicBezTo>
                <a:cubicBezTo>
                  <a:pt x="552" y="1082546"/>
                  <a:pt x="7656" y="1314481"/>
                  <a:pt x="32084" y="1379622"/>
                </a:cubicBezTo>
                <a:cubicBezTo>
                  <a:pt x="38854" y="1397675"/>
                  <a:pt x="55546" y="1410503"/>
                  <a:pt x="64168" y="1427748"/>
                </a:cubicBezTo>
                <a:cubicBezTo>
                  <a:pt x="71730" y="1442873"/>
                  <a:pt x="74273" y="1460041"/>
                  <a:pt x="80211" y="1475874"/>
                </a:cubicBezTo>
                <a:cubicBezTo>
                  <a:pt x="90322" y="1502837"/>
                  <a:pt x="101600" y="1529348"/>
                  <a:pt x="112295" y="1556085"/>
                </a:cubicBezTo>
                <a:cubicBezTo>
                  <a:pt x="170291" y="1904061"/>
                  <a:pt x="110844" y="1631943"/>
                  <a:pt x="176463" y="1828800"/>
                </a:cubicBezTo>
                <a:cubicBezTo>
                  <a:pt x="183435" y="1849717"/>
                  <a:pt x="181566" y="1873826"/>
                  <a:pt x="192505" y="1892969"/>
                </a:cubicBezTo>
                <a:cubicBezTo>
                  <a:pt x="203761" y="1912667"/>
                  <a:pt x="223407" y="1926330"/>
                  <a:pt x="240632" y="1941095"/>
                </a:cubicBezTo>
                <a:cubicBezTo>
                  <a:pt x="302438" y="1994071"/>
                  <a:pt x="289485" y="1984117"/>
                  <a:pt x="352926" y="2005264"/>
                </a:cubicBezTo>
                <a:cubicBezTo>
                  <a:pt x="366246" y="2004313"/>
                  <a:pt x="609103" y="1969339"/>
                  <a:pt x="673768" y="2005264"/>
                </a:cubicBezTo>
                <a:cubicBezTo>
                  <a:pt x="697140" y="2018249"/>
                  <a:pt x="705853" y="2048043"/>
                  <a:pt x="721895" y="2069432"/>
                </a:cubicBezTo>
                <a:cubicBezTo>
                  <a:pt x="727242" y="2101516"/>
                  <a:pt x="731943" y="2133715"/>
                  <a:pt x="737937" y="2165685"/>
                </a:cubicBezTo>
                <a:cubicBezTo>
                  <a:pt x="747987" y="2219284"/>
                  <a:pt x="772117" y="2271614"/>
                  <a:pt x="770021" y="2326106"/>
                </a:cubicBezTo>
                <a:cubicBezTo>
                  <a:pt x="766675" y="2413090"/>
                  <a:pt x="749422" y="2500197"/>
                  <a:pt x="721895" y="2582779"/>
                </a:cubicBezTo>
                <a:cubicBezTo>
                  <a:pt x="667970" y="2744559"/>
                  <a:pt x="750257" y="2493590"/>
                  <a:pt x="689811" y="2695074"/>
                </a:cubicBezTo>
                <a:cubicBezTo>
                  <a:pt x="680093" y="2727468"/>
                  <a:pt x="657726" y="2791327"/>
                  <a:pt x="657726" y="2791327"/>
                </a:cubicBezTo>
                <a:cubicBezTo>
                  <a:pt x="652379" y="2941053"/>
                  <a:pt x="651330" y="3090995"/>
                  <a:pt x="641684" y="3240506"/>
                </a:cubicBezTo>
                <a:cubicBezTo>
                  <a:pt x="640595" y="3257381"/>
                  <a:pt x="634032" y="3273950"/>
                  <a:pt x="625642" y="3288632"/>
                </a:cubicBezTo>
                <a:cubicBezTo>
                  <a:pt x="612377" y="3311846"/>
                  <a:pt x="596422" y="3333894"/>
                  <a:pt x="577516" y="3352800"/>
                </a:cubicBezTo>
                <a:cubicBezTo>
                  <a:pt x="563883" y="3366433"/>
                  <a:pt x="546129" y="3375319"/>
                  <a:pt x="529389" y="3384885"/>
                </a:cubicBezTo>
                <a:cubicBezTo>
                  <a:pt x="464144" y="3422168"/>
                  <a:pt x="471233" y="3415466"/>
                  <a:pt x="401053" y="3433011"/>
                </a:cubicBezTo>
                <a:cubicBezTo>
                  <a:pt x="385011" y="3449053"/>
                  <a:pt x="371387" y="3467950"/>
                  <a:pt x="352926" y="3481137"/>
                </a:cubicBezTo>
                <a:cubicBezTo>
                  <a:pt x="333466" y="3495037"/>
                  <a:pt x="309037" y="3500547"/>
                  <a:pt x="288758" y="3513222"/>
                </a:cubicBezTo>
                <a:cubicBezTo>
                  <a:pt x="266085" y="3527393"/>
                  <a:pt x="245979" y="3545306"/>
                  <a:pt x="224589" y="3561348"/>
                </a:cubicBezTo>
                <a:cubicBezTo>
                  <a:pt x="229937" y="3620169"/>
                  <a:pt x="219429" y="3682684"/>
                  <a:pt x="240632" y="3737811"/>
                </a:cubicBezTo>
                <a:cubicBezTo>
                  <a:pt x="249217" y="3760131"/>
                  <a:pt x="285923" y="3755213"/>
                  <a:pt x="304800" y="3769895"/>
                </a:cubicBezTo>
                <a:cubicBezTo>
                  <a:pt x="334647" y="3793109"/>
                  <a:pt x="361390" y="3820580"/>
                  <a:pt x="385011" y="3850106"/>
                </a:cubicBezTo>
                <a:cubicBezTo>
                  <a:pt x="404489" y="3874454"/>
                  <a:pt x="415256" y="3904772"/>
                  <a:pt x="433137" y="3930316"/>
                </a:cubicBezTo>
                <a:cubicBezTo>
                  <a:pt x="545804" y="4091270"/>
                  <a:pt x="450349" y="3944555"/>
                  <a:pt x="545432" y="4058653"/>
                </a:cubicBezTo>
                <a:cubicBezTo>
                  <a:pt x="557775" y="4073464"/>
                  <a:pt x="565948" y="4091355"/>
                  <a:pt x="577516" y="4106779"/>
                </a:cubicBezTo>
                <a:cubicBezTo>
                  <a:pt x="598060" y="4134171"/>
                  <a:pt x="619137" y="4161222"/>
                  <a:pt x="641684" y="4186990"/>
                </a:cubicBezTo>
                <a:cubicBezTo>
                  <a:pt x="656624" y="4204064"/>
                  <a:pt x="675287" y="4217687"/>
                  <a:pt x="689811" y="4235116"/>
                </a:cubicBezTo>
                <a:cubicBezTo>
                  <a:pt x="702154" y="4249928"/>
                  <a:pt x="709552" y="4268431"/>
                  <a:pt x="721895" y="4283243"/>
                </a:cubicBezTo>
                <a:cubicBezTo>
                  <a:pt x="736419" y="4300672"/>
                  <a:pt x="756835" y="4312908"/>
                  <a:pt x="770021" y="4331369"/>
                </a:cubicBezTo>
                <a:cubicBezTo>
                  <a:pt x="783921" y="4350829"/>
                  <a:pt x="788840" y="4375639"/>
                  <a:pt x="802105" y="4395537"/>
                </a:cubicBezTo>
                <a:cubicBezTo>
                  <a:pt x="821098" y="4424026"/>
                  <a:pt x="846639" y="4447697"/>
                  <a:pt x="866274" y="4475748"/>
                </a:cubicBezTo>
                <a:cubicBezTo>
                  <a:pt x="910748" y="4539282"/>
                  <a:pt x="919876" y="4565215"/>
                  <a:pt x="946484" y="4636169"/>
                </a:cubicBezTo>
                <a:cubicBezTo>
                  <a:pt x="952421" y="4652002"/>
                  <a:pt x="957881" y="4668036"/>
                  <a:pt x="962526" y="4684295"/>
                </a:cubicBezTo>
                <a:cubicBezTo>
                  <a:pt x="968583" y="4705495"/>
                  <a:pt x="974943" y="4726716"/>
                  <a:pt x="978568" y="4748464"/>
                </a:cubicBezTo>
                <a:cubicBezTo>
                  <a:pt x="985656" y="4790989"/>
                  <a:pt x="983267" y="4835208"/>
                  <a:pt x="994611" y="4876800"/>
                </a:cubicBezTo>
                <a:cubicBezTo>
                  <a:pt x="999684" y="4895401"/>
                  <a:pt x="1017129" y="4908187"/>
                  <a:pt x="1026695" y="4924927"/>
                </a:cubicBezTo>
                <a:cubicBezTo>
                  <a:pt x="1038560" y="4945690"/>
                  <a:pt x="1046246" y="4968728"/>
                  <a:pt x="1058779" y="4989095"/>
                </a:cubicBezTo>
                <a:cubicBezTo>
                  <a:pt x="1089093" y="5038355"/>
                  <a:pt x="1122948" y="5085348"/>
                  <a:pt x="1155032" y="5133474"/>
                </a:cubicBezTo>
                <a:cubicBezTo>
                  <a:pt x="1165727" y="5149516"/>
                  <a:pt x="1175548" y="5166176"/>
                  <a:pt x="1187116" y="5181600"/>
                </a:cubicBezTo>
                <a:cubicBezTo>
                  <a:pt x="1203158" y="5202990"/>
                  <a:pt x="1220411" y="5223522"/>
                  <a:pt x="1235242" y="5245769"/>
                </a:cubicBezTo>
                <a:cubicBezTo>
                  <a:pt x="1252537" y="5271712"/>
                  <a:pt x="1262836" y="5302514"/>
                  <a:pt x="1283368" y="5325979"/>
                </a:cubicBezTo>
                <a:cubicBezTo>
                  <a:pt x="1300975" y="5346101"/>
                  <a:pt x="1324980" y="5359752"/>
                  <a:pt x="1347537" y="5374106"/>
                </a:cubicBezTo>
                <a:cubicBezTo>
                  <a:pt x="1551467" y="5503879"/>
                  <a:pt x="1375297" y="5387985"/>
                  <a:pt x="1540042" y="5470358"/>
                </a:cubicBezTo>
                <a:cubicBezTo>
                  <a:pt x="1567931" y="5484302"/>
                  <a:pt x="1592364" y="5504541"/>
                  <a:pt x="1620253" y="5518485"/>
                </a:cubicBezTo>
                <a:cubicBezTo>
                  <a:pt x="1724622" y="5570670"/>
                  <a:pt x="1726310" y="5561426"/>
                  <a:pt x="1828800" y="5598695"/>
                </a:cubicBezTo>
                <a:cubicBezTo>
                  <a:pt x="1855863" y="5608536"/>
                  <a:pt x="1882048" y="5620668"/>
                  <a:pt x="1909011" y="5630779"/>
                </a:cubicBezTo>
                <a:cubicBezTo>
                  <a:pt x="1924844" y="5636717"/>
                  <a:pt x="1941304" y="5640884"/>
                  <a:pt x="1957137" y="5646822"/>
                </a:cubicBezTo>
                <a:cubicBezTo>
                  <a:pt x="1984100" y="5656933"/>
                  <a:pt x="2009765" y="5670631"/>
                  <a:pt x="2037347" y="5678906"/>
                </a:cubicBezTo>
                <a:cubicBezTo>
                  <a:pt x="2067828" y="5688050"/>
                  <a:pt x="2188035" y="5706303"/>
                  <a:pt x="2213811" y="5710990"/>
                </a:cubicBezTo>
                <a:cubicBezTo>
                  <a:pt x="2440662" y="5752235"/>
                  <a:pt x="2104295" y="5708060"/>
                  <a:pt x="2614863" y="5759116"/>
                </a:cubicBezTo>
                <a:cubicBezTo>
                  <a:pt x="2636253" y="5764463"/>
                  <a:pt x="2657222" y="5771927"/>
                  <a:pt x="2679032" y="5775158"/>
                </a:cubicBezTo>
                <a:cubicBezTo>
                  <a:pt x="3008188" y="5823922"/>
                  <a:pt x="2985576" y="5818483"/>
                  <a:pt x="3256547" y="5839327"/>
                </a:cubicBezTo>
                <a:cubicBezTo>
                  <a:pt x="3288631" y="5850022"/>
                  <a:pt x="3319990" y="5863209"/>
                  <a:pt x="3352800" y="5871411"/>
                </a:cubicBezTo>
                <a:cubicBezTo>
                  <a:pt x="3405704" y="5884637"/>
                  <a:pt x="3513221" y="5903495"/>
                  <a:pt x="3513221" y="5903495"/>
                </a:cubicBezTo>
                <a:cubicBezTo>
                  <a:pt x="3717891" y="5991212"/>
                  <a:pt x="3549387" y="5930913"/>
                  <a:pt x="3866147" y="5983706"/>
                </a:cubicBezTo>
                <a:cubicBezTo>
                  <a:pt x="3946833" y="5997154"/>
                  <a:pt x="4106779" y="6031832"/>
                  <a:pt x="4106779" y="6031832"/>
                </a:cubicBezTo>
                <a:cubicBezTo>
                  <a:pt x="4173579" y="6081932"/>
                  <a:pt x="4239689" y="6138393"/>
                  <a:pt x="4315326" y="6176211"/>
                </a:cubicBezTo>
                <a:cubicBezTo>
                  <a:pt x="4330451" y="6183773"/>
                  <a:pt x="4347048" y="6188152"/>
                  <a:pt x="4363453" y="6192253"/>
                </a:cubicBezTo>
                <a:cubicBezTo>
                  <a:pt x="4411281" y="6204210"/>
                  <a:pt x="4459706" y="6213642"/>
                  <a:pt x="4507832" y="6224337"/>
                </a:cubicBezTo>
                <a:cubicBezTo>
                  <a:pt x="4572000" y="6218990"/>
                  <a:pt x="4637197" y="6220923"/>
                  <a:pt x="4700337" y="6208295"/>
                </a:cubicBezTo>
                <a:cubicBezTo>
                  <a:pt x="4719243" y="6204514"/>
                  <a:pt x="4730410" y="6182981"/>
                  <a:pt x="4748463" y="6176211"/>
                </a:cubicBezTo>
                <a:cubicBezTo>
                  <a:pt x="4773993" y="6166637"/>
                  <a:pt x="4802057" y="6166084"/>
                  <a:pt x="4828674" y="6160169"/>
                </a:cubicBezTo>
                <a:cubicBezTo>
                  <a:pt x="4850197" y="6155386"/>
                  <a:pt x="4871724" y="6150462"/>
                  <a:pt x="4892842" y="6144127"/>
                </a:cubicBezTo>
                <a:cubicBezTo>
                  <a:pt x="4925236" y="6134409"/>
                  <a:pt x="4955375" y="6114637"/>
                  <a:pt x="4989095" y="6112043"/>
                </a:cubicBezTo>
                <a:cubicBezTo>
                  <a:pt x="5357679" y="6083689"/>
                  <a:pt x="5127960" y="6098323"/>
                  <a:pt x="5678905" y="6079958"/>
                </a:cubicBezTo>
                <a:cubicBezTo>
                  <a:pt x="5694947" y="6074611"/>
                  <a:pt x="5716468" y="6077120"/>
                  <a:pt x="5727032" y="6063916"/>
                </a:cubicBezTo>
                <a:cubicBezTo>
                  <a:pt x="5740805" y="6046700"/>
                  <a:pt x="5740339" y="6021625"/>
                  <a:pt x="5743074" y="5999748"/>
                </a:cubicBezTo>
                <a:cubicBezTo>
                  <a:pt x="5756405" y="5893097"/>
                  <a:pt x="5745064" y="5782088"/>
                  <a:pt x="5775158" y="5678906"/>
                </a:cubicBezTo>
                <a:cubicBezTo>
                  <a:pt x="5786708" y="5639305"/>
                  <a:pt x="5926020" y="5580834"/>
                  <a:pt x="5951621" y="5566611"/>
                </a:cubicBezTo>
                <a:cubicBezTo>
                  <a:pt x="6032409" y="5521729"/>
                  <a:pt x="5970363" y="5551618"/>
                  <a:pt x="6031832" y="5502443"/>
                </a:cubicBezTo>
                <a:cubicBezTo>
                  <a:pt x="6046887" y="5490399"/>
                  <a:pt x="6063425" y="5480278"/>
                  <a:pt x="6079958" y="5470358"/>
                </a:cubicBezTo>
                <a:cubicBezTo>
                  <a:pt x="6197636" y="5399751"/>
                  <a:pt x="6165329" y="5416960"/>
                  <a:pt x="6272463" y="5374106"/>
                </a:cubicBezTo>
                <a:cubicBezTo>
                  <a:pt x="6379410" y="5384801"/>
                  <a:pt x="6486904" y="5390990"/>
                  <a:pt x="6593305" y="5406190"/>
                </a:cubicBezTo>
                <a:cubicBezTo>
                  <a:pt x="6636957" y="5412426"/>
                  <a:pt x="6682202" y="5418554"/>
                  <a:pt x="6721642" y="5438274"/>
                </a:cubicBezTo>
                <a:cubicBezTo>
                  <a:pt x="6803290" y="5479098"/>
                  <a:pt x="6803052" y="5477495"/>
                  <a:pt x="6898105" y="5534527"/>
                </a:cubicBezTo>
                <a:cubicBezTo>
                  <a:pt x="7011467" y="5602545"/>
                  <a:pt x="6872754" y="5529872"/>
                  <a:pt x="7010400" y="5598695"/>
                </a:cubicBezTo>
                <a:cubicBezTo>
                  <a:pt x="7069221" y="5686928"/>
                  <a:pt x="7010400" y="5612064"/>
                  <a:pt x="7090611" y="5678906"/>
                </a:cubicBezTo>
                <a:cubicBezTo>
                  <a:pt x="7108040" y="5693430"/>
                  <a:pt x="7121309" y="5712508"/>
                  <a:pt x="7138737" y="5727032"/>
                </a:cubicBezTo>
                <a:cubicBezTo>
                  <a:pt x="7181186" y="5762406"/>
                  <a:pt x="7227892" y="5780155"/>
                  <a:pt x="7283116" y="5791200"/>
                </a:cubicBezTo>
                <a:cubicBezTo>
                  <a:pt x="7304090" y="5795395"/>
                  <a:pt x="7325895" y="5791200"/>
                  <a:pt x="7347284" y="5791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845A777-17FF-4EDA-BA49-1594B9C0E3D2}"/>
              </a:ext>
            </a:extLst>
          </p:cNvPr>
          <p:cNvSpPr/>
          <p:nvPr/>
        </p:nvSpPr>
        <p:spPr>
          <a:xfrm>
            <a:off x="3874122" y="288759"/>
            <a:ext cx="4836741" cy="3489158"/>
          </a:xfrm>
          <a:custGeom>
            <a:avLst/>
            <a:gdLst>
              <a:gd name="connsiteX0" fmla="*/ 0 w 6448988"/>
              <a:gd name="connsiteY0" fmla="*/ 0 h 4652211"/>
              <a:gd name="connsiteX1" fmla="*/ 64169 w 6448988"/>
              <a:gd name="connsiteY1" fmla="*/ 80211 h 4652211"/>
              <a:gd name="connsiteX2" fmla="*/ 80211 w 6448988"/>
              <a:gd name="connsiteY2" fmla="*/ 144379 h 4652211"/>
              <a:gd name="connsiteX3" fmla="*/ 32084 w 6448988"/>
              <a:gd name="connsiteY3" fmla="*/ 545432 h 4652211"/>
              <a:gd name="connsiteX4" fmla="*/ 64169 w 6448988"/>
              <a:gd name="connsiteY4" fmla="*/ 753979 h 4652211"/>
              <a:gd name="connsiteX5" fmla="*/ 80211 w 6448988"/>
              <a:gd name="connsiteY5" fmla="*/ 802106 h 4652211"/>
              <a:gd name="connsiteX6" fmla="*/ 144379 w 6448988"/>
              <a:gd name="connsiteY6" fmla="*/ 882316 h 4652211"/>
              <a:gd name="connsiteX7" fmla="*/ 192505 w 6448988"/>
              <a:gd name="connsiteY7" fmla="*/ 930443 h 4652211"/>
              <a:gd name="connsiteX8" fmla="*/ 352926 w 6448988"/>
              <a:gd name="connsiteY8" fmla="*/ 962527 h 4652211"/>
              <a:gd name="connsiteX9" fmla="*/ 529390 w 6448988"/>
              <a:gd name="connsiteY9" fmla="*/ 914400 h 4652211"/>
              <a:gd name="connsiteX10" fmla="*/ 609600 w 6448988"/>
              <a:gd name="connsiteY10" fmla="*/ 866274 h 4652211"/>
              <a:gd name="connsiteX11" fmla="*/ 689811 w 6448988"/>
              <a:gd name="connsiteY11" fmla="*/ 850232 h 4652211"/>
              <a:gd name="connsiteX12" fmla="*/ 802105 w 6448988"/>
              <a:gd name="connsiteY12" fmla="*/ 802106 h 4652211"/>
              <a:gd name="connsiteX13" fmla="*/ 1122947 w 6448988"/>
              <a:gd name="connsiteY13" fmla="*/ 834190 h 4652211"/>
              <a:gd name="connsiteX14" fmla="*/ 1171074 w 6448988"/>
              <a:gd name="connsiteY14" fmla="*/ 866274 h 4652211"/>
              <a:gd name="connsiteX15" fmla="*/ 1235242 w 6448988"/>
              <a:gd name="connsiteY15" fmla="*/ 898358 h 4652211"/>
              <a:gd name="connsiteX16" fmla="*/ 1347537 w 6448988"/>
              <a:gd name="connsiteY16" fmla="*/ 1010653 h 4652211"/>
              <a:gd name="connsiteX17" fmla="*/ 1363579 w 6448988"/>
              <a:gd name="connsiteY17" fmla="*/ 1058779 h 4652211"/>
              <a:gd name="connsiteX18" fmla="*/ 1411705 w 6448988"/>
              <a:gd name="connsiteY18" fmla="*/ 1090864 h 4652211"/>
              <a:gd name="connsiteX19" fmla="*/ 1443790 w 6448988"/>
              <a:gd name="connsiteY19" fmla="*/ 1122948 h 4652211"/>
              <a:gd name="connsiteX20" fmla="*/ 1491916 w 6448988"/>
              <a:gd name="connsiteY20" fmla="*/ 1138990 h 4652211"/>
              <a:gd name="connsiteX21" fmla="*/ 1684421 w 6448988"/>
              <a:gd name="connsiteY21" fmla="*/ 1171074 h 4652211"/>
              <a:gd name="connsiteX22" fmla="*/ 2069432 w 6448988"/>
              <a:gd name="connsiteY22" fmla="*/ 1203158 h 4652211"/>
              <a:gd name="connsiteX23" fmla="*/ 2133600 w 6448988"/>
              <a:gd name="connsiteY23" fmla="*/ 1219200 h 4652211"/>
              <a:gd name="connsiteX24" fmla="*/ 2277979 w 6448988"/>
              <a:gd name="connsiteY24" fmla="*/ 1251285 h 4652211"/>
              <a:gd name="connsiteX25" fmla="*/ 2374232 w 6448988"/>
              <a:gd name="connsiteY25" fmla="*/ 1283369 h 4652211"/>
              <a:gd name="connsiteX26" fmla="*/ 2566737 w 6448988"/>
              <a:gd name="connsiteY26" fmla="*/ 1299411 h 4652211"/>
              <a:gd name="connsiteX27" fmla="*/ 2791326 w 6448988"/>
              <a:gd name="connsiteY27" fmla="*/ 1331495 h 4652211"/>
              <a:gd name="connsiteX28" fmla="*/ 2871537 w 6448988"/>
              <a:gd name="connsiteY28" fmla="*/ 1363579 h 4652211"/>
              <a:gd name="connsiteX29" fmla="*/ 2935705 w 6448988"/>
              <a:gd name="connsiteY29" fmla="*/ 1379622 h 4652211"/>
              <a:gd name="connsiteX30" fmla="*/ 2999874 w 6448988"/>
              <a:gd name="connsiteY30" fmla="*/ 1411706 h 4652211"/>
              <a:gd name="connsiteX31" fmla="*/ 3144253 w 6448988"/>
              <a:gd name="connsiteY31" fmla="*/ 1443790 h 4652211"/>
              <a:gd name="connsiteX32" fmla="*/ 3208421 w 6448988"/>
              <a:gd name="connsiteY32" fmla="*/ 1459832 h 4652211"/>
              <a:gd name="connsiteX33" fmla="*/ 3256547 w 6448988"/>
              <a:gd name="connsiteY33" fmla="*/ 1491916 h 4652211"/>
              <a:gd name="connsiteX34" fmla="*/ 3465095 w 6448988"/>
              <a:gd name="connsiteY34" fmla="*/ 1556085 h 4652211"/>
              <a:gd name="connsiteX35" fmla="*/ 3561347 w 6448988"/>
              <a:gd name="connsiteY35" fmla="*/ 1620253 h 4652211"/>
              <a:gd name="connsiteX36" fmla="*/ 3593432 w 6448988"/>
              <a:gd name="connsiteY36" fmla="*/ 1652337 h 4652211"/>
              <a:gd name="connsiteX37" fmla="*/ 3657600 w 6448988"/>
              <a:gd name="connsiteY37" fmla="*/ 1700464 h 4652211"/>
              <a:gd name="connsiteX38" fmla="*/ 3721769 w 6448988"/>
              <a:gd name="connsiteY38" fmla="*/ 1796716 h 4652211"/>
              <a:gd name="connsiteX39" fmla="*/ 3801979 w 6448988"/>
              <a:gd name="connsiteY39" fmla="*/ 1909011 h 4652211"/>
              <a:gd name="connsiteX40" fmla="*/ 3834063 w 6448988"/>
              <a:gd name="connsiteY40" fmla="*/ 2005264 h 4652211"/>
              <a:gd name="connsiteX41" fmla="*/ 3914274 w 6448988"/>
              <a:gd name="connsiteY41" fmla="*/ 2117558 h 4652211"/>
              <a:gd name="connsiteX42" fmla="*/ 3978442 w 6448988"/>
              <a:gd name="connsiteY42" fmla="*/ 2245895 h 4652211"/>
              <a:gd name="connsiteX43" fmla="*/ 4026569 w 6448988"/>
              <a:gd name="connsiteY43" fmla="*/ 2406316 h 4652211"/>
              <a:gd name="connsiteX44" fmla="*/ 4058653 w 6448988"/>
              <a:gd name="connsiteY44" fmla="*/ 2486527 h 4652211"/>
              <a:gd name="connsiteX45" fmla="*/ 4106779 w 6448988"/>
              <a:gd name="connsiteY45" fmla="*/ 2679032 h 4652211"/>
              <a:gd name="connsiteX46" fmla="*/ 4154905 w 6448988"/>
              <a:gd name="connsiteY46" fmla="*/ 3015916 h 4652211"/>
              <a:gd name="connsiteX47" fmla="*/ 4203032 w 6448988"/>
              <a:gd name="connsiteY47" fmla="*/ 3160295 h 4652211"/>
              <a:gd name="connsiteX48" fmla="*/ 4219074 w 6448988"/>
              <a:gd name="connsiteY48" fmla="*/ 3288632 h 4652211"/>
              <a:gd name="connsiteX49" fmla="*/ 4267200 w 6448988"/>
              <a:gd name="connsiteY49" fmla="*/ 3400927 h 4652211"/>
              <a:gd name="connsiteX50" fmla="*/ 4299284 w 6448988"/>
              <a:gd name="connsiteY50" fmla="*/ 3529264 h 4652211"/>
              <a:gd name="connsiteX51" fmla="*/ 4363453 w 6448988"/>
              <a:gd name="connsiteY51" fmla="*/ 3657600 h 4652211"/>
              <a:gd name="connsiteX52" fmla="*/ 4395537 w 6448988"/>
              <a:gd name="connsiteY52" fmla="*/ 3721769 h 4652211"/>
              <a:gd name="connsiteX53" fmla="*/ 4427621 w 6448988"/>
              <a:gd name="connsiteY53" fmla="*/ 3801979 h 4652211"/>
              <a:gd name="connsiteX54" fmla="*/ 4459705 w 6448988"/>
              <a:gd name="connsiteY54" fmla="*/ 3866148 h 4652211"/>
              <a:gd name="connsiteX55" fmla="*/ 4523874 w 6448988"/>
              <a:gd name="connsiteY55" fmla="*/ 4058653 h 4652211"/>
              <a:gd name="connsiteX56" fmla="*/ 4572000 w 6448988"/>
              <a:gd name="connsiteY56" fmla="*/ 4186990 h 4652211"/>
              <a:gd name="connsiteX57" fmla="*/ 4700337 w 6448988"/>
              <a:gd name="connsiteY57" fmla="*/ 4251158 h 4652211"/>
              <a:gd name="connsiteX58" fmla="*/ 4780547 w 6448988"/>
              <a:gd name="connsiteY58" fmla="*/ 4283243 h 4652211"/>
              <a:gd name="connsiteX59" fmla="*/ 5470358 w 6448988"/>
              <a:gd name="connsiteY59" fmla="*/ 4299285 h 4652211"/>
              <a:gd name="connsiteX60" fmla="*/ 5534526 w 6448988"/>
              <a:gd name="connsiteY60" fmla="*/ 4315327 h 4652211"/>
              <a:gd name="connsiteX61" fmla="*/ 5614737 w 6448988"/>
              <a:gd name="connsiteY61" fmla="*/ 4331369 h 4652211"/>
              <a:gd name="connsiteX62" fmla="*/ 5775158 w 6448988"/>
              <a:gd name="connsiteY62" fmla="*/ 4379495 h 4652211"/>
              <a:gd name="connsiteX63" fmla="*/ 5967663 w 6448988"/>
              <a:gd name="connsiteY63" fmla="*/ 4411579 h 4652211"/>
              <a:gd name="connsiteX64" fmla="*/ 6240379 w 6448988"/>
              <a:gd name="connsiteY64" fmla="*/ 4443664 h 4652211"/>
              <a:gd name="connsiteX65" fmla="*/ 6320590 w 6448988"/>
              <a:gd name="connsiteY65" fmla="*/ 4475748 h 4652211"/>
              <a:gd name="connsiteX66" fmla="*/ 6416842 w 6448988"/>
              <a:gd name="connsiteY66" fmla="*/ 4588043 h 4652211"/>
              <a:gd name="connsiteX67" fmla="*/ 6448926 w 6448988"/>
              <a:gd name="connsiteY67" fmla="*/ 4652211 h 465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448988" h="4652211">
                <a:moveTo>
                  <a:pt x="0" y="0"/>
                </a:moveTo>
                <a:cubicBezTo>
                  <a:pt x="21390" y="26737"/>
                  <a:pt x="47540" y="50280"/>
                  <a:pt x="64169" y="80211"/>
                </a:cubicBezTo>
                <a:cubicBezTo>
                  <a:pt x="74876" y="99484"/>
                  <a:pt x="80211" y="122331"/>
                  <a:pt x="80211" y="144379"/>
                </a:cubicBezTo>
                <a:cubicBezTo>
                  <a:pt x="80211" y="450284"/>
                  <a:pt x="99238" y="377551"/>
                  <a:pt x="32084" y="545432"/>
                </a:cubicBezTo>
                <a:cubicBezTo>
                  <a:pt x="42779" y="614948"/>
                  <a:pt x="51207" y="684850"/>
                  <a:pt x="64169" y="753979"/>
                </a:cubicBezTo>
                <a:cubicBezTo>
                  <a:pt x="67285" y="770599"/>
                  <a:pt x="71249" y="787766"/>
                  <a:pt x="80211" y="802106"/>
                </a:cubicBezTo>
                <a:cubicBezTo>
                  <a:pt x="98358" y="831141"/>
                  <a:pt x="121832" y="856548"/>
                  <a:pt x="144379" y="882316"/>
                </a:cubicBezTo>
                <a:cubicBezTo>
                  <a:pt x="159318" y="899390"/>
                  <a:pt x="173628" y="917858"/>
                  <a:pt x="192505" y="930443"/>
                </a:cubicBezTo>
                <a:cubicBezTo>
                  <a:pt x="223048" y="950805"/>
                  <a:pt x="343418" y="961169"/>
                  <a:pt x="352926" y="962527"/>
                </a:cubicBezTo>
                <a:cubicBezTo>
                  <a:pt x="411747" y="946485"/>
                  <a:pt x="472302" y="935808"/>
                  <a:pt x="529390" y="914400"/>
                </a:cubicBezTo>
                <a:cubicBezTo>
                  <a:pt x="558585" y="903452"/>
                  <a:pt x="580650" y="877854"/>
                  <a:pt x="609600" y="866274"/>
                </a:cubicBezTo>
                <a:cubicBezTo>
                  <a:pt x="634916" y="856148"/>
                  <a:pt x="663359" y="856845"/>
                  <a:pt x="689811" y="850232"/>
                </a:cubicBezTo>
                <a:cubicBezTo>
                  <a:pt x="737019" y="838430"/>
                  <a:pt x="756194" y="825061"/>
                  <a:pt x="802105" y="802106"/>
                </a:cubicBezTo>
                <a:cubicBezTo>
                  <a:pt x="803818" y="802220"/>
                  <a:pt x="1054173" y="808400"/>
                  <a:pt x="1122947" y="834190"/>
                </a:cubicBezTo>
                <a:cubicBezTo>
                  <a:pt x="1141000" y="840960"/>
                  <a:pt x="1154334" y="856708"/>
                  <a:pt x="1171074" y="866274"/>
                </a:cubicBezTo>
                <a:cubicBezTo>
                  <a:pt x="1191837" y="878139"/>
                  <a:pt x="1213853" y="887663"/>
                  <a:pt x="1235242" y="898358"/>
                </a:cubicBezTo>
                <a:cubicBezTo>
                  <a:pt x="1345319" y="1063477"/>
                  <a:pt x="1147492" y="777269"/>
                  <a:pt x="1347537" y="1010653"/>
                </a:cubicBezTo>
                <a:cubicBezTo>
                  <a:pt x="1358542" y="1023492"/>
                  <a:pt x="1353016" y="1045575"/>
                  <a:pt x="1363579" y="1058779"/>
                </a:cubicBezTo>
                <a:cubicBezTo>
                  <a:pt x="1375623" y="1073834"/>
                  <a:pt x="1396650" y="1078820"/>
                  <a:pt x="1411705" y="1090864"/>
                </a:cubicBezTo>
                <a:cubicBezTo>
                  <a:pt x="1423515" y="1100312"/>
                  <a:pt x="1430821" y="1115166"/>
                  <a:pt x="1443790" y="1122948"/>
                </a:cubicBezTo>
                <a:cubicBezTo>
                  <a:pt x="1458290" y="1131648"/>
                  <a:pt x="1475657" y="1134345"/>
                  <a:pt x="1491916" y="1138990"/>
                </a:cubicBezTo>
                <a:cubicBezTo>
                  <a:pt x="1581013" y="1164446"/>
                  <a:pt x="1567244" y="1154335"/>
                  <a:pt x="1684421" y="1171074"/>
                </a:cubicBezTo>
                <a:cubicBezTo>
                  <a:pt x="1927947" y="1205863"/>
                  <a:pt x="1593538" y="1176720"/>
                  <a:pt x="2069432" y="1203158"/>
                </a:cubicBezTo>
                <a:lnTo>
                  <a:pt x="2133600" y="1219200"/>
                </a:lnTo>
                <a:cubicBezTo>
                  <a:pt x="2181638" y="1230286"/>
                  <a:pt x="2230343" y="1238582"/>
                  <a:pt x="2277979" y="1251285"/>
                </a:cubicBezTo>
                <a:cubicBezTo>
                  <a:pt x="2310657" y="1259999"/>
                  <a:pt x="2340872" y="1277809"/>
                  <a:pt x="2374232" y="1283369"/>
                </a:cubicBezTo>
                <a:cubicBezTo>
                  <a:pt x="2437747" y="1293955"/>
                  <a:pt x="2502666" y="1293004"/>
                  <a:pt x="2566737" y="1299411"/>
                </a:cubicBezTo>
                <a:cubicBezTo>
                  <a:pt x="2667121" y="1309449"/>
                  <a:pt x="2697989" y="1315939"/>
                  <a:pt x="2791326" y="1331495"/>
                </a:cubicBezTo>
                <a:cubicBezTo>
                  <a:pt x="2818063" y="1342190"/>
                  <a:pt x="2844218" y="1354473"/>
                  <a:pt x="2871537" y="1363579"/>
                </a:cubicBezTo>
                <a:cubicBezTo>
                  <a:pt x="2892453" y="1370551"/>
                  <a:pt x="2915061" y="1371880"/>
                  <a:pt x="2935705" y="1379622"/>
                </a:cubicBezTo>
                <a:cubicBezTo>
                  <a:pt x="2958097" y="1388019"/>
                  <a:pt x="2977017" y="1404673"/>
                  <a:pt x="2999874" y="1411706"/>
                </a:cubicBezTo>
                <a:cubicBezTo>
                  <a:pt x="3046994" y="1426204"/>
                  <a:pt x="3096215" y="1432704"/>
                  <a:pt x="3144253" y="1443790"/>
                </a:cubicBezTo>
                <a:cubicBezTo>
                  <a:pt x="3165736" y="1448748"/>
                  <a:pt x="3187032" y="1454485"/>
                  <a:pt x="3208421" y="1459832"/>
                </a:cubicBezTo>
                <a:cubicBezTo>
                  <a:pt x="3224463" y="1470527"/>
                  <a:pt x="3238750" y="1484501"/>
                  <a:pt x="3256547" y="1491916"/>
                </a:cubicBezTo>
                <a:cubicBezTo>
                  <a:pt x="3339200" y="1526355"/>
                  <a:pt x="3387629" y="1536719"/>
                  <a:pt x="3465095" y="1556085"/>
                </a:cubicBezTo>
                <a:cubicBezTo>
                  <a:pt x="3497179" y="1577474"/>
                  <a:pt x="3534080" y="1592987"/>
                  <a:pt x="3561347" y="1620253"/>
                </a:cubicBezTo>
                <a:cubicBezTo>
                  <a:pt x="3572042" y="1630948"/>
                  <a:pt x="3581813" y="1642654"/>
                  <a:pt x="3593432" y="1652337"/>
                </a:cubicBezTo>
                <a:cubicBezTo>
                  <a:pt x="3613972" y="1669454"/>
                  <a:pt x="3639837" y="1680481"/>
                  <a:pt x="3657600" y="1700464"/>
                </a:cubicBezTo>
                <a:cubicBezTo>
                  <a:pt x="3683218" y="1729284"/>
                  <a:pt x="3700380" y="1764632"/>
                  <a:pt x="3721769" y="1796716"/>
                </a:cubicBezTo>
                <a:cubicBezTo>
                  <a:pt x="3768694" y="1867103"/>
                  <a:pt x="3742271" y="1829400"/>
                  <a:pt x="3801979" y="1909011"/>
                </a:cubicBezTo>
                <a:cubicBezTo>
                  <a:pt x="3812674" y="1941095"/>
                  <a:pt x="3813771" y="1978208"/>
                  <a:pt x="3834063" y="2005264"/>
                </a:cubicBezTo>
                <a:cubicBezTo>
                  <a:pt x="3893758" y="2084856"/>
                  <a:pt x="3867359" y="2047186"/>
                  <a:pt x="3914274" y="2117558"/>
                </a:cubicBezTo>
                <a:cubicBezTo>
                  <a:pt x="3960721" y="2256902"/>
                  <a:pt x="3883733" y="2037534"/>
                  <a:pt x="3978442" y="2245895"/>
                </a:cubicBezTo>
                <a:cubicBezTo>
                  <a:pt x="4024922" y="2348151"/>
                  <a:pt x="3997483" y="2319060"/>
                  <a:pt x="4026569" y="2406316"/>
                </a:cubicBezTo>
                <a:cubicBezTo>
                  <a:pt x="4035675" y="2433635"/>
                  <a:pt x="4050528" y="2458901"/>
                  <a:pt x="4058653" y="2486527"/>
                </a:cubicBezTo>
                <a:cubicBezTo>
                  <a:pt x="4077316" y="2549983"/>
                  <a:pt x="4106779" y="2679032"/>
                  <a:pt x="4106779" y="2679032"/>
                </a:cubicBezTo>
                <a:cubicBezTo>
                  <a:pt x="4119399" y="2805236"/>
                  <a:pt x="4123632" y="2890826"/>
                  <a:pt x="4154905" y="3015916"/>
                </a:cubicBezTo>
                <a:cubicBezTo>
                  <a:pt x="4167209" y="3065131"/>
                  <a:pt x="4203032" y="3160295"/>
                  <a:pt x="4203032" y="3160295"/>
                </a:cubicBezTo>
                <a:cubicBezTo>
                  <a:pt x="4208379" y="3203074"/>
                  <a:pt x="4211362" y="3246215"/>
                  <a:pt x="4219074" y="3288632"/>
                </a:cubicBezTo>
                <a:cubicBezTo>
                  <a:pt x="4230287" y="3350305"/>
                  <a:pt x="4245078" y="3334560"/>
                  <a:pt x="4267200" y="3400927"/>
                </a:cubicBezTo>
                <a:cubicBezTo>
                  <a:pt x="4281144" y="3442760"/>
                  <a:pt x="4279564" y="3489824"/>
                  <a:pt x="4299284" y="3529264"/>
                </a:cubicBezTo>
                <a:lnTo>
                  <a:pt x="4363453" y="3657600"/>
                </a:lnTo>
                <a:cubicBezTo>
                  <a:pt x="4374148" y="3678990"/>
                  <a:pt x="4386655" y="3699565"/>
                  <a:pt x="4395537" y="3721769"/>
                </a:cubicBezTo>
                <a:cubicBezTo>
                  <a:pt x="4406232" y="3748506"/>
                  <a:pt x="4415926" y="3775665"/>
                  <a:pt x="4427621" y="3801979"/>
                </a:cubicBezTo>
                <a:cubicBezTo>
                  <a:pt x="4437333" y="3823832"/>
                  <a:pt x="4452143" y="3843461"/>
                  <a:pt x="4459705" y="3866148"/>
                </a:cubicBezTo>
                <a:cubicBezTo>
                  <a:pt x="4535473" y="4093450"/>
                  <a:pt x="4451525" y="3913955"/>
                  <a:pt x="4523874" y="4058653"/>
                </a:cubicBezTo>
                <a:cubicBezTo>
                  <a:pt x="4534342" y="4100526"/>
                  <a:pt x="4542392" y="4152448"/>
                  <a:pt x="4572000" y="4186990"/>
                </a:cubicBezTo>
                <a:cubicBezTo>
                  <a:pt x="4623831" y="4247459"/>
                  <a:pt x="4634949" y="4229362"/>
                  <a:pt x="4700337" y="4251158"/>
                </a:cubicBezTo>
                <a:cubicBezTo>
                  <a:pt x="4727656" y="4260264"/>
                  <a:pt x="4751807" y="4281447"/>
                  <a:pt x="4780547" y="4283243"/>
                </a:cubicBezTo>
                <a:cubicBezTo>
                  <a:pt x="5010098" y="4297590"/>
                  <a:pt x="5240421" y="4293938"/>
                  <a:pt x="5470358" y="4299285"/>
                </a:cubicBezTo>
                <a:cubicBezTo>
                  <a:pt x="5491747" y="4304632"/>
                  <a:pt x="5513003" y="4310544"/>
                  <a:pt x="5534526" y="4315327"/>
                </a:cubicBezTo>
                <a:cubicBezTo>
                  <a:pt x="5561143" y="4321242"/>
                  <a:pt x="5588870" y="4322747"/>
                  <a:pt x="5614737" y="4331369"/>
                </a:cubicBezTo>
                <a:cubicBezTo>
                  <a:pt x="5801260" y="4393543"/>
                  <a:pt x="5528464" y="4338380"/>
                  <a:pt x="5775158" y="4379495"/>
                </a:cubicBezTo>
                <a:cubicBezTo>
                  <a:pt x="5872975" y="4412101"/>
                  <a:pt x="5795729" y="4390087"/>
                  <a:pt x="5967663" y="4411579"/>
                </a:cubicBezTo>
                <a:cubicBezTo>
                  <a:pt x="6251383" y="4447045"/>
                  <a:pt x="5874305" y="4407057"/>
                  <a:pt x="6240379" y="4443664"/>
                </a:cubicBezTo>
                <a:cubicBezTo>
                  <a:pt x="6267116" y="4454359"/>
                  <a:pt x="6296170" y="4460486"/>
                  <a:pt x="6320590" y="4475748"/>
                </a:cubicBezTo>
                <a:cubicBezTo>
                  <a:pt x="6350682" y="4494555"/>
                  <a:pt x="6398639" y="4562558"/>
                  <a:pt x="6416842" y="4588043"/>
                </a:cubicBezTo>
                <a:cubicBezTo>
                  <a:pt x="6451892" y="4637114"/>
                  <a:pt x="6448926" y="4617861"/>
                  <a:pt x="6448926" y="46522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3F90E5-DE87-488F-AD79-918C09678AC0}"/>
              </a:ext>
            </a:extLst>
          </p:cNvPr>
          <p:cNvSpPr txBox="1"/>
          <p:nvPr/>
        </p:nvSpPr>
        <p:spPr>
          <a:xfrm>
            <a:off x="3466181" y="710965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4FCC82-E456-4761-89E1-C21A0C3953A0}"/>
              </a:ext>
            </a:extLst>
          </p:cNvPr>
          <p:cNvSpPr txBox="1"/>
          <p:nvPr/>
        </p:nvSpPr>
        <p:spPr>
          <a:xfrm>
            <a:off x="4092814" y="1015834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900B6D-7A69-4B6F-AD60-018779BFB5DB}"/>
              </a:ext>
            </a:extLst>
          </p:cNvPr>
          <p:cNvSpPr txBox="1"/>
          <p:nvPr/>
        </p:nvSpPr>
        <p:spPr>
          <a:xfrm>
            <a:off x="4371699" y="919797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28C010-2EB0-4181-886B-DE84F08B2003}"/>
              </a:ext>
            </a:extLst>
          </p:cNvPr>
          <p:cNvSpPr txBox="1"/>
          <p:nvPr/>
        </p:nvSpPr>
        <p:spPr>
          <a:xfrm>
            <a:off x="3840538" y="1386556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BA897B-8C71-4719-94E1-5BA83384818C}"/>
              </a:ext>
            </a:extLst>
          </p:cNvPr>
          <p:cNvSpPr txBox="1"/>
          <p:nvPr/>
        </p:nvSpPr>
        <p:spPr>
          <a:xfrm>
            <a:off x="4335287" y="2080286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B785D89-D5DB-40AE-B32B-56CC1BFF9CBB}"/>
              </a:ext>
            </a:extLst>
          </p:cNvPr>
          <p:cNvSpPr txBox="1"/>
          <p:nvPr/>
        </p:nvSpPr>
        <p:spPr>
          <a:xfrm>
            <a:off x="5572861" y="2810534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6031D5-C610-45F5-9B3D-811F60421C2E}"/>
              </a:ext>
            </a:extLst>
          </p:cNvPr>
          <p:cNvSpPr txBox="1"/>
          <p:nvPr/>
        </p:nvSpPr>
        <p:spPr>
          <a:xfrm>
            <a:off x="4724521" y="336003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E0BF78-2B47-4C6A-B9CD-71A24C07251C}"/>
              </a:ext>
            </a:extLst>
          </p:cNvPr>
          <p:cNvSpPr txBox="1"/>
          <p:nvPr/>
        </p:nvSpPr>
        <p:spPr>
          <a:xfrm>
            <a:off x="4100988" y="3533162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462973E-39E9-4436-8CE8-73B07B34054D}"/>
              </a:ext>
            </a:extLst>
          </p:cNvPr>
          <p:cNvSpPr txBox="1"/>
          <p:nvPr/>
        </p:nvSpPr>
        <p:spPr>
          <a:xfrm>
            <a:off x="6928295" y="4377825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7EFC48-7C19-405F-A508-9E17ED993B28}"/>
              </a:ext>
            </a:extLst>
          </p:cNvPr>
          <p:cNvSpPr txBox="1"/>
          <p:nvPr/>
        </p:nvSpPr>
        <p:spPr>
          <a:xfrm>
            <a:off x="6345907" y="168708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3B1056-07C3-4A1A-96E6-8A79D858A8F3}"/>
              </a:ext>
            </a:extLst>
          </p:cNvPr>
          <p:cNvSpPr txBox="1"/>
          <p:nvPr/>
        </p:nvSpPr>
        <p:spPr>
          <a:xfrm>
            <a:off x="4056813" y="2830602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D8E49E-7400-1BAC-EA2A-F5471ADC4141}"/>
              </a:ext>
            </a:extLst>
          </p:cNvPr>
          <p:cNvSpPr txBox="1"/>
          <p:nvPr/>
        </p:nvSpPr>
        <p:spPr>
          <a:xfrm>
            <a:off x="94989" y="130775"/>
            <a:ext cx="21360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Đông Nam Á gồm có 11 quốc gia.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panose="020405030504060302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50424465-0548-7B73-A621-CF524F7917BC}"/>
              </a:ext>
            </a:extLst>
          </p:cNvPr>
          <p:cNvCxnSpPr>
            <a:cxnSpLocks/>
          </p:cNvCxnSpPr>
          <p:nvPr/>
        </p:nvCxnSpPr>
        <p:spPr>
          <a:xfrm flipH="1">
            <a:off x="1966241" y="1920462"/>
            <a:ext cx="225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98CCAB7-851B-C1F8-2F10-A3797F11C2D3}"/>
              </a:ext>
            </a:extLst>
          </p:cNvPr>
          <p:cNvCxnSpPr>
            <a:cxnSpLocks/>
          </p:cNvCxnSpPr>
          <p:nvPr/>
        </p:nvCxnSpPr>
        <p:spPr>
          <a:xfrm flipH="1" flipV="1">
            <a:off x="2447981" y="3360038"/>
            <a:ext cx="2817961" cy="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AE7618-403E-7C02-69E1-809A2E31F83A}"/>
              </a:ext>
            </a:extLst>
          </p:cNvPr>
          <p:cNvSpPr txBox="1"/>
          <p:nvPr/>
        </p:nvSpPr>
        <p:spPr>
          <a:xfrm>
            <a:off x="73324" y="1571222"/>
            <a:ext cx="19072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Đông Nam Á lục địa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68800C-ADBF-2C0E-0530-E8D57DE77962}"/>
              </a:ext>
            </a:extLst>
          </p:cNvPr>
          <p:cNvSpPr txBox="1"/>
          <p:nvPr/>
        </p:nvSpPr>
        <p:spPr>
          <a:xfrm>
            <a:off x="32635" y="3087959"/>
            <a:ext cx="24153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Đông Nam Á hải đảo.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panose="020405030504060302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C4C60E-E50E-32D3-5787-5695C730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37A3BD-722C-87A8-B153-361F2BA057E4}"/>
              </a:ext>
            </a:extLst>
          </p:cNvPr>
          <p:cNvSpPr txBox="1"/>
          <p:nvPr/>
        </p:nvSpPr>
        <p:spPr>
          <a:xfrm>
            <a:off x="2200911" y="101308"/>
            <a:ext cx="605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400" u="sng" dirty="0">
                <a:latin typeface="Arial" panose="020B0604020202020204" pitchFamily="34" charset="0"/>
                <a:cs typeface="Arial" panose="020B0604020202020204" pitchFamily="34" charset="0"/>
              </a:rPr>
              <a:t>Lịch sử và địa lí: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C08756-0584-D070-F8F5-DB2BF2728870}"/>
              </a:ext>
            </a:extLst>
          </p:cNvPr>
          <p:cNvSpPr txBox="1"/>
          <p:nvPr/>
        </p:nvSpPr>
        <p:spPr>
          <a:xfrm>
            <a:off x="84222" y="893551"/>
            <a:ext cx="897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HIỆP HỘI CÁC QUỐC GIA ĐÔNG NAM Á (TIẾT 1)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9A6F96-8166-FA02-6EC7-A32C211D29DF}"/>
              </a:ext>
            </a:extLst>
          </p:cNvPr>
          <p:cNvSpPr txBox="1"/>
          <p:nvPr/>
        </p:nvSpPr>
        <p:spPr>
          <a:xfrm>
            <a:off x="84222" y="1401946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của khu vực Đông Nam Á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BD5CC-8B53-C696-5904-9B8E04AC6C81}"/>
              </a:ext>
            </a:extLst>
          </p:cNvPr>
          <p:cNvSpPr txBox="1"/>
          <p:nvPr/>
        </p:nvSpPr>
        <p:spPr>
          <a:xfrm>
            <a:off x="84222" y="1998603"/>
            <a:ext cx="868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n-lt"/>
                <a:ea typeface="Cambria" panose="02040503050406030204" pitchFamily="18" charset="0"/>
              </a:rPr>
              <a:t>+ </a:t>
            </a:r>
            <a:r>
              <a:rPr lang="en-US" sz="2400" dirty="0">
                <a:latin typeface="+mn-lt"/>
                <a:ea typeface="Cambria" panose="02040503050406030204" pitchFamily="18" charset="0"/>
              </a:rPr>
              <a:t>X</a:t>
            </a:r>
            <a:r>
              <a:rPr lang="vi-VN" sz="2400" dirty="0">
                <a:latin typeface="+mn-lt"/>
                <a:ea typeface="Cambria" panose="02040503050406030204" pitchFamily="18" charset="0"/>
              </a:rPr>
              <a:t>ác định vị trí các nước trong bộ phận Đông Nam Á lục địa và vị trí các nước trong phần Đông Nam Á hải đảo.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3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云形 69">
            <a:extLst>
              <a:ext uri="{FF2B5EF4-FFF2-40B4-BE49-F238E27FC236}">
                <a16:creationId xmlns:a16="http://schemas.microsoft.com/office/drawing/2014/main" xmlns="" id="{59BDCA50-9818-2A9C-C5C4-27BCC7406B71}"/>
              </a:ext>
            </a:extLst>
          </p:cNvPr>
          <p:cNvSpPr/>
          <p:nvPr/>
        </p:nvSpPr>
        <p:spPr>
          <a:xfrm>
            <a:off x="177802" y="165099"/>
            <a:ext cx="8813799" cy="4838700"/>
          </a:xfrm>
          <a:prstGeom prst="roundRect">
            <a:avLst>
              <a:gd name="adj" fmla="val 11573"/>
            </a:avLst>
          </a:prstGeom>
          <a:solidFill>
            <a:schemeClr val="bg1"/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spcBef>
                <a:spcPct val="0"/>
              </a:spcBef>
              <a:buClrTx/>
              <a:defRPr/>
            </a:pPr>
            <a:endParaRPr lang="en-US" altLang="vi-VN" sz="33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11436C0-F1FA-6B20-44E6-957D9E8E751D}"/>
              </a:ext>
            </a:extLst>
          </p:cNvPr>
          <p:cNvGrpSpPr/>
          <p:nvPr/>
        </p:nvGrpSpPr>
        <p:grpSpPr>
          <a:xfrm>
            <a:off x="-169000" y="341305"/>
            <a:ext cx="8965270" cy="4413986"/>
            <a:chOff x="389038" y="458387"/>
            <a:chExt cx="11210295" cy="588531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0E2ECDCF-7CF2-61F9-8039-2A4625F616A7}"/>
                </a:ext>
              </a:extLst>
            </p:cNvPr>
            <p:cNvSpPr/>
            <p:nvPr/>
          </p:nvSpPr>
          <p:spPr>
            <a:xfrm>
              <a:off x="1507067" y="458387"/>
              <a:ext cx="10092266" cy="588531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3" name="Picture 22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504DC8FC-0E2F-438A-7028-CC179036A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05" b="97744" l="10000" r="90000">
                          <a14:foregroundMark x1="17813" y1="27820" x2="34375" y2="40752"/>
                          <a14:foregroundMark x1="32031" y1="27820" x2="17813" y2="41203"/>
                          <a14:foregroundMark x1="21719" y1="24060" x2="17031" y2="35940"/>
                          <a14:foregroundMark x1="17031" y1="33383" x2="23125" y2="37594"/>
                          <a14:foregroundMark x1="49219" y1="28421" x2="48281" y2="44060"/>
                          <a14:foregroundMark x1="44531" y1="30376" x2="47813" y2="45113"/>
                          <a14:foregroundMark x1="49844" y1="30376" x2="52344" y2="30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038" y="702502"/>
              <a:ext cx="2218267" cy="230491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53CE50F-6E06-60AC-7419-11AF49FB8EC4}"/>
              </a:ext>
            </a:extLst>
          </p:cNvPr>
          <p:cNvSpPr txBox="1"/>
          <p:nvPr/>
        </p:nvSpPr>
        <p:spPr>
          <a:xfrm>
            <a:off x="1316736" y="424640"/>
            <a:ext cx="706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vi-VN" sz="2700" kern="1200" dirty="0">
                <a:solidFill>
                  <a:prstClr val="black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Đông Nam Á có vị trí mang tính chiến lược ở khu vực châu Á và trên thế giới. Đông Nam Á nằm trên điểm kết nối của một trong hai tuyến đường hàng hải nhộn nhịp nhất thế giới và là nơi giao thoa của </a:t>
            </a:r>
            <a:r>
              <a:rPr lang="vi-VN" sz="2700" kern="1200">
                <a:solidFill>
                  <a:prstClr val="black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hai nền </a:t>
            </a:r>
            <a:r>
              <a:rPr lang="vi-VN" sz="2700" kern="1200" dirty="0">
                <a:solidFill>
                  <a:prstClr val="black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văn minh lớn (Trung Hoa và Ấn Độ). Tất cả các đặc điểm trên tạo thuận lợi cho các quốc gia trong khu vực Đông Nam Á tiếp cận và giao lưu, hợp tác và buôn bán với những nền kinh tế lớn nhất  thế giới.</a:t>
            </a:r>
            <a:endParaRPr lang="en-US" sz="2700" kern="1200" dirty="0">
              <a:solidFill>
                <a:prstClr val="black"/>
              </a:solidFill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2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9" name="Google Shape;7569;p75"/>
          <p:cNvGrpSpPr/>
          <p:nvPr/>
        </p:nvGrpSpPr>
        <p:grpSpPr>
          <a:xfrm>
            <a:off x="8353196" y="537004"/>
            <a:ext cx="155400" cy="155400"/>
            <a:chOff x="1666623" y="2623621"/>
            <a:chExt cx="155400" cy="155400"/>
          </a:xfrm>
        </p:grpSpPr>
        <p:sp>
          <p:nvSpPr>
            <p:cNvPr id="7570" name="Google Shape;757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8" name="Google Shape;7578;p75"/>
          <p:cNvGrpSpPr/>
          <p:nvPr/>
        </p:nvGrpSpPr>
        <p:grpSpPr>
          <a:xfrm>
            <a:off x="7810146" y="4175354"/>
            <a:ext cx="155400" cy="155400"/>
            <a:chOff x="1666623" y="2623621"/>
            <a:chExt cx="155400" cy="155400"/>
          </a:xfrm>
        </p:grpSpPr>
        <p:sp>
          <p:nvSpPr>
            <p:cNvPr id="7579" name="Google Shape;7579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81" name="Google Shape;7581;p75"/>
          <p:cNvGrpSpPr/>
          <p:nvPr/>
        </p:nvGrpSpPr>
        <p:grpSpPr>
          <a:xfrm rot="5741575">
            <a:off x="300720" y="4612218"/>
            <a:ext cx="450624" cy="494107"/>
            <a:chOff x="1584644" y="2497374"/>
            <a:chExt cx="450609" cy="494091"/>
          </a:xfrm>
        </p:grpSpPr>
        <p:sp>
          <p:nvSpPr>
            <p:cNvPr id="7582" name="Google Shape;7582;p7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7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2" name="Google Shape;7572;p75"/>
          <p:cNvGrpSpPr/>
          <p:nvPr/>
        </p:nvGrpSpPr>
        <p:grpSpPr>
          <a:xfrm>
            <a:off x="986396" y="588616"/>
            <a:ext cx="155400" cy="155400"/>
            <a:chOff x="1666623" y="2623621"/>
            <a:chExt cx="155400" cy="155400"/>
          </a:xfrm>
        </p:grpSpPr>
        <p:sp>
          <p:nvSpPr>
            <p:cNvPr id="7573" name="Google Shape;7573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5" name="Google Shape;7575;p75"/>
          <p:cNvGrpSpPr/>
          <p:nvPr/>
        </p:nvGrpSpPr>
        <p:grpSpPr>
          <a:xfrm>
            <a:off x="1455271" y="818379"/>
            <a:ext cx="155400" cy="155400"/>
            <a:chOff x="1666623" y="2623621"/>
            <a:chExt cx="155400" cy="155400"/>
          </a:xfrm>
        </p:grpSpPr>
        <p:sp>
          <p:nvSpPr>
            <p:cNvPr id="7576" name="Google Shape;7576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6396" y="901060"/>
            <a:ext cx="7632335" cy="3705436"/>
            <a:chOff x="339046" y="287676"/>
            <a:chExt cx="8404147" cy="42921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995385" cy="39910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10B4EA-F000-82C0-B108-4A2093C5D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532" y="1986441"/>
            <a:ext cx="544420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6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F63C07-39A3-DB3D-A924-624C46D3C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FE5A34-1E33-5325-62E4-92F138C809D2}"/>
              </a:ext>
            </a:extLst>
          </p:cNvPr>
          <p:cNvSpPr txBox="1"/>
          <p:nvPr/>
        </p:nvSpPr>
        <p:spPr>
          <a:xfrm>
            <a:off x="2371725" y="184058"/>
            <a:ext cx="440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000" u="sng" dirty="0">
                <a:latin typeface="Arial" panose="020B0604020202020204" pitchFamily="34" charset="0"/>
                <a:cs typeface="Arial" panose="020B0604020202020204" pitchFamily="34" charset="0"/>
              </a:rPr>
              <a:t>Lịch sử và địa lí: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4198DA-6C94-5A2A-A2F4-037F07690527}"/>
              </a:ext>
            </a:extLst>
          </p:cNvPr>
          <p:cNvSpPr txBox="1"/>
          <p:nvPr/>
        </p:nvSpPr>
        <p:spPr>
          <a:xfrm>
            <a:off x="891205" y="893551"/>
            <a:ext cx="710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HIỆP HỘI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8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QUỐC GIA ĐÔNG NAM Á (TIẾT 1)</a:t>
            </a:r>
            <a:endParaRPr lang="en-US" sz="187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2C031-C4F3-C8DE-9CBC-72D5C7E1D5D9}"/>
              </a:ext>
            </a:extLst>
          </p:cNvPr>
          <p:cNvSpPr txBox="1"/>
          <p:nvPr/>
        </p:nvSpPr>
        <p:spPr>
          <a:xfrm>
            <a:off x="635696" y="1499661"/>
            <a:ext cx="7872608" cy="292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 Khu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Đông Nam Á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 10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 11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13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14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E4D1EE7-19E4-3AAC-1FB3-A6443ED1BD4E}"/>
              </a:ext>
            </a:extLst>
          </p:cNvPr>
          <p:cNvSpPr/>
          <p:nvPr/>
        </p:nvSpPr>
        <p:spPr>
          <a:xfrm>
            <a:off x="563671" y="3031299"/>
            <a:ext cx="513567" cy="4001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0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5221C85-440B-4577-A3A7-F15134ADBB53}"/>
  <p:tag name="ISPRING_RESOURCE_FOLDER" val="D:\LỚP 5B NĂM HỌC 2024-2025\GIÁO ÁN 24-25\Học kì 2 24-25\GA tuần 27 24- 25\địa điện tử  27\T1.BAI21\"/>
  <p:tag name="ISPRING_PRESENTATION_PATH" val="D:\LỚP 5B NĂM HỌC 2024-2025\GIÁO ÁN 24-25\Học kì 2 24-25\GA tuần 27 24- 25\địa điện tử  27\T1.BAI21.pptx"/>
  <p:tag name="ISPRING_PROJECT_VERSION" val="9.3"/>
  <p:tag name="ISPRING_PROJECT_FOLDER_UPDATED" val="1"/>
  <p:tag name="ISPRING_SCREEN_RECS_UPDATED" val="D:\LỚP 5B NĂM HỌC 2024-2025\GIÁO ÁN 24-25\Học kì 2 24-25\GA tuần 27 24- 25\địa điện tử  27\T1.BAI21\"/>
  <p:tag name="FLASHSPRING_ZOOM_TAG" val="48"/>
  <p:tag name="ISPRING_PRESENTATION_INFO_2" val="&lt;?xml version=&quot;1.0&quot; encoding=&quot;UTF-8&quot; standalone=&quot;no&quot; ?&gt;&#10;&lt;presentation2&gt;&#10;&#10;  &lt;slides&gt;&#10;    &lt;slide id=&quot;{4F1E6EEA-78DB-4E41-9E60-3DBE982C046C}&quot; pptId=&quot;426&quot;/&gt;&#10;    &lt;slide id=&quot;{C5D6246B-03E5-4BD5-B975-C0FFFCA26418}&quot; pptId=&quot;307&quot;/&gt;&#10;    &lt;slide id=&quot;{68F5FB8A-BC98-427E-85FB-33DCBB88A3C6}&quot; pptId=&quot;431&quot;/&gt;&#10;    &lt;slide id=&quot;{0B209BFF-DE6D-4CD9-9ABD-0548481CD5B2}&quot; pptId=&quot;321&quot;/&gt;&#10;    &lt;slide id=&quot;{49A0B1FC-25FF-4FA9-9F62-F2943E6D11C3}&quot; pptId=&quot;432&quot;/&gt;&#10;    &lt;slide id=&quot;{3B9B92B0-7F19-4618-B5A6-C54F0C419387}&quot; pptId=&quot;308&quot;/&gt;&#10;    &lt;slide id=&quot;{C9C8EE79-8909-4AD0-9357-A965372C8B24}&quot; pptId=&quot;434&quot;/&gt;&#10;    &lt;slide id=&quot;{4F9D39C4-063B-4142-B31F-E7690377FCF8}&quot; pptId=&quot;258&quot;/&gt;&#10;    &lt;slide id=&quot;{A91B20B4-B4B7-47E7-B43C-D3350CEA0D18}&quot; pptId=&quot;3244&quot;/&gt;&#10;    &lt;slide id=&quot;{C0EC88BE-7FF7-445A-9356-BED55CDAB614}&quot; pptId=&quot;3242&quot;/&gt;&#10;    &lt;slide id=&quot;{C88CCE2A-F59F-46F7-9DA1-3768058BA0C7}&quot; pptId=&quot;3241&quot;/&gt;&#10;    &lt;slide id=&quot;{D512512E-AB61-48AB-8D20-9AD4A979E67C}&quot; pptId=&quot;435&quot;/&gt;&#10;    &lt;slide id=&quot;{77F04F1A-AAC3-4EC0-9C53-9BCCD96D0B40}&quot; pptId=&quot;324&quot;/&gt;&#10;    &lt;slide id=&quot;{3F925E32-C6F1-4E2A-A60F-BE4114AA5170}&quot; pptId=&quot;3243&quot;/&gt;&#10;    &lt;slide id=&quot;{02509AF9-6310-4114-8336-9625B98B67EE}&quot; pptId=&quot;323&quot;/&gt;&#10;    &lt;slide id=&quot;{D3426F5C-1462-4B54-89D5-099FA999B37B}&quot; pptId=&quot;312&quot;/&gt;&#10;    &lt;slide id=&quot;{0BBA7E7F-85BE-4E05-BB63-D756CA9E7B83}&quot; pptId=&quot;320&quot;/&gt;&#10;    &lt;slide id=&quot;{685D26AB-DC36-46DA-9F67-1A3B3FAA6811}&quot; pptId=&quot;433&quot;/&gt;&#10;    &lt;slide id=&quot;{9DC96833-E426-433B-814C-A71D368A377F}&quot; pptId=&quot;325&quot;/&gt;&#10;    &lt;slide id=&quot;{B452A374-8FAC-4886-871F-FE3C45D3B1E1}&quot; pptId=&quot;327&quot;/&gt;&#10;    &lt;slide id=&quot;{0AD7DFC3-5B0E-4537-BCFE-02EEF244E4C5}&quot; pptId=&quot;436&quot;/&gt;&#10;    &lt;slide id=&quot;{5010DC4B-CFA5-47C5-A9BE-56B6F58448F9}&quot; pptId=&quot;437&quot;/&gt;&#10;    &lt;slide id=&quot;{E8B77284-4AB6-4796-A7BB-3FC67E538975}&quot; pptId=&quot;328&quot;/&gt;&#10;    &lt;slide id=&quot;{10EDCC77-060E-417A-A6EC-BC4F89D7D346}&quot; pptId=&quot;329&quot;/&gt;&#10;    &lt;slide id=&quot;{58F6311B-C423-4624-9264-46418857AB4C}&quot; pptId=&quot;299&quot;/&gt;&#10;    &lt;slide id=&quot;{A6C0F66B-181E-45C4-A23F-A8DEAF9FDF90}&quot; pptId=&quot;3245&quot;/&gt;&#10;  &lt;/slides&gt;&#10;&#10;  &lt;narration&gt;&#10;    &lt;audioTracks&gt;&#10;      &lt;audioTrack muted=&quot;false&quot; name=&quot;Audio 1&quot; resource=&quot;9cec7737&quot; slideId=&quot;{4F1E6EEA-78DB-4E41-9E60-3DBE982C046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Video 1&quot; resource=&quot;94b92fcb&quot; slideId=&quot;{4F1E6EEA-78DB-4E41-9E60-3DBE982C046C}&quot; startTime=&quot;0&quot; stepIndex=&quot;0&quot; volume=&quot;1&quot;&gt;&#10;        &lt;video format=&quot;yuv420p&quot; frameRate=&quot;30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  <p:tag name="ISPRING_LMS_API_VERSION" val="SCORM 2004 (2nd edition)"/>
  <p:tag name="ISPRING_ULTRA_SCORM_COURSE_ID" val="B54815EF-5C07-408E-89F7-89186D838F2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N|T{3EFF8EC4-C5BD-402D-8146-65F3BEA50A43}&quot;,&quot;D:\\LỚP 5B NĂM HỌC 2024-2025\\GIÁO ÁN 24-25\\Học kì 2 24-25\\GA tuần 27 24- 25\\địa điện tử  2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1.BAI2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AD7DFC3-5B0E-4537-BCFE-02EEF244E4C5}"/>
  <p:tag name="GENSWF_ADVANCE_TIME" val="50.103"/>
  <p:tag name="TIMING" val="|0.795|37.1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8B77284-4AB6-4796-A7BB-3FC67E538975}"/>
  <p:tag name="GENSWF_ADVANCE_TIME" val="42.739"/>
  <p:tag name="TIMING" val="|11.501|1.7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B9B92B0-7F19-4618-B5A6-C54F0C419387}"/>
  <p:tag name="GENSWF_ADVANCE_TIME" val="3.389"/>
  <p:tag name="TIMING" val="|2.4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B9B92B0-7F19-4618-B5A6-C54F0C419387}"/>
  <p:tag name="GENSWF_ADVANCE_TIME" val="3.389"/>
  <p:tag name="TIMING" val="|2.4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9C8EE79-8909-4AD0-9357-A965372C8B24}"/>
  <p:tag name="GENSWF_ADVANCE_TIME" val="40.202"/>
  <p:tag name="TIMING" val="|5.501|2.069|5.033|6.0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EC88BE-7FF7-445A-9356-BED55CDAB614}"/>
  <p:tag name="GENSWF_ADVANCE_TIME" val="25.161"/>
  <p:tag name="TIMING" val="|10.699|1.942|2.563|1.095|5.7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88CCE2A-F59F-46F7-9DA1-3768058BA0C7}"/>
  <p:tag name="GENSWF_ADVANCE_TIME" val="71.005"/>
  <p:tag name="TIMING" val="|3.439|2.101|2.939|3.353|1.618|2.49|2.8|2.294|5.276|2.93|2.204|2.903|6.199|2.999|1.834|1.6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512512E-AB61-48AB-8D20-9AD4A979E67C}"/>
  <p:tag name="GENSWF_ADVANCE_TIME" val="20.141"/>
  <p:tag name="TIMING" val="|2.6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3426F5C-1462-4B54-89D5-099FA999B37B}"/>
  <p:tag name="GENSWF_ADVANCE_TIME" val="46.364"/>
  <p:tag name="TIMING" val="|0.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452A374-8FAC-4886-871F-FE3C45D3B1E1}"/>
  <p:tag name="GENSWF_ADVANCE_TIME" val="3.599"/>
  <p:tag name="TIMING" val="|1.634"/>
</p:tagLst>
</file>

<file path=ppt/theme/theme1.xml><?xml version="1.0" encoding="utf-8"?>
<a:theme xmlns:a="http://schemas.openxmlformats.org/drawingml/2006/main" name="World War II D-Day Invasion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1070</TotalTime>
  <Words>453</Words>
  <Application>Microsoft Office PowerPoint</Application>
  <PresentationFormat>On-screen Show (16:9)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World War II D-Day Invasion by Slidesgo</vt:lpstr>
      <vt:lpstr>Children's Day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T1.BAI21</dc:title>
  <dc:subject>9Slide.vn</dc:subject>
  <dc:creator>huong</dc:creator>
  <dc:description>9Slide.vn</dc:description>
  <cp:lastModifiedBy>ADMIN</cp:lastModifiedBy>
  <cp:revision>103</cp:revision>
  <dcterms:modified xsi:type="dcterms:W3CDTF">2025-05-13T09:47:41Z</dcterms:modified>
  <cp:category>9Slide.vn</cp:category>
</cp:coreProperties>
</file>