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712" r:id="rId3"/>
    <p:sldMasterId id="2147483725" r:id="rId4"/>
  </p:sldMasterIdLst>
  <p:notesMasterIdLst>
    <p:notesMasterId r:id="rId14"/>
  </p:notesMasterIdLst>
  <p:sldIdLst>
    <p:sldId id="263" r:id="rId5"/>
    <p:sldId id="399" r:id="rId6"/>
    <p:sldId id="483" r:id="rId7"/>
    <p:sldId id="489" r:id="rId8"/>
    <p:sldId id="490" r:id="rId9"/>
    <p:sldId id="491" r:id="rId10"/>
    <p:sldId id="492"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3300"/>
    <a:srgbClr val="FF7C80"/>
    <a:srgbClr val="00B050"/>
    <a:srgbClr val="8AC557"/>
    <a:srgbClr val="FFCF01"/>
    <a:srgbClr val="FFE2F5"/>
    <a:srgbClr val="9900FF"/>
    <a:srgbClr val="2E75B6"/>
    <a:srgbClr val="69C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5" autoAdjust="0"/>
    <p:restoredTop sz="81604" autoAdjust="0"/>
  </p:normalViewPr>
  <p:slideViewPr>
    <p:cSldViewPr snapToGrid="0">
      <p:cViewPr>
        <p:scale>
          <a:sx n="95" d="100"/>
          <a:sy n="95" d="100"/>
        </p:scale>
        <p:origin x="-96" y="-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56636-240A-40AF-9BCB-0797B6D990C1}"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E8968-0AD4-4A98-931E-E8D0A08F7B57}" type="slidenum">
              <a:rPr lang="en-US" smtClean="0"/>
              <a:t>‹#›</a:t>
            </a:fld>
            <a:endParaRPr lang="en-US"/>
          </a:p>
        </p:txBody>
      </p:sp>
    </p:spTree>
    <p:extLst>
      <p:ext uri="{BB962C8B-B14F-4D97-AF65-F5344CB8AC3E}">
        <p14:creationId xmlns:p14="http://schemas.microsoft.com/office/powerpoint/2010/main" val="6821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71509BC-224C-C786-F167-5CFCAC3F3B0D}"/>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5" name="Footer Placeholder 4">
            <a:extLst>
              <a:ext uri="{FF2B5EF4-FFF2-40B4-BE49-F238E27FC236}">
                <a16:creationId xmlns:a16="http://schemas.microsoft.com/office/drawing/2014/main" xmlns=""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19626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117916-0A0D-9A24-6172-B23DD4E9B014}"/>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5" name="Footer Placeholder 4">
            <a:extLst>
              <a:ext uri="{FF2B5EF4-FFF2-40B4-BE49-F238E27FC236}">
                <a16:creationId xmlns:a16="http://schemas.microsoft.com/office/drawing/2014/main" xmlns=""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3729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EA5B5-1E87-1817-DACF-2A8D26016B5E}"/>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5" name="Footer Placeholder 4">
            <a:extLst>
              <a:ext uri="{FF2B5EF4-FFF2-40B4-BE49-F238E27FC236}">
                <a16:creationId xmlns:a16="http://schemas.microsoft.com/office/drawing/2014/main" xmlns=""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951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71509BC-224C-C786-F167-5CFCAC3F3B0D}"/>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5" name="Footer Placeholder 4">
            <a:extLst>
              <a:ext uri="{FF2B5EF4-FFF2-40B4-BE49-F238E27FC236}">
                <a16:creationId xmlns:a16="http://schemas.microsoft.com/office/drawing/2014/main" xmlns=""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73635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6790B2-DDC4-270D-3740-EC01851B8209}"/>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5" name="Footer Placeholder 4">
            <a:extLst>
              <a:ext uri="{FF2B5EF4-FFF2-40B4-BE49-F238E27FC236}">
                <a16:creationId xmlns:a16="http://schemas.microsoft.com/office/drawing/2014/main" xmlns=""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88358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46B584-9245-F2B4-4A19-F6FBC5F1D0F9}"/>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5" name="Footer Placeholder 4">
            <a:extLst>
              <a:ext uri="{FF2B5EF4-FFF2-40B4-BE49-F238E27FC236}">
                <a16:creationId xmlns:a16="http://schemas.microsoft.com/office/drawing/2014/main" xmlns=""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7642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B728740-75E3-7B64-DE01-88DC1DB2BDAC}"/>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6" name="Footer Placeholder 5">
            <a:extLst>
              <a:ext uri="{FF2B5EF4-FFF2-40B4-BE49-F238E27FC236}">
                <a16:creationId xmlns:a16="http://schemas.microsoft.com/office/drawing/2014/main" xmlns=""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89938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AECFEC-AC87-553A-05C3-230E9177D09C}"/>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8" name="Footer Placeholder 7">
            <a:extLst>
              <a:ext uri="{FF2B5EF4-FFF2-40B4-BE49-F238E27FC236}">
                <a16:creationId xmlns:a16="http://schemas.microsoft.com/office/drawing/2014/main" xmlns=""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84752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C7D75C6-5CEC-0BC0-DB63-D918BAB8FF2A}"/>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4" name="Footer Placeholder 3">
            <a:extLst>
              <a:ext uri="{FF2B5EF4-FFF2-40B4-BE49-F238E27FC236}">
                <a16:creationId xmlns:a16="http://schemas.microsoft.com/office/drawing/2014/main" xmlns=""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372257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C262C4-5F18-34BA-FD8F-1C4841A26203}"/>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3" name="Footer Placeholder 2">
            <a:extLst>
              <a:ext uri="{FF2B5EF4-FFF2-40B4-BE49-F238E27FC236}">
                <a16:creationId xmlns:a16="http://schemas.microsoft.com/office/drawing/2014/main" xmlns=""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647020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8453EEC-ABCE-0D96-6A81-61E56B49A844}"/>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6" name="Footer Placeholder 5">
            <a:extLst>
              <a:ext uri="{FF2B5EF4-FFF2-40B4-BE49-F238E27FC236}">
                <a16:creationId xmlns:a16="http://schemas.microsoft.com/office/drawing/2014/main" xmlns=""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5417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6790B2-DDC4-270D-3740-EC01851B8209}"/>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5" name="Footer Placeholder 4">
            <a:extLst>
              <a:ext uri="{FF2B5EF4-FFF2-40B4-BE49-F238E27FC236}">
                <a16:creationId xmlns:a16="http://schemas.microsoft.com/office/drawing/2014/main" xmlns=""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881609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8E7E185-F0AA-5DCC-146E-E61E02ACB072}"/>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6" name="Footer Placeholder 5">
            <a:extLst>
              <a:ext uri="{FF2B5EF4-FFF2-40B4-BE49-F238E27FC236}">
                <a16:creationId xmlns:a16="http://schemas.microsoft.com/office/drawing/2014/main" xmlns=""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0468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117916-0A0D-9A24-6172-B23DD4E9B014}"/>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5" name="Footer Placeholder 4">
            <a:extLst>
              <a:ext uri="{FF2B5EF4-FFF2-40B4-BE49-F238E27FC236}">
                <a16:creationId xmlns:a16="http://schemas.microsoft.com/office/drawing/2014/main" xmlns=""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63295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EA5B5-1E87-1817-DACF-2A8D26016B5E}"/>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5" name="Footer Placeholder 4">
            <a:extLst>
              <a:ext uri="{FF2B5EF4-FFF2-40B4-BE49-F238E27FC236}">
                <a16:creationId xmlns:a16="http://schemas.microsoft.com/office/drawing/2014/main" xmlns=""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24073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95AD2A7-E983-FB4E-988C-B76F0C2800E2}"/>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5" name="Footer Placeholder 4">
            <a:extLst>
              <a:ext uri="{FF2B5EF4-FFF2-40B4-BE49-F238E27FC236}">
                <a16:creationId xmlns:a16="http://schemas.microsoft.com/office/drawing/2014/main" xmlns=""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5905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A9A7BF-7782-9377-A4A5-DFCFE03B6650}"/>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5" name="Footer Placeholder 4">
            <a:extLst>
              <a:ext uri="{FF2B5EF4-FFF2-40B4-BE49-F238E27FC236}">
                <a16:creationId xmlns:a16="http://schemas.microsoft.com/office/drawing/2014/main" xmlns=""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528971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F466304-B197-E91D-96AA-9E4C0C48CC07}"/>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5" name="Footer Placeholder 4">
            <a:extLst>
              <a:ext uri="{FF2B5EF4-FFF2-40B4-BE49-F238E27FC236}">
                <a16:creationId xmlns:a16="http://schemas.microsoft.com/office/drawing/2014/main" xmlns=""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3518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3F2F11C-BFC4-9B51-4BF9-C48D87ECCEA4}"/>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6" name="Footer Placeholder 5">
            <a:extLst>
              <a:ext uri="{FF2B5EF4-FFF2-40B4-BE49-F238E27FC236}">
                <a16:creationId xmlns:a16="http://schemas.microsoft.com/office/drawing/2014/main" xmlns=""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40651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A880D7-DD5B-24E3-FEFB-51306CA9DA3F}"/>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8" name="Footer Placeholder 7">
            <a:extLst>
              <a:ext uri="{FF2B5EF4-FFF2-40B4-BE49-F238E27FC236}">
                <a16:creationId xmlns:a16="http://schemas.microsoft.com/office/drawing/2014/main" xmlns=""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29051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C17C8D8-2B59-BBE8-0F0C-0E4262C20B51}"/>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4" name="Footer Placeholder 3">
            <a:extLst>
              <a:ext uri="{FF2B5EF4-FFF2-40B4-BE49-F238E27FC236}">
                <a16:creationId xmlns:a16="http://schemas.microsoft.com/office/drawing/2014/main" xmlns=""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29965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D12A2A-2AFB-4757-E0EE-45095BF83E71}"/>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3" name="Footer Placeholder 2">
            <a:extLst>
              <a:ext uri="{FF2B5EF4-FFF2-40B4-BE49-F238E27FC236}">
                <a16:creationId xmlns:a16="http://schemas.microsoft.com/office/drawing/2014/main" xmlns=""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23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46B584-9245-F2B4-4A19-F6FBC5F1D0F9}"/>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5" name="Footer Placeholder 4">
            <a:extLst>
              <a:ext uri="{FF2B5EF4-FFF2-40B4-BE49-F238E27FC236}">
                <a16:creationId xmlns:a16="http://schemas.microsoft.com/office/drawing/2014/main" xmlns=""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68685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C9766B-51DB-424E-968B-B4B8C6E70286}"/>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6" name="Footer Placeholder 5">
            <a:extLst>
              <a:ext uri="{FF2B5EF4-FFF2-40B4-BE49-F238E27FC236}">
                <a16:creationId xmlns:a16="http://schemas.microsoft.com/office/drawing/2014/main" xmlns=""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67120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00FEC5-9C73-4178-F814-FC670B8C8ED3}"/>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6" name="Footer Placeholder 5">
            <a:extLst>
              <a:ext uri="{FF2B5EF4-FFF2-40B4-BE49-F238E27FC236}">
                <a16:creationId xmlns:a16="http://schemas.microsoft.com/office/drawing/2014/main" xmlns=""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0560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9F9A4A-320E-D258-1401-7F3646B0CA9E}"/>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5" name="Footer Placeholder 4">
            <a:extLst>
              <a:ext uri="{FF2B5EF4-FFF2-40B4-BE49-F238E27FC236}">
                <a16:creationId xmlns:a16="http://schemas.microsoft.com/office/drawing/2014/main" xmlns=""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820822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E7DF85-DC5C-8E9D-A517-1D64E1400DDC}"/>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5" name="Footer Placeholder 4">
            <a:extLst>
              <a:ext uri="{FF2B5EF4-FFF2-40B4-BE49-F238E27FC236}">
                <a16:creationId xmlns:a16="http://schemas.microsoft.com/office/drawing/2014/main" xmlns=""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88811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0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3643090-A5A6-6988-D472-3FA622729551}"/>
              </a:ext>
            </a:extLst>
          </p:cNvPr>
          <p:cNvSpPr>
            <a:spLocks noGrp="1"/>
          </p:cNvSpPr>
          <p:nvPr>
            <p:ph type="dt" sz="half" idx="10"/>
          </p:nvPr>
        </p:nvSpPr>
        <p:spPr/>
        <p:txBody>
          <a:bodyPr/>
          <a:lstStyle/>
          <a:p>
            <a:fld id="{C3CDEAEA-E0E5-4320-BC5C-4B4316445407}" type="datetimeFigureOut">
              <a:rPr lang="en-US" smtClean="0"/>
              <a:t>5/13/2025</a:t>
            </a:fld>
            <a:endParaRPr lang="en-US"/>
          </a:p>
        </p:txBody>
      </p:sp>
      <p:sp>
        <p:nvSpPr>
          <p:cNvPr id="5" name="Footer Placeholder 4">
            <a:extLst>
              <a:ext uri="{FF2B5EF4-FFF2-40B4-BE49-F238E27FC236}">
                <a16:creationId xmlns:a16="http://schemas.microsoft.com/office/drawing/2014/main" xmlns=""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434070"/>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C92B3C-3E9D-E3AD-F6CF-F2A8958EEEE6}"/>
              </a:ext>
            </a:extLst>
          </p:cNvPr>
          <p:cNvSpPr>
            <a:spLocks noGrp="1"/>
          </p:cNvSpPr>
          <p:nvPr>
            <p:ph type="dt" sz="half" idx="10"/>
          </p:nvPr>
        </p:nvSpPr>
        <p:spPr/>
        <p:txBody>
          <a:bodyPr/>
          <a:lstStyle/>
          <a:p>
            <a:fld id="{C3CDEAEA-E0E5-4320-BC5C-4B4316445407}" type="datetimeFigureOut">
              <a:rPr lang="en-US" smtClean="0"/>
              <a:t>5/13/2025</a:t>
            </a:fld>
            <a:endParaRPr lang="en-US"/>
          </a:p>
        </p:txBody>
      </p:sp>
      <p:sp>
        <p:nvSpPr>
          <p:cNvPr id="5" name="Footer Placeholder 4">
            <a:extLst>
              <a:ext uri="{FF2B5EF4-FFF2-40B4-BE49-F238E27FC236}">
                <a16:creationId xmlns:a16="http://schemas.microsoft.com/office/drawing/2014/main" xmlns=""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60050235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CD2299A-7972-A358-F4F0-6BC382E7D39A}"/>
              </a:ext>
            </a:extLst>
          </p:cNvPr>
          <p:cNvSpPr>
            <a:spLocks noGrp="1"/>
          </p:cNvSpPr>
          <p:nvPr>
            <p:ph type="dt" sz="half" idx="10"/>
          </p:nvPr>
        </p:nvSpPr>
        <p:spPr/>
        <p:txBody>
          <a:bodyPr/>
          <a:lstStyle/>
          <a:p>
            <a:fld id="{C3CDEAEA-E0E5-4320-BC5C-4B4316445407}" type="datetimeFigureOut">
              <a:rPr lang="en-US" smtClean="0"/>
              <a:t>5/13/2025</a:t>
            </a:fld>
            <a:endParaRPr lang="en-US"/>
          </a:p>
        </p:txBody>
      </p:sp>
      <p:sp>
        <p:nvSpPr>
          <p:cNvPr id="5" name="Footer Placeholder 4">
            <a:extLst>
              <a:ext uri="{FF2B5EF4-FFF2-40B4-BE49-F238E27FC236}">
                <a16:creationId xmlns:a16="http://schemas.microsoft.com/office/drawing/2014/main" xmlns=""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394564577"/>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5A9D1D-8254-397C-A381-A071F45A508B}"/>
              </a:ext>
            </a:extLst>
          </p:cNvPr>
          <p:cNvSpPr>
            <a:spLocks noGrp="1"/>
          </p:cNvSpPr>
          <p:nvPr>
            <p:ph type="dt" sz="half" idx="10"/>
          </p:nvPr>
        </p:nvSpPr>
        <p:spPr/>
        <p:txBody>
          <a:bodyPr/>
          <a:lstStyle/>
          <a:p>
            <a:fld id="{C3CDEAEA-E0E5-4320-BC5C-4B4316445407}" type="datetimeFigureOut">
              <a:rPr lang="en-US" smtClean="0"/>
              <a:t>5/13/2025</a:t>
            </a:fld>
            <a:endParaRPr lang="en-US"/>
          </a:p>
        </p:txBody>
      </p:sp>
      <p:sp>
        <p:nvSpPr>
          <p:cNvPr id="6" name="Footer Placeholder 5">
            <a:extLst>
              <a:ext uri="{FF2B5EF4-FFF2-40B4-BE49-F238E27FC236}">
                <a16:creationId xmlns:a16="http://schemas.microsoft.com/office/drawing/2014/main" xmlns=""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547850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E7BAE2-2F25-4A64-4046-6E06518C52F0}"/>
              </a:ext>
            </a:extLst>
          </p:cNvPr>
          <p:cNvSpPr>
            <a:spLocks noGrp="1"/>
          </p:cNvSpPr>
          <p:nvPr>
            <p:ph type="dt" sz="half" idx="10"/>
          </p:nvPr>
        </p:nvSpPr>
        <p:spPr/>
        <p:txBody>
          <a:bodyPr/>
          <a:lstStyle/>
          <a:p>
            <a:fld id="{C3CDEAEA-E0E5-4320-BC5C-4B4316445407}" type="datetimeFigureOut">
              <a:rPr lang="en-US" smtClean="0"/>
              <a:t>5/13/2025</a:t>
            </a:fld>
            <a:endParaRPr lang="en-US"/>
          </a:p>
        </p:txBody>
      </p:sp>
      <p:sp>
        <p:nvSpPr>
          <p:cNvPr id="8" name="Footer Placeholder 7">
            <a:extLst>
              <a:ext uri="{FF2B5EF4-FFF2-40B4-BE49-F238E27FC236}">
                <a16:creationId xmlns:a16="http://schemas.microsoft.com/office/drawing/2014/main" xmlns=""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98975930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B728740-75E3-7B64-DE01-88DC1DB2BDAC}"/>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6" name="Footer Placeholder 5">
            <a:extLst>
              <a:ext uri="{FF2B5EF4-FFF2-40B4-BE49-F238E27FC236}">
                <a16:creationId xmlns:a16="http://schemas.microsoft.com/office/drawing/2014/main" xmlns=""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802381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83F1AE-6ED2-F900-01A6-E41CA64BD1B9}"/>
              </a:ext>
            </a:extLst>
          </p:cNvPr>
          <p:cNvSpPr>
            <a:spLocks noGrp="1"/>
          </p:cNvSpPr>
          <p:nvPr>
            <p:ph type="dt" sz="half" idx="10"/>
          </p:nvPr>
        </p:nvSpPr>
        <p:spPr/>
        <p:txBody>
          <a:bodyPr/>
          <a:lstStyle/>
          <a:p>
            <a:fld id="{C3CDEAEA-E0E5-4320-BC5C-4B4316445407}" type="datetimeFigureOut">
              <a:rPr lang="en-US" smtClean="0"/>
              <a:t>5/13/2025</a:t>
            </a:fld>
            <a:endParaRPr lang="en-US"/>
          </a:p>
        </p:txBody>
      </p:sp>
      <p:sp>
        <p:nvSpPr>
          <p:cNvPr id="4" name="Footer Placeholder 3">
            <a:extLst>
              <a:ext uri="{FF2B5EF4-FFF2-40B4-BE49-F238E27FC236}">
                <a16:creationId xmlns:a16="http://schemas.microsoft.com/office/drawing/2014/main" xmlns=""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00596859"/>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6BC318-E041-373C-D93E-CB29E47A0411}"/>
              </a:ext>
            </a:extLst>
          </p:cNvPr>
          <p:cNvSpPr>
            <a:spLocks noGrp="1"/>
          </p:cNvSpPr>
          <p:nvPr>
            <p:ph type="dt" sz="half" idx="10"/>
          </p:nvPr>
        </p:nvSpPr>
        <p:spPr/>
        <p:txBody>
          <a:bodyPr/>
          <a:lstStyle/>
          <a:p>
            <a:fld id="{C3CDEAEA-E0E5-4320-BC5C-4B4316445407}" type="datetimeFigureOut">
              <a:rPr lang="en-US" smtClean="0"/>
              <a:t>5/13/2025</a:t>
            </a:fld>
            <a:endParaRPr lang="en-US"/>
          </a:p>
        </p:txBody>
      </p:sp>
      <p:sp>
        <p:nvSpPr>
          <p:cNvPr id="3" name="Footer Placeholder 2">
            <a:extLst>
              <a:ext uri="{FF2B5EF4-FFF2-40B4-BE49-F238E27FC236}">
                <a16:creationId xmlns:a16="http://schemas.microsoft.com/office/drawing/2014/main" xmlns=""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2196021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C67498-E807-246D-F46C-3A833A1B1835}"/>
              </a:ext>
            </a:extLst>
          </p:cNvPr>
          <p:cNvSpPr>
            <a:spLocks noGrp="1"/>
          </p:cNvSpPr>
          <p:nvPr>
            <p:ph type="dt" sz="half" idx="10"/>
          </p:nvPr>
        </p:nvSpPr>
        <p:spPr/>
        <p:txBody>
          <a:bodyPr/>
          <a:lstStyle/>
          <a:p>
            <a:fld id="{C3CDEAEA-E0E5-4320-BC5C-4B4316445407}" type="datetimeFigureOut">
              <a:rPr lang="en-US" smtClean="0"/>
              <a:t>5/13/2025</a:t>
            </a:fld>
            <a:endParaRPr lang="en-US"/>
          </a:p>
        </p:txBody>
      </p:sp>
      <p:sp>
        <p:nvSpPr>
          <p:cNvPr id="6" name="Footer Placeholder 5">
            <a:extLst>
              <a:ext uri="{FF2B5EF4-FFF2-40B4-BE49-F238E27FC236}">
                <a16:creationId xmlns:a16="http://schemas.microsoft.com/office/drawing/2014/main" xmlns=""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800590295"/>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AD03295-79F2-EEF9-9323-00503737B8BC}"/>
              </a:ext>
            </a:extLst>
          </p:cNvPr>
          <p:cNvSpPr>
            <a:spLocks noGrp="1"/>
          </p:cNvSpPr>
          <p:nvPr>
            <p:ph type="dt" sz="half" idx="10"/>
          </p:nvPr>
        </p:nvSpPr>
        <p:spPr/>
        <p:txBody>
          <a:bodyPr/>
          <a:lstStyle/>
          <a:p>
            <a:fld id="{C3CDEAEA-E0E5-4320-BC5C-4B4316445407}" type="datetimeFigureOut">
              <a:rPr lang="en-US" smtClean="0"/>
              <a:t>5/13/2025</a:t>
            </a:fld>
            <a:endParaRPr lang="en-US"/>
          </a:p>
        </p:txBody>
      </p:sp>
      <p:sp>
        <p:nvSpPr>
          <p:cNvPr id="6" name="Footer Placeholder 5">
            <a:extLst>
              <a:ext uri="{FF2B5EF4-FFF2-40B4-BE49-F238E27FC236}">
                <a16:creationId xmlns:a16="http://schemas.microsoft.com/office/drawing/2014/main" xmlns=""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8847891"/>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13C3F7-62F7-DC91-5A3F-B416D1CB1283}"/>
              </a:ext>
            </a:extLst>
          </p:cNvPr>
          <p:cNvSpPr>
            <a:spLocks noGrp="1"/>
          </p:cNvSpPr>
          <p:nvPr>
            <p:ph type="dt" sz="half" idx="10"/>
          </p:nvPr>
        </p:nvSpPr>
        <p:spPr/>
        <p:txBody>
          <a:bodyPr/>
          <a:lstStyle/>
          <a:p>
            <a:fld id="{C3CDEAEA-E0E5-4320-BC5C-4B4316445407}" type="datetimeFigureOut">
              <a:rPr lang="en-US" smtClean="0"/>
              <a:t>5/13/2025</a:t>
            </a:fld>
            <a:endParaRPr lang="en-US"/>
          </a:p>
        </p:txBody>
      </p:sp>
      <p:sp>
        <p:nvSpPr>
          <p:cNvPr id="5" name="Footer Placeholder 4">
            <a:extLst>
              <a:ext uri="{FF2B5EF4-FFF2-40B4-BE49-F238E27FC236}">
                <a16:creationId xmlns:a16="http://schemas.microsoft.com/office/drawing/2014/main" xmlns=""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6631101"/>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764236-E66A-18A5-04D8-C6B4A8743D6E}"/>
              </a:ext>
            </a:extLst>
          </p:cNvPr>
          <p:cNvSpPr>
            <a:spLocks noGrp="1"/>
          </p:cNvSpPr>
          <p:nvPr>
            <p:ph type="dt" sz="half" idx="10"/>
          </p:nvPr>
        </p:nvSpPr>
        <p:spPr/>
        <p:txBody>
          <a:bodyPr/>
          <a:lstStyle/>
          <a:p>
            <a:fld id="{C3CDEAEA-E0E5-4320-BC5C-4B4316445407}" type="datetimeFigureOut">
              <a:rPr lang="en-US" smtClean="0"/>
              <a:t>5/13/2025</a:t>
            </a:fld>
            <a:endParaRPr lang="en-US"/>
          </a:p>
        </p:txBody>
      </p:sp>
      <p:sp>
        <p:nvSpPr>
          <p:cNvPr id="5" name="Footer Placeholder 4">
            <a:extLst>
              <a:ext uri="{FF2B5EF4-FFF2-40B4-BE49-F238E27FC236}">
                <a16:creationId xmlns:a16="http://schemas.microsoft.com/office/drawing/2014/main" xmlns=""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5840958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AECFEC-AC87-553A-05C3-230E9177D09C}"/>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8" name="Footer Placeholder 7">
            <a:extLst>
              <a:ext uri="{FF2B5EF4-FFF2-40B4-BE49-F238E27FC236}">
                <a16:creationId xmlns:a16="http://schemas.microsoft.com/office/drawing/2014/main" xmlns=""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69108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C7D75C6-5CEC-0BC0-DB63-D918BAB8FF2A}"/>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4" name="Footer Placeholder 3">
            <a:extLst>
              <a:ext uri="{FF2B5EF4-FFF2-40B4-BE49-F238E27FC236}">
                <a16:creationId xmlns:a16="http://schemas.microsoft.com/office/drawing/2014/main" xmlns=""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95986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C262C4-5F18-34BA-FD8F-1C4841A26203}"/>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3" name="Footer Placeholder 2">
            <a:extLst>
              <a:ext uri="{FF2B5EF4-FFF2-40B4-BE49-F238E27FC236}">
                <a16:creationId xmlns:a16="http://schemas.microsoft.com/office/drawing/2014/main" xmlns=""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53691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8453EEC-ABCE-0D96-6A81-61E56B49A844}"/>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6" name="Footer Placeholder 5">
            <a:extLst>
              <a:ext uri="{FF2B5EF4-FFF2-40B4-BE49-F238E27FC236}">
                <a16:creationId xmlns:a16="http://schemas.microsoft.com/office/drawing/2014/main" xmlns=""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00888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8E7E185-F0AA-5DCC-146E-E61E02ACB072}"/>
              </a:ext>
            </a:extLst>
          </p:cNvPr>
          <p:cNvSpPr>
            <a:spLocks noGrp="1"/>
          </p:cNvSpPr>
          <p:nvPr>
            <p:ph type="dt" sz="half" idx="10"/>
          </p:nvPr>
        </p:nvSpPr>
        <p:spPr/>
        <p:txBody>
          <a:bodyPr/>
          <a:lstStyle/>
          <a:p>
            <a:fld id="{01638B5D-C8FA-4973-9796-562B886072BD}" type="datetimeFigureOut">
              <a:rPr lang="en-US" smtClean="0"/>
              <a:t>5/13/2025</a:t>
            </a:fld>
            <a:endParaRPr lang="en-US"/>
          </a:p>
        </p:txBody>
      </p:sp>
      <p:sp>
        <p:nvSpPr>
          <p:cNvPr id="6" name="Footer Placeholder 5">
            <a:extLst>
              <a:ext uri="{FF2B5EF4-FFF2-40B4-BE49-F238E27FC236}">
                <a16:creationId xmlns:a16="http://schemas.microsoft.com/office/drawing/2014/main" xmlns=""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09334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DD795959-82B6-BBDD-A2C2-0BDBA0E09DE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5/13/2025</a:t>
            </a:fld>
            <a:endParaRPr lang="en-US"/>
          </a:p>
        </p:txBody>
      </p:sp>
      <p:sp>
        <p:nvSpPr>
          <p:cNvPr id="5" name="Footer Placeholder 4">
            <a:extLst>
              <a:ext uri="{FF2B5EF4-FFF2-40B4-BE49-F238E27FC236}">
                <a16:creationId xmlns:a16="http://schemas.microsoft.com/office/drawing/2014/main" xmlns=""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482466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B67B6F4D-91B7-0797-C59F-2DEF98531BF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5/13/2025</a:t>
            </a:fld>
            <a:endParaRPr lang="en-US"/>
          </a:p>
        </p:txBody>
      </p:sp>
      <p:sp>
        <p:nvSpPr>
          <p:cNvPr id="5" name="Footer Placeholder 4">
            <a:extLst>
              <a:ext uri="{FF2B5EF4-FFF2-40B4-BE49-F238E27FC236}">
                <a16:creationId xmlns:a16="http://schemas.microsoft.com/office/drawing/2014/main" xmlns=""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1984061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A2F9580A-F823-1405-E47B-00F79694AB0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5/13/2025</a:t>
            </a:fld>
            <a:endParaRPr lang="en-US"/>
          </a:p>
        </p:txBody>
      </p:sp>
      <p:sp>
        <p:nvSpPr>
          <p:cNvPr id="5" name="Footer Placeholder 4">
            <a:extLst>
              <a:ext uri="{FF2B5EF4-FFF2-40B4-BE49-F238E27FC236}">
                <a16:creationId xmlns:a16="http://schemas.microsoft.com/office/drawing/2014/main" xmlns=""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xmlns=""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24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5/13/2025</a:t>
            </a:fld>
            <a:endParaRPr lang="en-US"/>
          </a:p>
        </p:txBody>
      </p:sp>
      <p:sp>
        <p:nvSpPr>
          <p:cNvPr id="5" name="Footer Placeholder 4">
            <a:extLst>
              <a:ext uri="{FF2B5EF4-FFF2-40B4-BE49-F238E27FC236}">
                <a16:creationId xmlns:a16="http://schemas.microsoft.com/office/drawing/2014/main" xmlns=""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spTree>
    <p:extLst>
      <p:ext uri="{BB962C8B-B14F-4D97-AF65-F5344CB8AC3E}">
        <p14:creationId xmlns:p14="http://schemas.microsoft.com/office/powerpoint/2010/main" val="38226117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DB3D7D2-4CB1-48AE-759B-092D72E8A45E}"/>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xmlns=""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marL="0" marR="0" lvl="0" indent="0" algn="l" defTabSz="622432" rtl="0" eaLnBrk="1" fontAlgn="auto" latinLnBrk="0" hangingPunct="1">
              <a:lnSpc>
                <a:spcPct val="100000"/>
              </a:lnSpc>
              <a:spcBef>
                <a:spcPts val="0"/>
              </a:spcBef>
              <a:spcAft>
                <a:spcPts val="0"/>
              </a:spcAft>
              <a:buClrTx/>
              <a:buSzTx/>
              <a:buFontTx/>
              <a:buNone/>
              <a:tabLst/>
              <a:defRPr/>
            </a:pPr>
            <a:endParaRPr kumimoji="0" lang="vi-VN" sz="1225"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10" name="Picture 9">
            <a:extLst>
              <a:ext uri="{FF2B5EF4-FFF2-40B4-BE49-F238E27FC236}">
                <a16:creationId xmlns:a16="http://schemas.microsoft.com/office/drawing/2014/main" xmlns="" id="{810BE1CB-415C-307A-B0B5-3ECFB11D70CB}"/>
              </a:ext>
            </a:extLst>
          </p:cNvPr>
          <p:cNvPicPr>
            <a:picLocks noChangeAspect="1"/>
          </p:cNvPicPr>
          <p:nvPr/>
        </p:nvPicPr>
        <p:blipFill>
          <a:blip r:embed="rId6"/>
          <a:stretch>
            <a:fillRect/>
          </a:stretch>
        </p:blipFill>
        <p:spPr>
          <a:xfrm>
            <a:off x="190377" y="2269293"/>
            <a:ext cx="7870618" cy="3712786"/>
          </a:xfrm>
          <a:prstGeom prst="rect">
            <a:avLst/>
          </a:prstGeom>
        </p:spPr>
      </p:pic>
      <p:pic>
        <p:nvPicPr>
          <p:cNvPr id="7" name="Picture 6">
            <a:extLst>
              <a:ext uri="{FF2B5EF4-FFF2-40B4-BE49-F238E27FC236}">
                <a16:creationId xmlns:a16="http://schemas.microsoft.com/office/drawing/2014/main" xmlns="" id="{4D72A10D-9E89-2402-6910-7BD92E7BE23F}"/>
              </a:ext>
            </a:extLst>
          </p:cNvPr>
          <p:cNvPicPr>
            <a:picLocks noChangeAspect="1"/>
          </p:cNvPicPr>
          <p:nvPr/>
        </p:nvPicPr>
        <p:blipFill>
          <a:blip r:embed="rId7"/>
          <a:stretch>
            <a:fillRect/>
          </a:stretch>
        </p:blipFill>
        <p:spPr>
          <a:xfrm>
            <a:off x="2240088" y="1296365"/>
            <a:ext cx="4419983" cy="1176630"/>
          </a:xfrm>
          <a:prstGeom prst="rect">
            <a:avLst/>
          </a:prstGeom>
        </p:spPr>
      </p:pic>
    </p:spTree>
    <p:extLst>
      <p:ext uri="{BB962C8B-B14F-4D97-AF65-F5344CB8AC3E}">
        <p14:creationId xmlns:p14="http://schemas.microsoft.com/office/powerpoint/2010/main" val="3097975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xmlns="" id="{2821175C-DB77-9ACD-418D-771B713569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xmlns="" id="{07DF183F-C717-4694-124A-7356771183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131" y="1117949"/>
            <a:ext cx="4448787" cy="3581651"/>
          </a:xfrm>
          <a:prstGeom prst="rect">
            <a:avLst/>
          </a:prstGeom>
        </p:spPr>
      </p:pic>
    </p:spTree>
    <p:extLst>
      <p:ext uri="{BB962C8B-B14F-4D97-AF65-F5344CB8AC3E}">
        <p14:creationId xmlns:p14="http://schemas.microsoft.com/office/powerpoint/2010/main" val="1679344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xmlns="" id="{265237CE-5CE6-9A5F-AEC5-6890643D4D7E}"/>
              </a:ext>
            </a:extLst>
          </p:cNvPr>
          <p:cNvSpPr txBox="1"/>
          <p:nvPr/>
        </p:nvSpPr>
        <p:spPr>
          <a:xfrm>
            <a:off x="1137920" y="390041"/>
            <a:ext cx="10210799" cy="1384995"/>
          </a:xfrm>
          <a:prstGeom prst="rect">
            <a:avLst/>
          </a:prstGeom>
          <a:noFill/>
        </p:spPr>
        <p:txBody>
          <a:bodyPr wrap="square" rtlCol="0">
            <a:spAutoFit/>
          </a:bodyPr>
          <a:lstStyle/>
          <a:p>
            <a:pPr lvl="0" algn="just"/>
            <a:r>
              <a:rPr lang="en-US" sz="2800" dirty="0">
                <a:solidFill>
                  <a:prstClr val="black"/>
                </a:solidFill>
              </a:rPr>
              <a:t>1. </a:t>
            </a:r>
            <a:r>
              <a:rPr lang="vi-VN" sz="2800" dirty="0">
                <a:solidFill>
                  <a:prstClr val="black"/>
                </a:solidFill>
              </a:rPr>
              <a:t>Em hãy tự đánh giá xem mình đã thực hiện việc bảo vệ môi trường như thế nào. Đối với những việc em làm chưa tốt, hãy nêu biện pháp khắc phục.</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3" name="Table 2">
            <a:extLst>
              <a:ext uri="{FF2B5EF4-FFF2-40B4-BE49-F238E27FC236}">
                <a16:creationId xmlns:a16="http://schemas.microsoft.com/office/drawing/2014/main" xmlns="" id="{7BED2E57-A1FF-52C4-37AF-B51266CD849A}"/>
              </a:ext>
            </a:extLst>
          </p:cNvPr>
          <p:cNvGraphicFramePr>
            <a:graphicFrameLocks noGrp="1"/>
          </p:cNvGraphicFramePr>
          <p:nvPr>
            <p:extLst>
              <p:ext uri="{D42A27DB-BD31-4B8C-83A1-F6EECF244321}">
                <p14:modId xmlns:p14="http://schemas.microsoft.com/office/powerpoint/2010/main" val="3857011026"/>
              </p:ext>
            </p:extLst>
          </p:nvPr>
        </p:nvGraphicFramePr>
        <p:xfrm>
          <a:off x="853440" y="2783840"/>
          <a:ext cx="10586721" cy="3312160"/>
        </p:xfrm>
        <a:graphic>
          <a:graphicData uri="http://schemas.openxmlformats.org/drawingml/2006/table">
            <a:tbl>
              <a:tblPr firstRow="1" firstCol="1" bandRow="1">
                <a:tableStyleId>{5C22544A-7EE6-4342-B048-85BDC9FD1C3A}</a:tableStyleId>
              </a:tblPr>
              <a:tblGrid>
                <a:gridCol w="3241040">
                  <a:extLst>
                    <a:ext uri="{9D8B030D-6E8A-4147-A177-3AD203B41FA5}">
                      <a16:colId xmlns:a16="http://schemas.microsoft.com/office/drawing/2014/main" xmlns="" val="4250412631"/>
                    </a:ext>
                  </a:extLst>
                </a:gridCol>
                <a:gridCol w="3352800">
                  <a:extLst>
                    <a:ext uri="{9D8B030D-6E8A-4147-A177-3AD203B41FA5}">
                      <a16:colId xmlns:a16="http://schemas.microsoft.com/office/drawing/2014/main" xmlns="" val="863355164"/>
                    </a:ext>
                  </a:extLst>
                </a:gridCol>
                <a:gridCol w="3992881">
                  <a:extLst>
                    <a:ext uri="{9D8B030D-6E8A-4147-A177-3AD203B41FA5}">
                      <a16:colId xmlns:a16="http://schemas.microsoft.com/office/drawing/2014/main" xmlns="" val="2169600610"/>
                    </a:ext>
                  </a:extLst>
                </a:gridCol>
              </a:tblGrid>
              <a:tr h="1021348">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a:effectLst/>
                          <a:latin typeface="Cambria" panose="02040503050406030204" pitchFamily="18" charset="0"/>
                          <a:ea typeface="Cambria" panose="02040503050406030204" pitchFamily="18" charset="0"/>
                        </a:rPr>
                        <a:t>Biện pháp khắc phục</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06065843"/>
                  </a:ext>
                </a:extLst>
              </a:tr>
              <a:tr h="2290812">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5969163"/>
                  </a:ext>
                </a:extLst>
              </a:tr>
            </a:tbl>
          </a:graphicData>
        </a:graphic>
      </p:graphicFrame>
      <p:sp>
        <p:nvSpPr>
          <p:cNvPr id="4" name="TextBox 3">
            <a:extLst>
              <a:ext uri="{FF2B5EF4-FFF2-40B4-BE49-F238E27FC236}">
                <a16:creationId xmlns:a16="http://schemas.microsoft.com/office/drawing/2014/main" xmlns="" id="{13A8CC1E-328C-C776-5F1D-4F85A5EDCD64}"/>
              </a:ext>
            </a:extLst>
          </p:cNvPr>
          <p:cNvSpPr txBox="1"/>
          <p:nvPr/>
        </p:nvSpPr>
        <p:spPr>
          <a:xfrm>
            <a:off x="2570480" y="2052320"/>
            <a:ext cx="7721600" cy="584775"/>
          </a:xfrm>
          <a:prstGeom prst="rect">
            <a:avLst/>
          </a:prstGeom>
          <a:noFill/>
        </p:spPr>
        <p:txBody>
          <a:bodyPr wrap="square" rtlCol="0">
            <a:spAutoFit/>
          </a:bodyPr>
          <a:lstStyle/>
          <a:p>
            <a:r>
              <a:rPr lang="vi-VN" sz="3200" b="1" dirty="0">
                <a:solidFill>
                  <a:srgbClr val="FF0000"/>
                </a:solidFill>
              </a:rPr>
              <a:t>EM THAM GIA BẢO VỆ MÔI TRƯỜNG</a:t>
            </a:r>
            <a:endParaRPr lang="en-US" sz="3200" b="1" dirty="0">
              <a:solidFill>
                <a:srgbClr val="FF0000"/>
              </a:solidFill>
            </a:endParaRPr>
          </a:p>
        </p:txBody>
      </p:sp>
      <p:sp>
        <p:nvSpPr>
          <p:cNvPr id="6" name="TextBox 5">
            <a:extLst>
              <a:ext uri="{FF2B5EF4-FFF2-40B4-BE49-F238E27FC236}">
                <a16:creationId xmlns:a16="http://schemas.microsoft.com/office/drawing/2014/main" xmlns="" id="{F98FF5A5-2793-4D35-68F4-8E488490F7CD}"/>
              </a:ext>
            </a:extLst>
          </p:cNvPr>
          <p:cNvSpPr txBox="1"/>
          <p:nvPr/>
        </p:nvSpPr>
        <p:spPr>
          <a:xfrm>
            <a:off x="1066800" y="3972560"/>
            <a:ext cx="2926080" cy="1938992"/>
          </a:xfrm>
          <a:prstGeom prst="rect">
            <a:avLst/>
          </a:prstGeom>
          <a:noFill/>
        </p:spPr>
        <p:txBody>
          <a:bodyPr wrap="square" rtlCol="0">
            <a:spAutoFit/>
          </a:bodyPr>
          <a:lstStyle/>
          <a:p>
            <a:pPr algn="just"/>
            <a:r>
              <a:rPr lang="nl-NL" sz="2000" dirty="0">
                <a:effectLst/>
                <a:latin typeface="Cambria" panose="02040503050406030204" pitchFamily="18" charset="0"/>
                <a:ea typeface="Cambria" panose="02040503050406030204" pitchFamily="18" charset="0"/>
              </a:rPr>
              <a:t>Tích cực tham gia trực nhật vệ sinh lớp học, tiết kiệm điện, nước trong sinh hoạt, chăm sóc cây xanh trong khuôn viên nhà trường.</a:t>
            </a:r>
            <a:endParaRPr lang="en-US" sz="2000" dirty="0">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321D1F28-7272-53ED-3B18-B1C07EC2915E}"/>
              </a:ext>
            </a:extLst>
          </p:cNvPr>
          <p:cNvSpPr txBox="1"/>
          <p:nvPr/>
        </p:nvSpPr>
        <p:spPr>
          <a:xfrm>
            <a:off x="4226560" y="3891280"/>
            <a:ext cx="2926080" cy="1569660"/>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Còn dùng nhiều ni</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lông để đựng đồ đạc, chưa phân loại rác mỗi khi bỏ rác thải.</a:t>
            </a:r>
            <a:endParaRPr lang="en-US" sz="2400" dirty="0">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93B6AF02-62FF-EBA7-D94F-0B438B3466FB}"/>
              </a:ext>
            </a:extLst>
          </p:cNvPr>
          <p:cNvSpPr txBox="1"/>
          <p:nvPr/>
        </p:nvSpPr>
        <p:spPr>
          <a:xfrm>
            <a:off x="7579360" y="3870960"/>
            <a:ext cx="382016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Thay thế dần túi nilong bằng túi giấy hoặc túi có chất liệu thân thiện với môi trường, chú ý phân loại rác và mua đồ dụng cụ hỗ trợ cho việc phân loại như túi đựng rác, dán nhãn phân loại.</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7353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xmlns="" id="{265237CE-5CE6-9A5F-AEC5-6890643D4D7E}"/>
              </a:ext>
            </a:extLst>
          </p:cNvPr>
          <p:cNvSpPr txBox="1"/>
          <p:nvPr/>
        </p:nvSpPr>
        <p:spPr>
          <a:xfrm>
            <a:off x="1137920" y="390041"/>
            <a:ext cx="1021079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xây dựng nội dung và thuyết trình về chủ đề bảo vệ môi trường sống ở địa phương em.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xmlns="" id="{AC33B186-D07E-B48C-E2B2-1A4E1CCEB4D5}"/>
              </a:ext>
            </a:extLst>
          </p:cNvPr>
          <p:cNvSpPr/>
          <p:nvPr/>
        </p:nvSpPr>
        <p:spPr>
          <a:xfrm>
            <a:off x="883613" y="1597428"/>
            <a:ext cx="10739427" cy="4457932"/>
          </a:xfrm>
          <a:prstGeom prst="roundRect">
            <a:avLst>
              <a:gd name="adj" fmla="val 9245"/>
            </a:avLst>
          </a:prstGeom>
          <a:solidFill>
            <a:schemeClr val="accent5">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700" b="1" dirty="0">
                <a:solidFill>
                  <a:srgbClr val="FF0000"/>
                </a:solidFill>
                <a:latin typeface="Caribi"/>
              </a:rPr>
              <a:t>+ Nội dung thuyết trình:</a:t>
            </a:r>
          </a:p>
          <a:p>
            <a:pPr marL="457200" lvl="0" indent="-457200" algn="just">
              <a:buFont typeface="Arial" panose="020B0604020202020204" pitchFamily="34" charset="0"/>
              <a:buChar char="•"/>
            </a:pPr>
            <a:r>
              <a:rPr lang="vi-VN" sz="2700" dirty="0">
                <a:solidFill>
                  <a:srgbClr val="FF0000"/>
                </a:solidFill>
                <a:latin typeface="Caribi"/>
              </a:rPr>
              <a:t>Những việc cần làm để bảo vệ môi trường xã hội ở địa phương, em những việc làm của người lớn, những việc trẻ em có thể làm,..).</a:t>
            </a:r>
          </a:p>
          <a:p>
            <a:pPr marL="457200" lvl="0" indent="-457200" algn="just">
              <a:buFont typeface="Arial" panose="020B0604020202020204" pitchFamily="34" charset="0"/>
              <a:buChar char="•"/>
            </a:pPr>
            <a:r>
              <a:rPr lang="vi-VN" sz="2700" dirty="0">
                <a:solidFill>
                  <a:srgbClr val="FF0000"/>
                </a:solidFill>
                <a:latin typeface="Caribi"/>
              </a:rPr>
              <a:t>Thực trạng môi trường sống ở địa phương, em (các môi trường đất nước, không khí hiện nay như thế nào? Có nguy cơ nào gây ô nhiễm?...)</a:t>
            </a:r>
          </a:p>
          <a:p>
            <a:pPr lvl="0" algn="just"/>
            <a:r>
              <a:rPr lang="vi-VN" sz="2700" b="1" dirty="0">
                <a:solidFill>
                  <a:srgbClr val="FF0000"/>
                </a:solidFill>
                <a:latin typeface="Caribi"/>
              </a:rPr>
              <a:t>Sự cần thiết phải bảo vệ môi trường xã hội địa phương em (sự ảnh hưởng của môi trường đến trồng trọt, chăn nuôi sức khỏe người dân sinh vật,...)</a:t>
            </a:r>
          </a:p>
          <a:p>
            <a:pPr lvl="0" algn="just"/>
            <a:r>
              <a:rPr lang="vi-VN" sz="2700" b="1" dirty="0">
                <a:solidFill>
                  <a:srgbClr val="FF0000"/>
                </a:solidFill>
                <a:latin typeface="Caribi"/>
              </a:rPr>
              <a:t>+ Hình thức sản phẩm như: </a:t>
            </a:r>
            <a:r>
              <a:rPr lang="vi-VN" sz="2700" dirty="0">
                <a:solidFill>
                  <a:srgbClr val="FF0000"/>
                </a:solidFill>
                <a:latin typeface="Caribi"/>
              </a:rPr>
              <a:t>Video, clip, poster khổ A0.</a:t>
            </a:r>
          </a:p>
        </p:txBody>
      </p:sp>
    </p:spTree>
    <p:extLst>
      <p:ext uri="{BB962C8B-B14F-4D97-AF65-F5344CB8AC3E}">
        <p14:creationId xmlns:p14="http://schemas.microsoft.com/office/powerpoint/2010/main" val="607309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xmlns="" id="{265237CE-5CE6-9A5F-AEC5-6890643D4D7E}"/>
              </a:ext>
            </a:extLst>
          </p:cNvPr>
          <p:cNvSpPr txBox="1"/>
          <p:nvPr/>
        </p:nvSpPr>
        <p:spPr>
          <a:xfrm>
            <a:off x="1137920" y="390041"/>
            <a:ext cx="10210799"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3.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trong nhóm điều tra, tìm hiểu tình hình môi trường ở trường học hoặc xung quanh nơi các em ở và thực hiện các biện pháp bảo vệ môi trường phù hợp với khả năng theo gợi ý sau:</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xmlns="" id="{CBA2DA75-AB25-0D58-B69E-E4169B5B487D}"/>
              </a:ext>
            </a:extLst>
          </p:cNvPr>
          <p:cNvPicPr>
            <a:picLocks noChangeAspect="1"/>
          </p:cNvPicPr>
          <p:nvPr/>
        </p:nvPicPr>
        <p:blipFill>
          <a:blip r:embed="rId3"/>
          <a:stretch>
            <a:fillRect/>
          </a:stretch>
        </p:blipFill>
        <p:spPr>
          <a:xfrm>
            <a:off x="788670" y="2711132"/>
            <a:ext cx="10729350" cy="1921828"/>
          </a:xfrm>
          <a:prstGeom prst="rect">
            <a:avLst/>
          </a:prstGeom>
        </p:spPr>
      </p:pic>
    </p:spTree>
    <p:extLst>
      <p:ext uri="{BB962C8B-B14F-4D97-AF65-F5344CB8AC3E}">
        <p14:creationId xmlns:p14="http://schemas.microsoft.com/office/powerpoint/2010/main" val="669459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3" name="Table 2">
            <a:extLst>
              <a:ext uri="{FF2B5EF4-FFF2-40B4-BE49-F238E27FC236}">
                <a16:creationId xmlns:a16="http://schemas.microsoft.com/office/drawing/2014/main" xmlns="" id="{330E3250-5AB1-4ED6-23BE-4DA4B10C6E5C}"/>
              </a:ext>
            </a:extLst>
          </p:cNvPr>
          <p:cNvGraphicFramePr>
            <a:graphicFrameLocks noGrp="1"/>
          </p:cNvGraphicFramePr>
          <p:nvPr>
            <p:extLst>
              <p:ext uri="{D42A27DB-BD31-4B8C-83A1-F6EECF244321}">
                <p14:modId xmlns:p14="http://schemas.microsoft.com/office/powerpoint/2010/main" val="1406393542"/>
              </p:ext>
            </p:extLst>
          </p:nvPr>
        </p:nvGraphicFramePr>
        <p:xfrm>
          <a:off x="970280" y="927894"/>
          <a:ext cx="10515600" cy="4741386"/>
        </p:xfrm>
        <a:graphic>
          <a:graphicData uri="http://schemas.openxmlformats.org/drawingml/2006/table">
            <a:tbl>
              <a:tblPr/>
              <a:tblGrid>
                <a:gridCol w="938893">
                  <a:extLst>
                    <a:ext uri="{9D8B030D-6E8A-4147-A177-3AD203B41FA5}">
                      <a16:colId xmlns:a16="http://schemas.microsoft.com/office/drawing/2014/main" xmlns="" val="3610048054"/>
                    </a:ext>
                  </a:extLst>
                </a:gridCol>
                <a:gridCol w="1992267">
                  <a:extLst>
                    <a:ext uri="{9D8B030D-6E8A-4147-A177-3AD203B41FA5}">
                      <a16:colId xmlns:a16="http://schemas.microsoft.com/office/drawing/2014/main" xmlns="" val="4290387013"/>
                    </a:ext>
                  </a:extLst>
                </a:gridCol>
                <a:gridCol w="3251200">
                  <a:extLst>
                    <a:ext uri="{9D8B030D-6E8A-4147-A177-3AD203B41FA5}">
                      <a16:colId xmlns:a16="http://schemas.microsoft.com/office/drawing/2014/main" xmlns="" val="96651729"/>
                    </a:ext>
                  </a:extLst>
                </a:gridCol>
                <a:gridCol w="4333240">
                  <a:extLst>
                    <a:ext uri="{9D8B030D-6E8A-4147-A177-3AD203B41FA5}">
                      <a16:colId xmlns:a16="http://schemas.microsoft.com/office/drawing/2014/main" xmlns="" val="2185136581"/>
                    </a:ext>
                  </a:extLst>
                </a:gridCol>
              </a:tblGrid>
              <a:tr h="1158201">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STT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Tình hình môi trường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Nguyên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nhân</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Biện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khắc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phục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huy</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87254470"/>
                  </a:ext>
                </a:extLst>
              </a:tr>
              <a:tr h="1158201">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Ô </a:t>
                      </a:r>
                      <a:r>
                        <a:rPr lang="en-US" sz="3200" dirty="0" err="1">
                          <a:solidFill>
                            <a:srgbClr val="000000"/>
                          </a:solidFill>
                          <a:effectLst/>
                          <a:latin typeface="Cambria" panose="02040503050406030204" pitchFamily="18" charset="0"/>
                          <a:ea typeface="Cambria" panose="02040503050406030204" pitchFamily="18" charset="0"/>
                        </a:rPr>
                        <a:t>nhiễm</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không</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khí</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Do người dân đốt rác thải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a:solidFill>
                            <a:srgbClr val="000000"/>
                          </a:solidFill>
                          <a:effectLst/>
                          <a:latin typeface="Cambria" panose="02040503050406030204" pitchFamily="18" charset="0"/>
                          <a:ea typeface="Cambria" panose="02040503050406030204" pitchFamily="18" charset="0"/>
                        </a:rPr>
                        <a:t>Tập kết rác thải và xử lí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4937413"/>
                  </a:ext>
                </a:extLst>
              </a:tr>
              <a:tr h="1737302">
                <a:tc>
                  <a:txBody>
                    <a:bodyPr/>
                    <a:lstStyle/>
                    <a:p>
                      <a:pPr algn="just"/>
                      <a:r>
                        <a:rPr lang="en-US" sz="32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Ô nhiễm nguồn nước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Xả nước thải chưa xử lý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Xử lí chất thải, nước thải bẩn trước khi xả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1253864"/>
                  </a:ext>
                </a:extLst>
              </a:tr>
              <a:tr h="687682">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3200" b="0" i="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7583794"/>
                  </a:ext>
                </a:extLst>
              </a:tr>
            </a:tbl>
          </a:graphicData>
        </a:graphic>
      </p:graphicFrame>
    </p:spTree>
    <p:extLst>
      <p:ext uri="{BB962C8B-B14F-4D97-AF65-F5344CB8AC3E}">
        <p14:creationId xmlns:p14="http://schemas.microsoft.com/office/powerpoint/2010/main" val="21202600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41FE93AB-C9AA-910C-7BD6-167D8FCEC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xmlns="" id="{7A460EFF-1421-6EAE-8BEA-E18F74990C79}"/>
              </a:ext>
            </a:extLst>
          </p:cNvPr>
          <p:cNvPicPr>
            <a:picLocks noChangeAspect="1"/>
          </p:cNvPicPr>
          <p:nvPr/>
        </p:nvPicPr>
        <p:blipFill>
          <a:blip r:embed="rId3"/>
          <a:stretch>
            <a:fillRect/>
          </a:stretch>
        </p:blipFill>
        <p:spPr>
          <a:xfrm>
            <a:off x="964882" y="1764347"/>
            <a:ext cx="10900693" cy="3153093"/>
          </a:xfrm>
          <a:prstGeom prst="rect">
            <a:avLst/>
          </a:prstGeom>
        </p:spPr>
      </p:pic>
    </p:spTree>
    <p:extLst>
      <p:ext uri="{BB962C8B-B14F-4D97-AF65-F5344CB8AC3E}">
        <p14:creationId xmlns:p14="http://schemas.microsoft.com/office/powerpoint/2010/main" val="4170394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 name="Content Placeholder 4" descr="Background pattern&#10;&#10;Description automatically generated">
            <a:extLst>
              <a:ext uri="{FF2B5EF4-FFF2-40B4-BE49-F238E27FC236}">
                <a16:creationId xmlns:a16="http://schemas.microsoft.com/office/drawing/2014/main" xmlns="" id="{F1FCD52F-F063-ED5A-28D4-2DEDC3F0DBA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4039" b="1707"/>
          <a:stretch/>
        </p:blipFill>
        <p:spPr>
          <a:xfrm>
            <a:off x="20" y="1282"/>
            <a:ext cx="12191980" cy="6856718"/>
          </a:xfrm>
          <a:prstGeom prst="rect">
            <a:avLst/>
          </a:prstGeom>
        </p:spPr>
      </p:pic>
      <p:sp>
        <p:nvSpPr>
          <p:cNvPr id="383" name="Google Shape;383;p19"/>
          <p:cNvSpPr/>
          <p:nvPr/>
        </p:nvSpPr>
        <p:spPr>
          <a:xfrm>
            <a:off x="422564" y="281362"/>
            <a:ext cx="11346872" cy="6224155"/>
          </a:xfrm>
          <a:prstGeom prst="roundRect">
            <a:avLst>
              <a:gd name="adj" fmla="val 7819"/>
            </a:avLst>
          </a:prstGeom>
          <a:solidFill>
            <a:schemeClr val="lt1">
              <a:alpha val="8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4" name="Google Shape;384;p19"/>
          <p:cNvGrpSpPr/>
          <p:nvPr/>
        </p:nvGrpSpPr>
        <p:grpSpPr>
          <a:xfrm>
            <a:off x="3563433" y="400756"/>
            <a:ext cx="4974772" cy="1107996"/>
            <a:chOff x="3608614" y="0"/>
            <a:chExt cx="4974772" cy="1107996"/>
          </a:xfrm>
        </p:grpSpPr>
        <p:sp>
          <p:nvSpPr>
            <p:cNvPr id="385" name="Google Shape;385;p19"/>
            <p:cNvSpPr txBox="1"/>
            <p:nvPr/>
          </p:nvSpPr>
          <p:spPr>
            <a:xfrm>
              <a:off x="3608614" y="0"/>
              <a:ext cx="4974772"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a:solidFill>
                    <a:schemeClr val="dk1"/>
                  </a:solidFill>
                  <a:latin typeface="Arial"/>
                  <a:ea typeface="Arial"/>
                  <a:cs typeface="Arial"/>
                  <a:sym typeface="Arial"/>
                </a:rPr>
                <a:t>DẶN DÒ</a:t>
              </a:r>
              <a:endParaRPr/>
            </a:p>
          </p:txBody>
        </p:sp>
        <p:sp>
          <p:nvSpPr>
            <p:cNvPr id="386" name="Google Shape;386;p19"/>
            <p:cNvSpPr txBox="1"/>
            <p:nvPr/>
          </p:nvSpPr>
          <p:spPr>
            <a:xfrm>
              <a:off x="3608614" y="0"/>
              <a:ext cx="4974772"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rgbClr val="002060"/>
                  </a:solidFill>
                  <a:latin typeface="Arial"/>
                  <a:ea typeface="Arial"/>
                  <a:cs typeface="Arial"/>
                  <a:sym typeface="Arial"/>
                </a:rPr>
                <a:t>DẶN DÒ</a:t>
              </a:r>
              <a:endParaRPr/>
            </a:p>
          </p:txBody>
        </p:sp>
      </p:grpSp>
      <p:sp>
        <p:nvSpPr>
          <p:cNvPr id="387" name="Google Shape;387;p19"/>
          <p:cNvSpPr txBox="1"/>
          <p:nvPr/>
        </p:nvSpPr>
        <p:spPr>
          <a:xfrm>
            <a:off x="1819686" y="1800716"/>
            <a:ext cx="9350029" cy="75469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a:solidFill>
                  <a:schemeClr val="dk1"/>
                </a:solidFill>
                <a:latin typeface="Calibri"/>
                <a:ea typeface="Calibri"/>
                <a:cs typeface="Calibri"/>
                <a:sym typeface="Calibri"/>
              </a:rPr>
              <a:t>GV ĐIỀN VÀO ĐÂY</a:t>
            </a:r>
            <a:endParaRPr/>
          </a:p>
        </p:txBody>
      </p:sp>
      <p:pic>
        <p:nvPicPr>
          <p:cNvPr id="388" name="Google Shape;388;p19"/>
          <p:cNvPicPr preferRelativeResize="0"/>
          <p:nvPr/>
        </p:nvPicPr>
        <p:blipFill rotWithShape="1">
          <a:blip r:embed="rId4">
            <a:alphaModFix/>
          </a:blip>
          <a:srcRect/>
          <a:stretch/>
        </p:blipFill>
        <p:spPr>
          <a:xfrm rot="737208" flipH="1">
            <a:off x="627572" y="1718065"/>
            <a:ext cx="919996" cy="919996"/>
          </a:xfrm>
          <a:prstGeom prst="rect">
            <a:avLst/>
          </a:prstGeom>
          <a:noFill/>
          <a:ln>
            <a:noFill/>
          </a:ln>
        </p:spPr>
      </p:pic>
      <p:sp>
        <p:nvSpPr>
          <p:cNvPr id="389" name="Google Shape;389;p19"/>
          <p:cNvSpPr txBox="1"/>
          <p:nvPr/>
        </p:nvSpPr>
        <p:spPr>
          <a:xfrm>
            <a:off x="1819686" y="2781728"/>
            <a:ext cx="9350029" cy="75469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a:solidFill>
                  <a:schemeClr val="dk1"/>
                </a:solidFill>
                <a:latin typeface="Calibri"/>
                <a:ea typeface="Calibri"/>
                <a:cs typeface="Calibri"/>
                <a:sym typeface="Calibri"/>
              </a:rPr>
              <a:t>GV ĐIỀN VÀO ĐÂY</a:t>
            </a:r>
            <a:endParaRPr/>
          </a:p>
        </p:txBody>
      </p:sp>
      <p:pic>
        <p:nvPicPr>
          <p:cNvPr id="390" name="Google Shape;390;p19"/>
          <p:cNvPicPr preferRelativeResize="0"/>
          <p:nvPr/>
        </p:nvPicPr>
        <p:blipFill rotWithShape="1">
          <a:blip r:embed="rId4">
            <a:alphaModFix/>
          </a:blip>
          <a:srcRect/>
          <a:stretch/>
        </p:blipFill>
        <p:spPr>
          <a:xfrm rot="737208" flipH="1">
            <a:off x="627572" y="2699077"/>
            <a:ext cx="919996" cy="919996"/>
          </a:xfrm>
          <a:prstGeom prst="rect">
            <a:avLst/>
          </a:prstGeom>
          <a:noFill/>
          <a:ln>
            <a:noFill/>
          </a:ln>
        </p:spPr>
      </p:pic>
      <p:sp>
        <p:nvSpPr>
          <p:cNvPr id="391" name="Google Shape;391;p19"/>
          <p:cNvSpPr txBox="1"/>
          <p:nvPr/>
        </p:nvSpPr>
        <p:spPr>
          <a:xfrm>
            <a:off x="1819686" y="3762740"/>
            <a:ext cx="9350029" cy="75469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a:solidFill>
                  <a:schemeClr val="dk1"/>
                </a:solidFill>
                <a:latin typeface="Calibri"/>
                <a:ea typeface="Calibri"/>
                <a:cs typeface="Calibri"/>
                <a:sym typeface="Calibri"/>
              </a:rPr>
              <a:t>GV ĐIỀN VÀO ĐÂY</a:t>
            </a:r>
            <a:endParaRPr/>
          </a:p>
        </p:txBody>
      </p:sp>
      <p:pic>
        <p:nvPicPr>
          <p:cNvPr id="392" name="Google Shape;392;p19"/>
          <p:cNvPicPr preferRelativeResize="0"/>
          <p:nvPr/>
        </p:nvPicPr>
        <p:blipFill rotWithShape="1">
          <a:blip r:embed="rId4">
            <a:alphaModFix/>
          </a:blip>
          <a:srcRect/>
          <a:stretch/>
        </p:blipFill>
        <p:spPr>
          <a:xfrm rot="737208" flipH="1">
            <a:off x="627572" y="3680089"/>
            <a:ext cx="919996" cy="919996"/>
          </a:xfrm>
          <a:prstGeom prst="rect">
            <a:avLst/>
          </a:prstGeom>
          <a:noFill/>
          <a:ln>
            <a:noFill/>
          </a:ln>
        </p:spPr>
      </p:pic>
      <p:sp>
        <p:nvSpPr>
          <p:cNvPr id="393" name="Google Shape;393;p19"/>
          <p:cNvSpPr txBox="1"/>
          <p:nvPr/>
        </p:nvSpPr>
        <p:spPr>
          <a:xfrm>
            <a:off x="1819686" y="4743752"/>
            <a:ext cx="9350029" cy="75469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a:solidFill>
                  <a:schemeClr val="dk1"/>
                </a:solidFill>
                <a:latin typeface="Calibri"/>
                <a:ea typeface="Calibri"/>
                <a:cs typeface="Calibri"/>
                <a:sym typeface="Calibri"/>
              </a:rPr>
              <a:t>GV ĐIỀN VÀO ĐÂY</a:t>
            </a:r>
            <a:endParaRPr/>
          </a:p>
        </p:txBody>
      </p:sp>
      <p:pic>
        <p:nvPicPr>
          <p:cNvPr id="394" name="Google Shape;394;p19"/>
          <p:cNvPicPr preferRelativeResize="0"/>
          <p:nvPr/>
        </p:nvPicPr>
        <p:blipFill rotWithShape="1">
          <a:blip r:embed="rId4">
            <a:alphaModFix/>
          </a:blip>
          <a:srcRect/>
          <a:stretch/>
        </p:blipFill>
        <p:spPr>
          <a:xfrm rot="737208" flipH="1">
            <a:off x="627572" y="4661101"/>
            <a:ext cx="919996" cy="919996"/>
          </a:xfrm>
          <a:prstGeom prst="rect">
            <a:avLst/>
          </a:prstGeom>
          <a:noFill/>
          <a:ln>
            <a:noFill/>
          </a:ln>
        </p:spPr>
      </p:pic>
      <p:pic>
        <p:nvPicPr>
          <p:cNvPr id="395" name="Google Shape;395;p19"/>
          <p:cNvPicPr preferRelativeResize="0"/>
          <p:nvPr/>
        </p:nvPicPr>
        <p:blipFill rotWithShape="1">
          <a:blip r:embed="rId5">
            <a:alphaModFix/>
          </a:blip>
          <a:srcRect/>
          <a:stretch/>
        </p:blipFill>
        <p:spPr>
          <a:xfrm flipH="1">
            <a:off x="6826798" y="1394063"/>
            <a:ext cx="4737630" cy="5063181"/>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text, toy&#10;&#10;Description automatically generated">
            <a:extLst>
              <a:ext uri="{FF2B5EF4-FFF2-40B4-BE49-F238E27FC236}">
                <a16:creationId xmlns:a16="http://schemas.microsoft.com/office/drawing/2014/main" xmlns="" id="{C3D8EDF8-4BAA-7BFD-F51B-50E85C76D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DFE7DDC-7617-0C75-1BDA-A1D184CE604E}"/>
              </a:ext>
            </a:extLst>
          </p:cNvPr>
          <p:cNvPicPr>
            <a:picLocks noChangeAspect="1"/>
          </p:cNvPicPr>
          <p:nvPr/>
        </p:nvPicPr>
        <p:blipFill>
          <a:blip r:embed="rId3"/>
          <a:stretch>
            <a:fillRect/>
          </a:stretch>
        </p:blipFill>
        <p:spPr>
          <a:xfrm>
            <a:off x="3270259" y="1564260"/>
            <a:ext cx="5651482" cy="2310584"/>
          </a:xfrm>
          <a:prstGeom prst="rect">
            <a:avLst/>
          </a:prstGeom>
        </p:spPr>
      </p:pic>
    </p:spTree>
    <p:extLst>
      <p:ext uri="{BB962C8B-B14F-4D97-AF65-F5344CB8AC3E}">
        <p14:creationId xmlns:p14="http://schemas.microsoft.com/office/powerpoint/2010/main" val="3959350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1814</TotalTime>
  <Words>425</Words>
  <Application>Microsoft Office PowerPoint</Application>
  <PresentationFormat>Custom</PresentationFormat>
  <Paragraphs>37</Paragraphs>
  <Slides>9</Slides>
  <Notes>1</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Custom Design</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55</cp:revision>
  <dcterms:created xsi:type="dcterms:W3CDTF">2022-05-25T09:53:07Z</dcterms:created>
  <dcterms:modified xsi:type="dcterms:W3CDTF">2025-05-13T08:37:28Z</dcterms:modified>
  <cp:category>9Slide.vn</cp:category>
</cp:coreProperties>
</file>