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7" r:id="rId2"/>
    <p:sldMasterId id="2147483729" r:id="rId3"/>
  </p:sldMasterIdLst>
  <p:notesMasterIdLst>
    <p:notesMasterId r:id="rId6"/>
  </p:notesMasterIdLst>
  <p:sldIdLst>
    <p:sldId id="424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3557" autoAdjust="0"/>
  </p:normalViewPr>
  <p:slideViewPr>
    <p:cSldViewPr snapToGrid="0" showGuides="1">
      <p:cViewPr varScale="1">
        <p:scale>
          <a:sx n="107" d="100"/>
          <a:sy n="107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F67A3-BCA6-46EF-AFEE-DF434DF4BD2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1F92-A566-49EB-AD67-1A55A6A7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DFC14-1882-4B4B-833E-8336300F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9DD54-1974-4C2D-9099-EAAE9B3B6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D2024-A81C-4495-A7BE-C0057F62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23F-BBD7-42A6-9456-02F5E10D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E03B-7845-4B4B-9A60-0D465501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7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11E6-C0D8-4C9E-AFA3-CA0722BA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88E0-4367-48B5-B408-63B0A75D4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870F9-88D7-4321-93EC-4150DF342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FE8E8-5940-4548-B385-484A6AEA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FB06-4FD2-4FB5-82FA-4EDA573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DECE-659C-4339-9846-2E5B3E25D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2852E-6A27-4C2A-9811-B0EA740E7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FE82C-806C-4933-9909-B8716ACC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7B776-7F68-4DBD-83CA-A402042C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83955-C534-4FD5-A26A-270BBADF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1DC6-FA69-4F55-B74C-581BA78E8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05F8-38A2-4913-AD55-0FB92A262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E7C3-B234-4930-9D67-5118C5BB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FBDA-F6E7-4AA6-ABC2-1659FDB4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03198-AC7F-468C-A7DC-23E63E8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63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0298BC5-A992-46EB-A065-B68FC742E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2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5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0905-BC59-4676-869D-7B17102D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E52DF-2C34-4468-BC9B-553DFFF55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EB3CD-A648-465E-909F-E6835C17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833B-43DA-4EC6-AF3A-554568B4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0FFF7-287D-4382-88A4-E75B819C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E643B-3A61-4240-AA4A-AAB39315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C770-9AE9-497C-A8A6-0A5B1F8A4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0D379-9C2B-484C-9AC3-4088B8C26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6D7F7-8894-4407-86EC-7FBB15E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6D7DF-2555-4444-B11E-B7055B8E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33EB-E15A-4FFB-8E0F-1D8CEE61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3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13716000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13716000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-2322915" y="64865"/>
            <a:ext cx="10385150" cy="6069722"/>
            <a:chOff x="1233089" y="64865"/>
            <a:chExt cx="10385150" cy="606972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5F4563C-D8FB-4F5D-833B-D2C149929F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rgbClr val="B3E6EF"/>
              </a:gs>
              <a:gs pos="83000">
                <a:srgbClr val="66D0E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3C6F6ED-C323-4540-837C-8043323F6267}"/>
              </a:ext>
            </a:extLst>
          </p:cNvPr>
          <p:cNvGrpSpPr/>
          <p:nvPr userDrawn="1"/>
        </p:nvGrpSpPr>
        <p:grpSpPr>
          <a:xfrm>
            <a:off x="1233089" y="64865"/>
            <a:ext cx="10385150" cy="6069722"/>
            <a:chOff x="1233089" y="64865"/>
            <a:chExt cx="10385150" cy="6069722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5D503D4-B1F7-445F-9EC6-912BDC3D49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89" y="64865"/>
              <a:ext cx="10385150" cy="606972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0F2CD52-5933-4076-9BCE-AEE4410EB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8756" y="122102"/>
              <a:ext cx="2123585" cy="3027849"/>
            </a:xfrm>
            <a:prstGeom prst="rect">
              <a:avLst/>
            </a:prstGeom>
            <a:effectLst>
              <a:outerShdw blurRad="3683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9CD99719-68C6-4F1B-9237-299129AD2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77"/>
            <a:ext cx="12192000" cy="68579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EAB0892-1515-4C0E-878E-F9D5DB3459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2566" y="2615467"/>
            <a:ext cx="896190" cy="8961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49BCD9-5FDA-4B4B-8A5C-399D61B0C46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69051">
            <a:off x="9837828" y="3232258"/>
            <a:ext cx="2241294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0.03496 " pathEditMode="relative" rAng="0" ptsTypes="AA">
                                      <p:cBhvr>
                                        <p:cTn id="6" dur="2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93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9313CAAC-86DD-4554-9F13-4B33E9A9A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24" b="2"/>
          <a:stretch/>
        </p:blipFill>
        <p:spPr>
          <a:xfrm>
            <a:off x="-529" y="1"/>
            <a:ext cx="12193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2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2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167D-E455-49DF-BECC-4C410360F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866FA-32EF-45C5-9322-F1EF84234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C862C-98A9-4E37-B601-D890AB5A8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6F23-011A-4F3E-926B-4DE6694D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B653-9B84-4491-8782-4B657D46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F7F3D-8CD7-4A24-919D-95E9A907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6E858-7EF2-4E4E-8EAB-2EAE3963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BF480-8AE1-4C49-84C7-57AFA86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B017-5A7D-4BA5-9C1D-241F74382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1E37-CA8C-421B-A743-60DF714D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96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F32D1-E95C-4181-BCCA-FABD468D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328DE-B701-42D8-A3B5-9E0FFA201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E7205-FBE3-4903-B1B1-4026160E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E7094-CDBC-487D-B97E-4133C785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03B3-3222-4AE0-994E-92019282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82A8-1560-42BC-B2FD-9F536E4C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50940-E49D-4FE7-889E-6322A0391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13234-C5FD-4310-A349-89984EB48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8686C-A277-4551-A3FE-680285B57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3E9CC-09FB-46EE-AB8A-BB1CDA7C1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BDCA8A-52FB-49EC-B08C-504A3A98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1A59-B1A5-4B44-8D75-205D60B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2C5B18-AA38-4548-9FF9-AB6025A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04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7F9D3-7DC6-4D3F-A488-5C566AFC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B4F3-7519-42DD-BF88-55A917CFA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B48F9-185C-4873-AD3A-400A9BEE5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13588-63C1-4FE3-8F96-5BBE9277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E4C67-3519-4481-AEA0-4B0C6308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91A1E-748E-4A31-AC97-4C79E658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546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8749-A515-4D03-AAD1-DAF93A35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8DA4A-A884-47D8-B5E5-D413F511E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23B24-BFFB-452B-BC9B-D041D0AE1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370A2-D3EE-498B-A4E1-22A9CF331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F5FD6-6C16-4CC7-9045-96BAC9041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36C29-2121-42E8-9DEB-7D52A7ED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BD17A-A9D3-436B-B612-67F9A1E4C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3F2E1-4D92-4235-B937-A49850DC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7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4978-2DED-4840-BAC0-83481CE9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1D3B-5391-4510-BC19-8BBC0BC6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3B21-236B-4433-A373-DFBDA5B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092E79-00D2-4A16-91D6-8FE7DFA54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45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DBADB-B828-4C95-8C21-35F729E8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EA08D-1FD9-483B-A9D1-7BE77ADEB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1B050-06B0-45C7-81EC-C83820B9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4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36C7-8406-4BF8-80D4-43C7F12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FC66-1A71-4B2E-8AE0-EA0B25AF2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0A66A-8542-4FAB-A579-5289718F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B005-061E-4A76-9CE5-41A0194B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7E655-F049-4457-8977-53742E99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76B95-045F-4120-A31A-ACE333B0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EABF-0BF0-41D7-88DD-D133BB8E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01574-3820-47A6-9902-44702780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ABF8E-B1A6-4D57-99B2-74FD42AF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1D13B-DF10-49DC-BD4B-4D37B506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D2106-D099-4EAE-B792-35FFB443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87CBB-A30F-4FAA-971D-8635BC73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97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16E-59AD-4C72-B28A-1909C25A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ECA06-8065-4A3B-A993-9B7DD780D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5E4AB-0D37-47BD-BD88-B4FDB6D5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4339-013A-4811-B9AC-FD10E7B0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121C0-6442-4080-9FB6-47A812D8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62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7EE21B-C6E0-47BE-B87E-A248E5F3EC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5A6A6-F18C-459A-AC87-38CB8F7E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4CD83-5888-4407-AF21-2504F432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11896-F749-4AA1-9F1D-B9ACB5BB66A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0BCF1-4DAC-4837-BA5A-6466C1AC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FD9F-B6FD-428F-93C7-53CA70D4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6ECF3B-8AA0-4503-A9D9-964893FDE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72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BB2A-CA53-411A-9CDB-C4509EDCB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27E8C-B88B-4569-9349-33031EACD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06B4-9F1F-4127-A585-3125AE9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20E9D-0086-48B0-AA15-3875408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AD2D-B9E7-42A2-9B9E-B74423EE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BA8F-78D8-4063-B146-10EB02C5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9F4E-D6F3-4F23-BBC5-B94897634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7201-30AD-4092-B057-216B8B08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3B44-B9FB-45FD-88A6-56DA57A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F92CE-5441-409D-9F27-6F074290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F96E-9C0F-453B-AF47-B73013035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81A85-F82F-430D-8C72-62CF6222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EEF7B-357D-4A99-BA5D-885D4E424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88A933-53EB-4AD2-B4C3-8291E5235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4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5ED6-8DEB-4633-B15C-1AB066B7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6A3D4-A95C-44DF-AEAB-8BA2EA2A5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511CD-B801-428F-9ADC-2C12BC0EB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D41F-9BD9-4453-B967-254A1B01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8BF62-999A-4E12-BF65-571F834D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03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6B0B-3FE9-41A5-9F2B-30A7FA07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A450-6BD6-4C32-B0D2-83DF004CE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73E96-578F-438F-B7B9-314C6755A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7F0B5-98C2-4F9D-B1FA-F7B4E5D3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4765F-90CE-49C7-99BC-9CAEF889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35F9D-5432-485E-B054-71357D4D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9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5B7-75CE-4BB9-B5BD-1A53167B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27C7B-114C-4D92-A516-103B28E1A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8E058-3EA4-4C51-B25C-6E01870DB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E2DE2-E9F6-44CF-B425-B51EA63B1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7F7DF-458B-4D54-A57F-FA3B153E0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A62A2-1E8A-4559-8EA7-AE61D775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7F85F-9EE7-4F65-A8E8-35A1E999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B6A3F-8CF2-48BE-87BE-C2597842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9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6DA-184D-4580-B721-957E5BEA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76F5-6150-44CE-97BC-338C5F4E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E67E7-4E21-4F54-B34B-F9FA986D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7C703-A273-4792-9CEB-8DFE073D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0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48C17-B82F-4457-B4BE-1ECA37FD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FEFB4-23D6-4394-BA7B-1562B7E6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2658E-8339-4179-8EC5-A5AFB2A9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69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7BC5-3B18-41CB-B097-D0440F0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DA82C-9863-447A-9872-98ED8DCFC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C587B-7B00-4925-A560-65CD6711D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FFC75-8DA1-4F84-B7DB-93E91C74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4BD30-E2B9-49BA-B6D5-B93F7EEC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8483-D88D-4BAE-B612-68A28690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802-3710-4778-9EA6-69A985295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EFBF9-A65C-40D6-8D48-FAB445949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5D3E-F16D-46B1-87B9-34FE0569F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FF185-F2B1-4FCD-848D-CEC468A8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BD7C3-6E8D-4CC4-B98F-37A2FDD4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B27B-51FB-4A37-8F9D-26144E12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992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5297-D315-4FE2-9CFD-F453ADFC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1B4FB-ED6B-4043-89D0-F7993180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53533-A683-4F52-B527-C3CAFC98F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D5EF9-A5E4-48F5-8474-98C7481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E793-AEF9-4CBD-9F87-7060BD0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20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D45E18-ABDD-47FE-8B76-8526EF7861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7839B-F8BF-47A7-BD28-2CDB9D646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E3B2-678C-4CEE-AF8B-A18220A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780168-3368-4BDF-A465-6EB1CED1262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571D-618E-489F-A091-E9C07A86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1203-3041-4AE1-BF72-4ABEFEFC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C2C2-8879-46DC-B799-FEE6F1EA0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5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E78BB-B517-40BB-AB49-95BD1B22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6543F-8A3A-481F-932C-AC22821A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D8B88-3003-4DCE-B407-71A9969C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2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4086F-321C-4455-8EF7-ACED630D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4294-9AE8-45B3-86FC-84D6ADFF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DC74-A6B1-4E37-8A5F-D3E61C8D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7B0C37-B959-460E-9A85-36BE625E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AFA80-3F6F-40A5-90C8-894B5572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8526B-DBE0-449D-9553-A617576C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0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A61-C682-4E99-A310-6377F695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53ECB2-52D7-4631-994D-79520B8EF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9E19-ED59-476E-B8E8-FE99D65B4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A1D4A-6920-4555-9255-3E5DF1DB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A0CD22-954E-44B3-81DD-E9465A1CC89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E8624-6B51-4239-8E6E-8A1CFF4C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BCC0-06ED-4CCA-ABF7-7A48E37F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82A0A-76CF-4D31-85A3-484B5149B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3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704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otic Jungle Landscape With Waterfall And Pond Scene Wildlife Paradise  Vector, Scene, Wildlife, Paradise PNG and Vector with Transparent  Background for Free Download">
            <a:extLst>
              <a:ext uri="{FF2B5EF4-FFF2-40B4-BE49-F238E27FC236}">
                <a16:creationId xmlns:a16="http://schemas.microsoft.com/office/drawing/2014/main" id="{D5FF4617-70CE-4618-8610-0B5E5798D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2568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4C0343-8E95-A019-9932-837CD48A20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665" y="0"/>
            <a:ext cx="1397726" cy="139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4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597EF1-4078-14F7-3658-8D6B8BAA9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99" y="2337721"/>
            <a:ext cx="10181202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77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E75F7D66-9B6B-7B87-4B4C-9D571F9C49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388772-46E0-24B1-52F4-71CAE2B63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71649"/>
            <a:ext cx="12192000" cy="86296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D041CB-DF38-2408-37E7-0848B1260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8012913" y="419073"/>
            <a:ext cx="4060994" cy="22233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17782D7-CBC9-4FFF-6784-94C87B6638F6}"/>
              </a:ext>
            </a:extLst>
          </p:cNvPr>
          <p:cNvGrpSpPr/>
          <p:nvPr/>
        </p:nvGrpSpPr>
        <p:grpSpPr>
          <a:xfrm>
            <a:off x="-174653" y="-165430"/>
            <a:ext cx="10381909" cy="6938251"/>
            <a:chOff x="-174653" y="-165430"/>
            <a:chExt cx="8254127" cy="69382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US" dirty="0"/>
            </a:p>
          </p:txBody>
        </p:sp>
        <p:pic>
          <p:nvPicPr>
            <p:cNvPr id="11" name="Picture 10" descr="A group of kids in front of a computer screen&#10;&#10;Description automatically generated with low confidence">
              <a:extLst>
                <a:ext uri="{FF2B5EF4-FFF2-40B4-BE49-F238E27FC236}">
                  <a16:creationId xmlns:a16="http://schemas.microsoft.com/office/drawing/2014/main" id="{F59A8480-C79D-997B-7F7A-B35D6F07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653" y="-165430"/>
              <a:ext cx="8254127" cy="6938251"/>
            </a:xfrm>
            <a:prstGeom prst="rect">
              <a:avLst/>
            </a:prstGeom>
          </p:spPr>
        </p:pic>
      </p:grpSp>
      <p:pic>
        <p:nvPicPr>
          <p:cNvPr id="22" name="Picture 2" descr="Pin on Teacher resources">
            <a:extLst>
              <a:ext uri="{FF2B5EF4-FFF2-40B4-BE49-F238E27FC236}">
                <a16:creationId xmlns:a16="http://schemas.microsoft.com/office/drawing/2014/main" id="{CDDDD7B6-EC5D-E0E4-317B-5F59E063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10" y="131943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92B4618-A573-B438-E706-5B52EAE46E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1" y="5934868"/>
            <a:ext cx="969069" cy="768333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3FA7CA2-E5DC-A178-F7B4-25DD416B64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50441">
            <a:off x="8562130" y="2109467"/>
            <a:ext cx="2956299" cy="2623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9A301D-D5A9-0344-7BC8-8C96051B19DE}"/>
              </a:ext>
            </a:extLst>
          </p:cNvPr>
          <p:cNvSpPr txBox="1"/>
          <p:nvPr/>
        </p:nvSpPr>
        <p:spPr>
          <a:xfrm>
            <a:off x="2754924" y="710552"/>
            <a:ext cx="575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5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5B19D-9B04-68DC-D392-841E08A5FE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7872" y="1255819"/>
            <a:ext cx="2645893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C79F7-ADCA-48E6-E43A-F90761F170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9116" y="2025826"/>
            <a:ext cx="4986960" cy="701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415187-2121-E877-DBCE-19849F020A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99796" y="2749092"/>
            <a:ext cx="659644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722</TotalTime>
  <Words>11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等线</vt:lpstr>
      <vt:lpstr>Aptos</vt:lpstr>
      <vt:lpstr>Arial</vt:lpstr>
      <vt:lpstr>Calibri</vt:lpstr>
      <vt:lpstr>Calibri Light</vt:lpstr>
      <vt:lpstr>Custom Design</vt:lpstr>
      <vt:lpstr>1_Custom Design</vt:lpstr>
      <vt:lpstr>2_Custom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41</cp:revision>
  <dcterms:created xsi:type="dcterms:W3CDTF">2022-07-05T12:27:13Z</dcterms:created>
  <dcterms:modified xsi:type="dcterms:W3CDTF">2025-05-13T02:39:34Z</dcterms:modified>
  <cp:category>9Slide.vn</cp:category>
</cp:coreProperties>
</file>