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89" r:id="rId2"/>
    <p:sldMasterId id="2147483701" r:id="rId3"/>
  </p:sldMasterIdLst>
  <p:notesMasterIdLst>
    <p:notesMasterId r:id="rId7"/>
  </p:notesMasterIdLst>
  <p:sldIdLst>
    <p:sldId id="265" r:id="rId4"/>
    <p:sldId id="528" r:id="rId5"/>
    <p:sldId id="52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2FE"/>
    <a:srgbClr val="F6FA70"/>
    <a:srgbClr val="CBFFA9"/>
    <a:srgbClr val="FFDB8B"/>
    <a:srgbClr val="FFAB3B"/>
    <a:srgbClr val="FFD271"/>
    <a:srgbClr val="84E63A"/>
    <a:srgbClr val="69C9FF"/>
    <a:srgbClr val="FF0060"/>
    <a:srgbClr val="FF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3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7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05368-2078-432F-BA5D-62ADD0EE8A3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88BC1-828C-42B5-9A89-3AA8C229A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4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618C9-8119-4674-A807-B748780E60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28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16A54-5F55-1E88-F4DD-0C9FDC4FF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46AEA6-6AEC-166C-CAA2-BDFDCD453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36129-D2AD-B260-E900-AD46079E1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E99-2CA5-44A6-8D9C-3F68DB9303B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E8EB2-FB60-FA8F-93C9-CCF7F9C80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30833-BF95-97AB-D65F-5654BF3B6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EF1F-5407-4B18-B840-9BB2CFACD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5C73-4248-045C-4E3C-67288D70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DD9E9-4AFC-4098-C40F-E1FC91715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9861C-4F48-2B70-E521-E31FA840C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E99-2CA5-44A6-8D9C-3F68DB9303B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1C8E4-83D4-0A15-177F-8B65539A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4C890-F0A0-25AE-CB2F-44563AFC3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EF1F-5407-4B18-B840-9BB2CFACD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3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583B98-CDFB-3E1A-26BE-098C52454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4C31D-8222-1306-775A-E58E69887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63472-9237-D3E5-C60F-78B22D8B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E99-2CA5-44A6-8D9C-3F68DB9303B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545FA-6459-7E08-D3B0-0360E714D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438FE-BAC0-F47D-14FB-33BD595F9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EF1F-5407-4B18-B840-9BB2CFACD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03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76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73960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385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91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52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16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2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2FB30-DDA7-1157-34C3-AE3403797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BF4F0-AC22-6044-C3DE-FBB7515D3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BA39E-7156-F2FC-559A-057C478B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E99-2CA5-44A6-8D9C-3F68DB9303B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94E10-B554-233A-2BD0-59373FE97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A707F-C8E1-9123-C06A-8CAF9DBD1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EF1F-5407-4B18-B840-9BB2CFACD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11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71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82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55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10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94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75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17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C4AA6320-53D3-3409-9372-FAC2E3FE4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9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BDDAE-3444-EDEE-1A44-F0DCF2379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4B816-ECB0-470F-E199-B1B2C22EC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43FF8-EA43-842F-7CFE-4E2202188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E99-2CA5-44A6-8D9C-3F68DB9303B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1B07E-BF9A-98AC-DB3C-0FC1DA8DC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17C8C-8A61-74E1-B19F-43E1449C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EF1F-5407-4B18-B840-9BB2CFACD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0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2A142-66BC-13A8-2232-4E4E5CCE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C6C13-D226-6ED3-88A1-02FB92699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ED86F-D6DF-CE99-00E2-588548BBA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88D55-1E6D-227C-4708-DC0509889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E99-2CA5-44A6-8D9C-3F68DB9303B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3DDDA-CDC5-69FE-6847-0CD75CF5D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DF13F-2DBE-10E1-504D-BA3D4E147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EF1F-5407-4B18-B840-9BB2CFACD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6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0AEE-17D7-8F77-D301-9F4C39D1D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2DEC1-2D59-F162-203D-7AF3D51CE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B25EC-8A9D-DCFD-9864-647FDF842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DF339D-BE25-BDE9-C90F-4D437A5B3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CE2F42-0E4D-428D-8266-9B82529634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43D1F-9B60-EEB1-3A64-F55728A34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E99-2CA5-44A6-8D9C-3F68DB9303B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448BD3-12C6-75B0-FC57-B26643A98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D300FB-6DDC-A51D-12E9-49D70F1A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EF1F-5407-4B18-B840-9BB2CFACD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9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3C34-BA82-9802-4359-716DEF9E1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7A31AC-AD8F-0EFD-5635-B80507766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E99-2CA5-44A6-8D9C-3F68DB9303B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7A1A9-9E52-4C61-93EE-23B9CE659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46DD-CA81-EAE8-BB5C-874C8A15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EF1F-5407-4B18-B840-9BB2CFACD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4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95E36E-A47A-1DB8-A89E-E9E0129FA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E99-2CA5-44A6-8D9C-3F68DB9303B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67A4C2-FEBF-4F7F-9D71-B76B6ABE4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38DE2-A31E-226D-B612-D2AA8240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EF1F-5407-4B18-B840-9BB2CFACD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7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227E6-D336-F8D5-483E-4E805AFE3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D9BB2-C0B9-D9D6-0936-13408EF57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D2DA3-8071-C854-6582-B2D145384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4A9A8-E12E-61A1-29BB-BC237CD64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E99-2CA5-44A6-8D9C-3F68DB9303B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B4120-2E94-7DB6-D897-C70F7656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AA14D-EB95-F101-5002-0A299C8B1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EF1F-5407-4B18-B840-9BB2CFACD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4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0815-82B8-5D61-73E6-7215E3C36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DA3295-AF1D-7FD0-163A-1DCEDBCD2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B1A7F-132D-88CC-9B3A-E5F762FFF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356B3-12A8-90C6-20FE-3015194E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E99-2CA5-44A6-8D9C-3F68DB9303B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68180-9294-C44E-A084-09296A2CC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C66CD-8C4E-8AC3-BB7E-0EB9301A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EF1F-5407-4B18-B840-9BB2CFACD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F4147320-D897-5056-FEE8-A397902AE74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AA6F58-CDAB-4374-9E06-BB5B7899E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011A1-3681-E3AB-9D02-1B178C325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54F15-8C8A-56FD-AE94-9F6294BF3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878E99-2CA5-44A6-8D9C-3F68DB9303B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880AC-0D3F-5F61-7027-67A960EB0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9DA9C-A0E9-D9F8-2E0F-69840C9E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79EF1F-5407-4B18-B840-9BB2CFACDC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70F9ED2-5FCE-0CFE-9034-C7A75F2DBFB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925" y="0"/>
            <a:ext cx="1463925" cy="146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62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66F732F5-725D-D2FD-C473-966F3F9A307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24F8C31-7E01-24E5-6349-113CF826BC3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925" y="0"/>
            <a:ext cx="1463925" cy="146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7510D709-F38B-9E14-CDAE-64C59A4F052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1106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89846">
            <a:off x="-2306905" y="-1059213"/>
            <a:ext cx="5077465" cy="2602201"/>
          </a:xfrm>
          <a:custGeom>
            <a:avLst/>
            <a:gdLst/>
            <a:ahLst/>
            <a:cxnLst/>
            <a:rect l="l" t="t" r="r" b="b"/>
            <a:pathLst>
              <a:path w="7616198" h="3903301">
                <a:moveTo>
                  <a:pt x="0" y="0"/>
                </a:moveTo>
                <a:lnTo>
                  <a:pt x="7616198" y="0"/>
                </a:lnTo>
                <a:lnTo>
                  <a:pt x="7616198" y="3903301"/>
                </a:lnTo>
                <a:lnTo>
                  <a:pt x="0" y="39033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9871310" y="-2264838"/>
            <a:ext cx="3986673" cy="3769067"/>
          </a:xfrm>
          <a:custGeom>
            <a:avLst/>
            <a:gdLst/>
            <a:ahLst/>
            <a:cxnLst/>
            <a:rect l="l" t="t" r="r" b="b"/>
            <a:pathLst>
              <a:path w="5980010" h="5653601">
                <a:moveTo>
                  <a:pt x="0" y="0"/>
                </a:moveTo>
                <a:lnTo>
                  <a:pt x="5980010" y="0"/>
                </a:lnTo>
                <a:lnTo>
                  <a:pt x="5980010" y="5653601"/>
                </a:lnTo>
                <a:lnTo>
                  <a:pt x="0" y="5653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796691">
            <a:off x="-1671885" y="5354058"/>
            <a:ext cx="3935109" cy="3374357"/>
          </a:xfrm>
          <a:custGeom>
            <a:avLst/>
            <a:gdLst/>
            <a:ahLst/>
            <a:cxnLst/>
            <a:rect l="l" t="t" r="r" b="b"/>
            <a:pathLst>
              <a:path w="5902664" h="5061535">
                <a:moveTo>
                  <a:pt x="0" y="0"/>
                </a:moveTo>
                <a:lnTo>
                  <a:pt x="5902665" y="0"/>
                </a:lnTo>
                <a:lnTo>
                  <a:pt x="5902665" y="5061535"/>
                </a:lnTo>
                <a:lnTo>
                  <a:pt x="0" y="50615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9871310" y="4973993"/>
            <a:ext cx="3987317" cy="3768015"/>
          </a:xfrm>
          <a:custGeom>
            <a:avLst/>
            <a:gdLst/>
            <a:ahLst/>
            <a:cxnLst/>
            <a:rect l="l" t="t" r="r" b="b"/>
            <a:pathLst>
              <a:path w="5980976" h="5652023">
                <a:moveTo>
                  <a:pt x="0" y="0"/>
                </a:moveTo>
                <a:lnTo>
                  <a:pt x="5980976" y="0"/>
                </a:lnTo>
                <a:lnTo>
                  <a:pt x="5980976" y="5652022"/>
                </a:lnTo>
                <a:lnTo>
                  <a:pt x="0" y="56520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713727" y="664103"/>
            <a:ext cx="8961463" cy="4643667"/>
          </a:xfrm>
          <a:custGeom>
            <a:avLst/>
            <a:gdLst/>
            <a:ahLst/>
            <a:cxnLst/>
            <a:rect l="l" t="t" r="r" b="b"/>
            <a:pathLst>
              <a:path w="13442194" h="6965501">
                <a:moveTo>
                  <a:pt x="0" y="0"/>
                </a:moveTo>
                <a:lnTo>
                  <a:pt x="13442194" y="0"/>
                </a:lnTo>
                <a:lnTo>
                  <a:pt x="13442194" y="6965501"/>
                </a:lnTo>
                <a:lnTo>
                  <a:pt x="0" y="69655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929715" y="776024"/>
            <a:ext cx="8529488" cy="4419825"/>
          </a:xfrm>
          <a:custGeom>
            <a:avLst/>
            <a:gdLst/>
            <a:ahLst/>
            <a:cxnLst/>
            <a:rect l="l" t="t" r="r" b="b"/>
            <a:pathLst>
              <a:path w="12794232" h="6629738">
                <a:moveTo>
                  <a:pt x="0" y="0"/>
                </a:moveTo>
                <a:lnTo>
                  <a:pt x="12794232" y="0"/>
                </a:lnTo>
                <a:lnTo>
                  <a:pt x="12794232" y="6629739"/>
                </a:lnTo>
                <a:lnTo>
                  <a:pt x="0" y="66297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01859" y="5711085"/>
            <a:ext cx="2921591" cy="246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147"/>
              </a:lnSpc>
            </a:pPr>
            <a:r>
              <a:rPr lang="en-US" sz="1533">
                <a:solidFill>
                  <a:srgbClr val="F8F5EC"/>
                </a:solidFill>
                <a:latin typeface="Handyman"/>
                <a:ea typeface="Handyman"/>
                <a:cs typeface="Handyman"/>
                <a:sym typeface="Handyman"/>
              </a:rPr>
              <a:t>+123-456-7890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531035" y="5711085"/>
            <a:ext cx="2921591" cy="51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147"/>
              </a:lnSpc>
            </a:pPr>
            <a:r>
              <a:rPr lang="en-US" sz="1533">
                <a:solidFill>
                  <a:srgbClr val="F8F5EC"/>
                </a:solidFill>
                <a:latin typeface="Handyman"/>
                <a:ea typeface="Handyman"/>
                <a:cs typeface="Handyman"/>
                <a:sym typeface="Handyman"/>
              </a:rPr>
              <a:t>HELLO@REALLYGREATSITE.COM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146088" y="5711085"/>
            <a:ext cx="3151288" cy="246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147"/>
              </a:lnSpc>
            </a:pPr>
            <a:r>
              <a:rPr lang="en-US" sz="1533">
                <a:solidFill>
                  <a:srgbClr val="F8F5EC"/>
                </a:solidFill>
                <a:latin typeface="Handyman"/>
                <a:ea typeface="Handyman"/>
                <a:cs typeface="Handyman"/>
                <a:sym typeface="Handyman"/>
              </a:rPr>
              <a:t>WWW.REALLYGREATSITE.COM</a:t>
            </a:r>
          </a:p>
        </p:txBody>
      </p:sp>
      <p:sp>
        <p:nvSpPr>
          <p:cNvPr id="27" name="Freeform 27"/>
          <p:cNvSpPr/>
          <p:nvPr/>
        </p:nvSpPr>
        <p:spPr>
          <a:xfrm rot="853537">
            <a:off x="9849161" y="3989151"/>
            <a:ext cx="1089532" cy="1089532"/>
          </a:xfrm>
          <a:custGeom>
            <a:avLst/>
            <a:gdLst/>
            <a:ahLst/>
            <a:cxnLst/>
            <a:rect l="l" t="t" r="r" b="b"/>
            <a:pathLst>
              <a:path w="1634298" h="1634298">
                <a:moveTo>
                  <a:pt x="0" y="0"/>
                </a:moveTo>
                <a:lnTo>
                  <a:pt x="1634299" y="0"/>
                </a:lnTo>
                <a:lnTo>
                  <a:pt x="1634299" y="1634298"/>
                </a:lnTo>
                <a:lnTo>
                  <a:pt x="0" y="16342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5678654" y="260220"/>
            <a:ext cx="1031609" cy="1031609"/>
          </a:xfrm>
          <a:custGeom>
            <a:avLst/>
            <a:gdLst/>
            <a:ahLst/>
            <a:cxnLst/>
            <a:rect l="l" t="t" r="r" b="b"/>
            <a:pathLst>
              <a:path w="1547413" h="1547413">
                <a:moveTo>
                  <a:pt x="0" y="0"/>
                </a:moveTo>
                <a:lnTo>
                  <a:pt x="1547413" y="0"/>
                </a:lnTo>
                <a:lnTo>
                  <a:pt x="1547413" y="1547413"/>
                </a:lnTo>
                <a:lnTo>
                  <a:pt x="0" y="154741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F6D4175-AA8B-F353-F2C8-0C070FF1334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40309" y="271236"/>
            <a:ext cx="6669602" cy="5998984"/>
          </a:xfrm>
          <a:prstGeom prst="rect">
            <a:avLst/>
          </a:prstGeom>
        </p:spPr>
      </p:pic>
      <p:sp>
        <p:nvSpPr>
          <p:cNvPr id="30" name="Freeform 8">
            <a:extLst>
              <a:ext uri="{FF2B5EF4-FFF2-40B4-BE49-F238E27FC236}">
                <a16:creationId xmlns:a16="http://schemas.microsoft.com/office/drawing/2014/main" id="{94011437-1254-25FB-6E83-B2A12B3E6611}"/>
              </a:ext>
            </a:extLst>
          </p:cNvPr>
          <p:cNvSpPr/>
          <p:nvPr/>
        </p:nvSpPr>
        <p:spPr>
          <a:xfrm flipH="1">
            <a:off x="-215613" y="1786997"/>
            <a:ext cx="3534103" cy="5283819"/>
          </a:xfrm>
          <a:custGeom>
            <a:avLst/>
            <a:gdLst/>
            <a:ahLst/>
            <a:cxnLst/>
            <a:rect l="l" t="t" r="r" b="b"/>
            <a:pathLst>
              <a:path w="3245584" h="6080720">
                <a:moveTo>
                  <a:pt x="3245585" y="0"/>
                </a:moveTo>
                <a:lnTo>
                  <a:pt x="0" y="0"/>
                </a:lnTo>
                <a:lnTo>
                  <a:pt x="0" y="6080720"/>
                </a:lnTo>
                <a:lnTo>
                  <a:pt x="3245585" y="6080720"/>
                </a:lnTo>
                <a:lnTo>
                  <a:pt x="3245585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b="-24410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F09756-AC00-41D8-ABDC-6C8CECF4A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300" y="1601365"/>
            <a:ext cx="7091264" cy="39888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87EFF2-D477-BA90-8E0A-2A6F07435344}"/>
              </a:ext>
            </a:extLst>
          </p:cNvPr>
          <p:cNvSpPr/>
          <p:nvPr/>
        </p:nvSpPr>
        <p:spPr>
          <a:xfrm>
            <a:off x="4260591" y="1334482"/>
            <a:ext cx="7619422" cy="46763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NHÉT CÁI ẢNH CUTE CHO HS ĐOÁN VÀO ĐÂY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^_^</a:t>
            </a:r>
          </a:p>
        </p:txBody>
      </p:sp>
      <p:pic>
        <p:nvPicPr>
          <p:cNvPr id="56" name="Picture 5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20E5CB4-AB42-2313-231E-EA2DF00B79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836" y="2072293"/>
            <a:ext cx="1390844" cy="2267266"/>
          </a:xfrm>
          <a:prstGeom prst="rect">
            <a:avLst/>
          </a:prstGeom>
        </p:spPr>
      </p:pic>
      <p:pic>
        <p:nvPicPr>
          <p:cNvPr id="55" name="Picture 5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7D38F2B-D05D-B165-51BC-6BF531F4D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836" y="-48984"/>
            <a:ext cx="1390844" cy="2267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40B892-FB43-609B-1D3D-1A187BD4F8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2075" y="120059"/>
            <a:ext cx="6419644" cy="1085182"/>
          </a:xfrm>
          <a:prstGeom prst="rect">
            <a:avLst/>
          </a:prstGeom>
        </p:spPr>
      </p:pic>
      <p:pic>
        <p:nvPicPr>
          <p:cNvPr id="52" name="Picture 51" descr="A picture containing vector graphics, light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39BDBCBE-BC90-CB01-7D48-1D4D7F4076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4" r="5249"/>
          <a:stretch/>
        </p:blipFill>
        <p:spPr>
          <a:xfrm>
            <a:off x="127715" y="3188160"/>
            <a:ext cx="3699076" cy="3549781"/>
          </a:xfrm>
          <a:prstGeom prst="rect">
            <a:avLst/>
          </a:prstGeom>
        </p:spPr>
      </p:pic>
      <p:pic>
        <p:nvPicPr>
          <p:cNvPr id="54" name="Picture 5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9287D82-C07F-385F-C7B8-C8849C916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09" y="820967"/>
            <a:ext cx="1390844" cy="2267266"/>
          </a:xfrm>
          <a:prstGeom prst="rect">
            <a:avLst/>
          </a:prstGeom>
        </p:spPr>
      </p:pic>
      <p:pic>
        <p:nvPicPr>
          <p:cNvPr id="58" name="Picture 57" descr="Background pattern&#10;&#10;Description automatically generated">
            <a:extLst>
              <a:ext uri="{FF2B5EF4-FFF2-40B4-BE49-F238E27FC236}">
                <a16:creationId xmlns:a16="http://schemas.microsoft.com/office/drawing/2014/main" id="{8AA47C48-32A0-2DE0-3649-B94D7A25FE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2855" y="-1232601"/>
            <a:ext cx="7770308" cy="43707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69EB0D-7C9E-4501-9E0D-91EB3125C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769" y="1374284"/>
            <a:ext cx="7558158" cy="4581647"/>
          </a:xfrm>
          <a:prstGeom prst="rect">
            <a:avLst/>
          </a:prstGeom>
        </p:spPr>
      </p:pic>
      <p:sp>
        <p:nvSpPr>
          <p:cNvPr id="28" name="Freeform: Shape 27">
            <a:hlinkClick r:id="rId9" action="ppaction://hlinksldjump"/>
            <a:extLst>
              <a:ext uri="{FF2B5EF4-FFF2-40B4-BE49-F238E27FC236}">
                <a16:creationId xmlns:a16="http://schemas.microsoft.com/office/drawing/2014/main" id="{252795F9-65EB-5BC8-ADBA-804B0C4E3927}"/>
              </a:ext>
            </a:extLst>
          </p:cNvPr>
          <p:cNvSpPr/>
          <p:nvPr/>
        </p:nvSpPr>
        <p:spPr>
          <a:xfrm>
            <a:off x="4355319" y="1290105"/>
            <a:ext cx="3831221" cy="2922608"/>
          </a:xfrm>
          <a:custGeom>
            <a:avLst/>
            <a:gdLst>
              <a:gd name="connsiteX0" fmla="*/ 0 w 3831221"/>
              <a:gd name="connsiteY0" fmla="*/ 0 h 2922608"/>
              <a:gd name="connsiteX1" fmla="*/ 3831221 w 3831221"/>
              <a:gd name="connsiteY1" fmla="*/ 0 h 2922608"/>
              <a:gd name="connsiteX2" fmla="*/ 3831221 w 3831221"/>
              <a:gd name="connsiteY2" fmla="*/ 522952 h 2922608"/>
              <a:gd name="connsiteX3" fmla="*/ 3810482 w 3831221"/>
              <a:gd name="connsiteY3" fmla="*/ 520861 h 2922608"/>
              <a:gd name="connsiteX4" fmla="*/ 3237535 w 3831221"/>
              <a:gd name="connsiteY4" fmla="*/ 1093808 h 2922608"/>
              <a:gd name="connsiteX5" fmla="*/ 3810482 w 3831221"/>
              <a:gd name="connsiteY5" fmla="*/ 1666755 h 2922608"/>
              <a:gd name="connsiteX6" fmla="*/ 3831221 w 3831221"/>
              <a:gd name="connsiteY6" fmla="*/ 1664664 h 2922608"/>
              <a:gd name="connsiteX7" fmla="*/ 3831221 w 3831221"/>
              <a:gd name="connsiteY7" fmla="*/ 2349661 h 2922608"/>
              <a:gd name="connsiteX8" fmla="*/ 2488557 w 3831221"/>
              <a:gd name="connsiteY8" fmla="*/ 2349661 h 2922608"/>
              <a:gd name="connsiteX9" fmla="*/ 1915610 w 3831221"/>
              <a:gd name="connsiteY9" fmla="*/ 2922608 h 2922608"/>
              <a:gd name="connsiteX10" fmla="*/ 1342663 w 3831221"/>
              <a:gd name="connsiteY10" fmla="*/ 2349661 h 2922608"/>
              <a:gd name="connsiteX11" fmla="*/ 0 w 3831221"/>
              <a:gd name="connsiteY11" fmla="*/ 2349661 h 292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31221" h="2922608">
                <a:moveTo>
                  <a:pt x="0" y="0"/>
                </a:moveTo>
                <a:lnTo>
                  <a:pt x="3831221" y="0"/>
                </a:lnTo>
                <a:lnTo>
                  <a:pt x="3831221" y="522952"/>
                </a:lnTo>
                <a:lnTo>
                  <a:pt x="3810482" y="520861"/>
                </a:lnTo>
                <a:cubicBezTo>
                  <a:pt x="3494052" y="520861"/>
                  <a:pt x="3237535" y="777378"/>
                  <a:pt x="3237535" y="1093808"/>
                </a:cubicBezTo>
                <a:cubicBezTo>
                  <a:pt x="3237535" y="1410238"/>
                  <a:pt x="3494052" y="1666755"/>
                  <a:pt x="3810482" y="1666755"/>
                </a:cubicBezTo>
                <a:lnTo>
                  <a:pt x="3831221" y="1664664"/>
                </a:lnTo>
                <a:lnTo>
                  <a:pt x="3831221" y="2349661"/>
                </a:lnTo>
                <a:lnTo>
                  <a:pt x="2488557" y="2349661"/>
                </a:lnTo>
                <a:cubicBezTo>
                  <a:pt x="2488557" y="2666091"/>
                  <a:pt x="2232040" y="2922608"/>
                  <a:pt x="1915610" y="2922608"/>
                </a:cubicBezTo>
                <a:cubicBezTo>
                  <a:pt x="1599180" y="2922608"/>
                  <a:pt x="1342663" y="2666091"/>
                  <a:pt x="1342663" y="2349661"/>
                </a:cubicBezTo>
                <a:lnTo>
                  <a:pt x="0" y="2349661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  <p:sp>
        <p:nvSpPr>
          <p:cNvPr id="38" name="Freeform: Shape 37">
            <a:hlinkClick r:id="rId9" action="ppaction://hlinksldjump"/>
            <a:extLst>
              <a:ext uri="{FF2B5EF4-FFF2-40B4-BE49-F238E27FC236}">
                <a16:creationId xmlns:a16="http://schemas.microsoft.com/office/drawing/2014/main" id="{5256D56D-D7AB-B3E8-B98C-224538DFF8BF}"/>
              </a:ext>
            </a:extLst>
          </p:cNvPr>
          <p:cNvSpPr/>
          <p:nvPr/>
        </p:nvSpPr>
        <p:spPr>
          <a:xfrm flipV="1">
            <a:off x="4363108" y="3662752"/>
            <a:ext cx="4383429" cy="2349661"/>
          </a:xfrm>
          <a:custGeom>
            <a:avLst/>
            <a:gdLst>
              <a:gd name="connsiteX0" fmla="*/ 0 w 4383429"/>
              <a:gd name="connsiteY0" fmla="*/ 0 h 2349661"/>
              <a:gd name="connsiteX1" fmla="*/ 3831221 w 4383429"/>
              <a:gd name="connsiteY1" fmla="*/ 0 h 2349661"/>
              <a:gd name="connsiteX2" fmla="*/ 3831221 w 4383429"/>
              <a:gd name="connsiteY2" fmla="*/ 522952 h 2349661"/>
              <a:gd name="connsiteX3" fmla="*/ 3925951 w 4383429"/>
              <a:gd name="connsiteY3" fmla="*/ 532502 h 2349661"/>
              <a:gd name="connsiteX4" fmla="*/ 4383429 w 4383429"/>
              <a:gd name="connsiteY4" fmla="*/ 1093808 h 2349661"/>
              <a:gd name="connsiteX5" fmla="*/ 3925951 w 4383429"/>
              <a:gd name="connsiteY5" fmla="*/ 1655115 h 2349661"/>
              <a:gd name="connsiteX6" fmla="*/ 3831221 w 4383429"/>
              <a:gd name="connsiteY6" fmla="*/ 1664665 h 2349661"/>
              <a:gd name="connsiteX7" fmla="*/ 3831221 w 4383429"/>
              <a:gd name="connsiteY7" fmla="*/ 2349661 h 2349661"/>
              <a:gd name="connsiteX8" fmla="*/ 2488557 w 4383429"/>
              <a:gd name="connsiteY8" fmla="*/ 2349661 h 2349661"/>
              <a:gd name="connsiteX9" fmla="*/ 1915610 w 4383429"/>
              <a:gd name="connsiteY9" fmla="*/ 1776714 h 2349661"/>
              <a:gd name="connsiteX10" fmla="*/ 1342663 w 4383429"/>
              <a:gd name="connsiteY10" fmla="*/ 2349661 h 2349661"/>
              <a:gd name="connsiteX11" fmla="*/ 0 w 4383429"/>
              <a:gd name="connsiteY11" fmla="*/ 2349661 h 234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3429" h="2349661">
                <a:moveTo>
                  <a:pt x="0" y="0"/>
                </a:moveTo>
                <a:lnTo>
                  <a:pt x="3831221" y="0"/>
                </a:lnTo>
                <a:lnTo>
                  <a:pt x="3831221" y="522952"/>
                </a:lnTo>
                <a:lnTo>
                  <a:pt x="3925951" y="532502"/>
                </a:lnTo>
                <a:cubicBezTo>
                  <a:pt x="4187033" y="585927"/>
                  <a:pt x="4383429" y="816932"/>
                  <a:pt x="4383429" y="1093808"/>
                </a:cubicBezTo>
                <a:cubicBezTo>
                  <a:pt x="4383429" y="1370684"/>
                  <a:pt x="4187033" y="1601690"/>
                  <a:pt x="3925951" y="1655115"/>
                </a:cubicBezTo>
                <a:lnTo>
                  <a:pt x="3831221" y="1664665"/>
                </a:lnTo>
                <a:lnTo>
                  <a:pt x="3831221" y="2349661"/>
                </a:lnTo>
                <a:lnTo>
                  <a:pt x="2488557" y="2349661"/>
                </a:lnTo>
                <a:cubicBezTo>
                  <a:pt x="2488557" y="2033231"/>
                  <a:pt x="2232040" y="1776714"/>
                  <a:pt x="1915610" y="1776714"/>
                </a:cubicBezTo>
                <a:cubicBezTo>
                  <a:pt x="1599180" y="1776714"/>
                  <a:pt x="1342663" y="2033231"/>
                  <a:pt x="1342663" y="2349661"/>
                </a:cubicBezTo>
                <a:lnTo>
                  <a:pt x="0" y="2349661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  <p:sp>
        <p:nvSpPr>
          <p:cNvPr id="33" name="Freeform: Shape 32">
            <a:hlinkClick r:id="" action="ppaction://noaction"/>
            <a:extLst>
              <a:ext uri="{FF2B5EF4-FFF2-40B4-BE49-F238E27FC236}">
                <a16:creationId xmlns:a16="http://schemas.microsoft.com/office/drawing/2014/main" id="{900229E6-708E-CADB-0C23-4C3F5A4D21EA}"/>
              </a:ext>
            </a:extLst>
          </p:cNvPr>
          <p:cNvSpPr/>
          <p:nvPr/>
        </p:nvSpPr>
        <p:spPr>
          <a:xfrm flipH="1">
            <a:off x="7627654" y="1325290"/>
            <a:ext cx="4383429" cy="2349661"/>
          </a:xfrm>
          <a:custGeom>
            <a:avLst/>
            <a:gdLst>
              <a:gd name="connsiteX0" fmla="*/ 0 w 4383429"/>
              <a:gd name="connsiteY0" fmla="*/ 0 h 2349661"/>
              <a:gd name="connsiteX1" fmla="*/ 3831221 w 4383429"/>
              <a:gd name="connsiteY1" fmla="*/ 0 h 2349661"/>
              <a:gd name="connsiteX2" fmla="*/ 3831221 w 4383429"/>
              <a:gd name="connsiteY2" fmla="*/ 522952 h 2349661"/>
              <a:gd name="connsiteX3" fmla="*/ 3925951 w 4383429"/>
              <a:gd name="connsiteY3" fmla="*/ 532501 h 2349661"/>
              <a:gd name="connsiteX4" fmla="*/ 4383429 w 4383429"/>
              <a:gd name="connsiteY4" fmla="*/ 1093808 h 2349661"/>
              <a:gd name="connsiteX5" fmla="*/ 3925951 w 4383429"/>
              <a:gd name="connsiteY5" fmla="*/ 1655115 h 2349661"/>
              <a:gd name="connsiteX6" fmla="*/ 3831221 w 4383429"/>
              <a:gd name="connsiteY6" fmla="*/ 1664665 h 2349661"/>
              <a:gd name="connsiteX7" fmla="*/ 3831221 w 4383429"/>
              <a:gd name="connsiteY7" fmla="*/ 2349661 h 2349661"/>
              <a:gd name="connsiteX8" fmla="*/ 2488557 w 4383429"/>
              <a:gd name="connsiteY8" fmla="*/ 2349661 h 2349661"/>
              <a:gd name="connsiteX9" fmla="*/ 1915610 w 4383429"/>
              <a:gd name="connsiteY9" fmla="*/ 1776714 h 2349661"/>
              <a:gd name="connsiteX10" fmla="*/ 1342663 w 4383429"/>
              <a:gd name="connsiteY10" fmla="*/ 2349661 h 2349661"/>
              <a:gd name="connsiteX11" fmla="*/ 0 w 4383429"/>
              <a:gd name="connsiteY11" fmla="*/ 2349661 h 234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3429" h="2349661">
                <a:moveTo>
                  <a:pt x="0" y="0"/>
                </a:moveTo>
                <a:lnTo>
                  <a:pt x="3831221" y="0"/>
                </a:lnTo>
                <a:lnTo>
                  <a:pt x="3831221" y="522952"/>
                </a:lnTo>
                <a:lnTo>
                  <a:pt x="3925951" y="532501"/>
                </a:lnTo>
                <a:cubicBezTo>
                  <a:pt x="4187033" y="585927"/>
                  <a:pt x="4383429" y="816932"/>
                  <a:pt x="4383429" y="1093808"/>
                </a:cubicBezTo>
                <a:cubicBezTo>
                  <a:pt x="4383429" y="1370685"/>
                  <a:pt x="4187033" y="1601690"/>
                  <a:pt x="3925951" y="1655115"/>
                </a:cubicBezTo>
                <a:lnTo>
                  <a:pt x="3831221" y="1664665"/>
                </a:lnTo>
                <a:lnTo>
                  <a:pt x="3831221" y="2349661"/>
                </a:lnTo>
                <a:lnTo>
                  <a:pt x="2488557" y="2349661"/>
                </a:lnTo>
                <a:cubicBezTo>
                  <a:pt x="2488557" y="2033231"/>
                  <a:pt x="2232040" y="1776714"/>
                  <a:pt x="1915610" y="1776714"/>
                </a:cubicBezTo>
                <a:cubicBezTo>
                  <a:pt x="1599180" y="1776714"/>
                  <a:pt x="1342663" y="2033231"/>
                  <a:pt x="1342663" y="2349661"/>
                </a:cubicBezTo>
                <a:lnTo>
                  <a:pt x="0" y="2349661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  <p:sp>
        <p:nvSpPr>
          <p:cNvPr id="40" name="Freeform: Shape 39">
            <a:hlinkClick r:id="" action="ppaction://noaction"/>
            <a:extLst>
              <a:ext uri="{FF2B5EF4-FFF2-40B4-BE49-F238E27FC236}">
                <a16:creationId xmlns:a16="http://schemas.microsoft.com/office/drawing/2014/main" id="{7F46ADB2-6AFA-C2A2-B7D3-CBA072C08D57}"/>
              </a:ext>
            </a:extLst>
          </p:cNvPr>
          <p:cNvSpPr/>
          <p:nvPr/>
        </p:nvSpPr>
        <p:spPr>
          <a:xfrm flipH="1" flipV="1">
            <a:off x="8213324" y="3089019"/>
            <a:ext cx="3831221" cy="2922608"/>
          </a:xfrm>
          <a:custGeom>
            <a:avLst/>
            <a:gdLst>
              <a:gd name="connsiteX0" fmla="*/ 0 w 3831221"/>
              <a:gd name="connsiteY0" fmla="*/ 0 h 2922608"/>
              <a:gd name="connsiteX1" fmla="*/ 3831221 w 3831221"/>
              <a:gd name="connsiteY1" fmla="*/ 0 h 2922608"/>
              <a:gd name="connsiteX2" fmla="*/ 3831221 w 3831221"/>
              <a:gd name="connsiteY2" fmla="*/ 522952 h 2922608"/>
              <a:gd name="connsiteX3" fmla="*/ 3810482 w 3831221"/>
              <a:gd name="connsiteY3" fmla="*/ 520861 h 2922608"/>
              <a:gd name="connsiteX4" fmla="*/ 3237535 w 3831221"/>
              <a:gd name="connsiteY4" fmla="*/ 1093808 h 2922608"/>
              <a:gd name="connsiteX5" fmla="*/ 3810482 w 3831221"/>
              <a:gd name="connsiteY5" fmla="*/ 1666755 h 2922608"/>
              <a:gd name="connsiteX6" fmla="*/ 3831221 w 3831221"/>
              <a:gd name="connsiteY6" fmla="*/ 1664665 h 2922608"/>
              <a:gd name="connsiteX7" fmla="*/ 3831221 w 3831221"/>
              <a:gd name="connsiteY7" fmla="*/ 2349661 h 2922608"/>
              <a:gd name="connsiteX8" fmla="*/ 2488557 w 3831221"/>
              <a:gd name="connsiteY8" fmla="*/ 2349661 h 2922608"/>
              <a:gd name="connsiteX9" fmla="*/ 1915610 w 3831221"/>
              <a:gd name="connsiteY9" fmla="*/ 2922608 h 2922608"/>
              <a:gd name="connsiteX10" fmla="*/ 1342663 w 3831221"/>
              <a:gd name="connsiteY10" fmla="*/ 2349661 h 2922608"/>
              <a:gd name="connsiteX11" fmla="*/ 0 w 3831221"/>
              <a:gd name="connsiteY11" fmla="*/ 2349661 h 292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31221" h="2922608">
                <a:moveTo>
                  <a:pt x="0" y="0"/>
                </a:moveTo>
                <a:lnTo>
                  <a:pt x="3831221" y="0"/>
                </a:lnTo>
                <a:lnTo>
                  <a:pt x="3831221" y="522952"/>
                </a:lnTo>
                <a:lnTo>
                  <a:pt x="3810482" y="520861"/>
                </a:lnTo>
                <a:cubicBezTo>
                  <a:pt x="3494052" y="520861"/>
                  <a:pt x="3237535" y="777378"/>
                  <a:pt x="3237535" y="1093808"/>
                </a:cubicBezTo>
                <a:cubicBezTo>
                  <a:pt x="3237535" y="1410238"/>
                  <a:pt x="3494052" y="1666755"/>
                  <a:pt x="3810482" y="1666755"/>
                </a:cubicBezTo>
                <a:lnTo>
                  <a:pt x="3831221" y="1664665"/>
                </a:lnTo>
                <a:lnTo>
                  <a:pt x="3831221" y="2349661"/>
                </a:lnTo>
                <a:lnTo>
                  <a:pt x="2488557" y="2349661"/>
                </a:lnTo>
                <a:cubicBezTo>
                  <a:pt x="2488557" y="2666091"/>
                  <a:pt x="2232040" y="2922608"/>
                  <a:pt x="1915610" y="2922608"/>
                </a:cubicBezTo>
                <a:cubicBezTo>
                  <a:pt x="1599180" y="2922608"/>
                  <a:pt x="1342663" y="2666091"/>
                  <a:pt x="1342663" y="2349661"/>
                </a:cubicBezTo>
                <a:lnTo>
                  <a:pt x="0" y="2349661"/>
                </a:lnTo>
                <a:close/>
              </a:path>
            </a:pathLst>
          </a:custGeom>
          <a:solidFill>
            <a:srgbClr val="FF99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  <p:sp>
        <p:nvSpPr>
          <p:cNvPr id="41" name="TextBox 40">
            <a:hlinkClick r:id="rId9" action="ppaction://hlinksldjump"/>
            <a:extLst>
              <a:ext uri="{FF2B5EF4-FFF2-40B4-BE49-F238E27FC236}">
                <a16:creationId xmlns:a16="http://schemas.microsoft.com/office/drawing/2014/main" id="{0A52EB7D-3938-2288-423B-0C3726FAA127}"/>
              </a:ext>
            </a:extLst>
          </p:cNvPr>
          <p:cNvSpPr txBox="1"/>
          <p:nvPr/>
        </p:nvSpPr>
        <p:spPr>
          <a:xfrm>
            <a:off x="5802922" y="1856799"/>
            <a:ext cx="701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2" name="TextBox 41">
            <a:hlinkClick r:id="" action="ppaction://noaction"/>
            <a:extLst>
              <a:ext uri="{FF2B5EF4-FFF2-40B4-BE49-F238E27FC236}">
                <a16:creationId xmlns:a16="http://schemas.microsoft.com/office/drawing/2014/main" id="{62AEBC8E-0550-C33A-5D76-6717B3D031EE}"/>
              </a:ext>
            </a:extLst>
          </p:cNvPr>
          <p:cNvSpPr txBox="1"/>
          <p:nvPr/>
        </p:nvSpPr>
        <p:spPr>
          <a:xfrm>
            <a:off x="9641797" y="1639535"/>
            <a:ext cx="701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3" name="TextBox 42">
            <a:hlinkClick r:id="rId9" action="ppaction://hlinksldjump"/>
            <a:extLst>
              <a:ext uri="{FF2B5EF4-FFF2-40B4-BE49-F238E27FC236}">
                <a16:creationId xmlns:a16="http://schemas.microsoft.com/office/drawing/2014/main" id="{A7488468-1D3D-F63F-47D2-21B6C140E4DE}"/>
              </a:ext>
            </a:extLst>
          </p:cNvPr>
          <p:cNvSpPr txBox="1"/>
          <p:nvPr/>
        </p:nvSpPr>
        <p:spPr>
          <a:xfrm>
            <a:off x="5720891" y="4183873"/>
            <a:ext cx="701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4" name="TextBox 43">
            <a:hlinkClick r:id="" action="ppaction://noaction"/>
            <a:extLst>
              <a:ext uri="{FF2B5EF4-FFF2-40B4-BE49-F238E27FC236}">
                <a16:creationId xmlns:a16="http://schemas.microsoft.com/office/drawing/2014/main" id="{2C30070A-43F2-EF56-29B6-EDCCDC39867E}"/>
              </a:ext>
            </a:extLst>
          </p:cNvPr>
          <p:cNvSpPr txBox="1"/>
          <p:nvPr/>
        </p:nvSpPr>
        <p:spPr>
          <a:xfrm>
            <a:off x="9574934" y="4183873"/>
            <a:ext cx="701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5" name="Rectangle: Rounded Corners 4">
            <a:hlinkClick r:id="" action="ppaction://noaction"/>
            <a:extLst>
              <a:ext uri="{FF2B5EF4-FFF2-40B4-BE49-F238E27FC236}">
                <a16:creationId xmlns:a16="http://schemas.microsoft.com/office/drawing/2014/main" id="{9CBB7B37-D0A5-2FD5-1F99-A0933F546494}"/>
              </a:ext>
            </a:extLst>
          </p:cNvPr>
          <p:cNvSpPr/>
          <p:nvPr/>
        </p:nvSpPr>
        <p:spPr>
          <a:xfrm>
            <a:off x="804231" y="407624"/>
            <a:ext cx="1410159" cy="5508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70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8" grpId="0" animBg="1"/>
      <p:bldP spid="38" grpId="0" animBg="1"/>
      <p:bldP spid="33" grpId="0" animBg="1"/>
      <p:bldP spid="40" grpId="0" animBg="1"/>
      <p:bldP spid="41" grpId="0"/>
      <p:bldP spid="42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73C5BACC-5E86-7CA7-F3DE-F85B1CC275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3"/>
          <a:stretch/>
        </p:blipFill>
        <p:spPr>
          <a:xfrm>
            <a:off x="9382539" y="2237961"/>
            <a:ext cx="2748501" cy="47571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091B9E-8E18-F4EB-B156-0C9AA3CBEE04}"/>
              </a:ext>
            </a:extLst>
          </p:cNvPr>
          <p:cNvSpPr/>
          <p:nvPr/>
        </p:nvSpPr>
        <p:spPr>
          <a:xfrm>
            <a:off x="4189227" y="668241"/>
            <a:ext cx="5193311" cy="1862308"/>
          </a:xfrm>
          <a:custGeom>
            <a:avLst/>
            <a:gdLst>
              <a:gd name="connsiteX0" fmla="*/ 0 w 5193311"/>
              <a:gd name="connsiteY0" fmla="*/ 310391 h 1862308"/>
              <a:gd name="connsiteX1" fmla="*/ 310391 w 5193311"/>
              <a:gd name="connsiteY1" fmla="*/ 0 h 1862308"/>
              <a:gd name="connsiteX2" fmla="*/ 4882920 w 5193311"/>
              <a:gd name="connsiteY2" fmla="*/ 0 h 1862308"/>
              <a:gd name="connsiteX3" fmla="*/ 5193311 w 5193311"/>
              <a:gd name="connsiteY3" fmla="*/ 310391 h 1862308"/>
              <a:gd name="connsiteX4" fmla="*/ 5193311 w 5193311"/>
              <a:gd name="connsiteY4" fmla="*/ 1551917 h 1862308"/>
              <a:gd name="connsiteX5" fmla="*/ 4882920 w 5193311"/>
              <a:gd name="connsiteY5" fmla="*/ 1862308 h 1862308"/>
              <a:gd name="connsiteX6" fmla="*/ 310391 w 5193311"/>
              <a:gd name="connsiteY6" fmla="*/ 1862308 h 1862308"/>
              <a:gd name="connsiteX7" fmla="*/ 0 w 5193311"/>
              <a:gd name="connsiteY7" fmla="*/ 1551917 h 1862308"/>
              <a:gd name="connsiteX8" fmla="*/ 0 w 5193311"/>
              <a:gd name="connsiteY8" fmla="*/ 310391 h 186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93311" h="1862308" fill="none" extrusionOk="0">
                <a:moveTo>
                  <a:pt x="0" y="310391"/>
                </a:moveTo>
                <a:cubicBezTo>
                  <a:pt x="279" y="146511"/>
                  <a:pt x="148257" y="15591"/>
                  <a:pt x="310391" y="0"/>
                </a:cubicBezTo>
                <a:cubicBezTo>
                  <a:pt x="1238279" y="72427"/>
                  <a:pt x="3987592" y="61419"/>
                  <a:pt x="4882920" y="0"/>
                </a:cubicBezTo>
                <a:cubicBezTo>
                  <a:pt x="5053880" y="-3191"/>
                  <a:pt x="5190232" y="138036"/>
                  <a:pt x="5193311" y="310391"/>
                </a:cubicBezTo>
                <a:cubicBezTo>
                  <a:pt x="5196423" y="851192"/>
                  <a:pt x="5188143" y="1414810"/>
                  <a:pt x="5193311" y="1551917"/>
                </a:cubicBezTo>
                <a:cubicBezTo>
                  <a:pt x="5195433" y="1712571"/>
                  <a:pt x="5048029" y="1855229"/>
                  <a:pt x="4882920" y="1862308"/>
                </a:cubicBezTo>
                <a:cubicBezTo>
                  <a:pt x="3333123" y="1892135"/>
                  <a:pt x="2595337" y="1783002"/>
                  <a:pt x="310391" y="1862308"/>
                </a:cubicBezTo>
                <a:cubicBezTo>
                  <a:pt x="169621" y="1858843"/>
                  <a:pt x="-2692" y="1723873"/>
                  <a:pt x="0" y="1551917"/>
                </a:cubicBezTo>
                <a:cubicBezTo>
                  <a:pt x="-101292" y="1169659"/>
                  <a:pt x="-94396" y="864803"/>
                  <a:pt x="0" y="310391"/>
                </a:cubicBezTo>
                <a:close/>
              </a:path>
              <a:path w="5193311" h="1862308" stroke="0" extrusionOk="0">
                <a:moveTo>
                  <a:pt x="0" y="310391"/>
                </a:moveTo>
                <a:cubicBezTo>
                  <a:pt x="14002" y="142784"/>
                  <a:pt x="140633" y="3471"/>
                  <a:pt x="310391" y="0"/>
                </a:cubicBezTo>
                <a:cubicBezTo>
                  <a:pt x="1748119" y="123000"/>
                  <a:pt x="2752958" y="-96860"/>
                  <a:pt x="4882920" y="0"/>
                </a:cubicBezTo>
                <a:cubicBezTo>
                  <a:pt x="5030471" y="-18194"/>
                  <a:pt x="5206102" y="113179"/>
                  <a:pt x="5193311" y="310391"/>
                </a:cubicBezTo>
                <a:cubicBezTo>
                  <a:pt x="5248151" y="623464"/>
                  <a:pt x="5144734" y="1003998"/>
                  <a:pt x="5193311" y="1551917"/>
                </a:cubicBezTo>
                <a:cubicBezTo>
                  <a:pt x="5184193" y="1726644"/>
                  <a:pt x="5027059" y="1857843"/>
                  <a:pt x="4882920" y="1862308"/>
                </a:cubicBezTo>
                <a:cubicBezTo>
                  <a:pt x="4069419" y="1701601"/>
                  <a:pt x="953603" y="1901975"/>
                  <a:pt x="310391" y="1862308"/>
                </a:cubicBezTo>
                <a:cubicBezTo>
                  <a:pt x="136257" y="1861761"/>
                  <a:pt x="-4440" y="1721329"/>
                  <a:pt x="0" y="1551917"/>
                </a:cubicBezTo>
                <a:cubicBezTo>
                  <a:pt x="92255" y="1215679"/>
                  <a:pt x="42561" y="739246"/>
                  <a:pt x="0" y="310391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Đây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ai?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0CA43D-6B02-CBF1-9461-C73CEBDBE0C2}"/>
              </a:ext>
            </a:extLst>
          </p:cNvPr>
          <p:cNvSpPr/>
          <p:nvPr/>
        </p:nvSpPr>
        <p:spPr>
          <a:xfrm>
            <a:off x="4167962" y="3916680"/>
            <a:ext cx="5311317" cy="2148840"/>
          </a:xfrm>
          <a:custGeom>
            <a:avLst/>
            <a:gdLst>
              <a:gd name="connsiteX0" fmla="*/ 0 w 5311317"/>
              <a:gd name="connsiteY0" fmla="*/ 358147 h 2148840"/>
              <a:gd name="connsiteX1" fmla="*/ 358147 w 5311317"/>
              <a:gd name="connsiteY1" fmla="*/ 0 h 2148840"/>
              <a:gd name="connsiteX2" fmla="*/ 4953170 w 5311317"/>
              <a:gd name="connsiteY2" fmla="*/ 0 h 2148840"/>
              <a:gd name="connsiteX3" fmla="*/ 5311317 w 5311317"/>
              <a:gd name="connsiteY3" fmla="*/ 358147 h 2148840"/>
              <a:gd name="connsiteX4" fmla="*/ 5311317 w 5311317"/>
              <a:gd name="connsiteY4" fmla="*/ 1790693 h 2148840"/>
              <a:gd name="connsiteX5" fmla="*/ 4953170 w 5311317"/>
              <a:gd name="connsiteY5" fmla="*/ 2148840 h 2148840"/>
              <a:gd name="connsiteX6" fmla="*/ 358147 w 5311317"/>
              <a:gd name="connsiteY6" fmla="*/ 2148840 h 2148840"/>
              <a:gd name="connsiteX7" fmla="*/ 0 w 5311317"/>
              <a:gd name="connsiteY7" fmla="*/ 1790693 h 2148840"/>
              <a:gd name="connsiteX8" fmla="*/ 0 w 5311317"/>
              <a:gd name="connsiteY8" fmla="*/ 358147 h 21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11317" h="2148840" fill="none" extrusionOk="0">
                <a:moveTo>
                  <a:pt x="0" y="358147"/>
                </a:moveTo>
                <a:cubicBezTo>
                  <a:pt x="1347" y="196801"/>
                  <a:pt x="161783" y="2408"/>
                  <a:pt x="358147" y="0"/>
                </a:cubicBezTo>
                <a:cubicBezTo>
                  <a:pt x="1047849" y="72427"/>
                  <a:pt x="3642705" y="61419"/>
                  <a:pt x="4953170" y="0"/>
                </a:cubicBezTo>
                <a:cubicBezTo>
                  <a:pt x="5148408" y="-17628"/>
                  <a:pt x="5297698" y="156228"/>
                  <a:pt x="5311317" y="358147"/>
                </a:cubicBezTo>
                <a:cubicBezTo>
                  <a:pt x="5307196" y="846757"/>
                  <a:pt x="5438322" y="1509844"/>
                  <a:pt x="5311317" y="1790693"/>
                </a:cubicBezTo>
                <a:cubicBezTo>
                  <a:pt x="5313991" y="1974920"/>
                  <a:pt x="5140349" y="2136934"/>
                  <a:pt x="4953170" y="2148840"/>
                </a:cubicBezTo>
                <a:cubicBezTo>
                  <a:pt x="4023953" y="2178667"/>
                  <a:pt x="1270208" y="2069534"/>
                  <a:pt x="358147" y="2148840"/>
                </a:cubicBezTo>
                <a:cubicBezTo>
                  <a:pt x="174291" y="2147264"/>
                  <a:pt x="-12388" y="1990942"/>
                  <a:pt x="0" y="1790693"/>
                </a:cubicBezTo>
                <a:cubicBezTo>
                  <a:pt x="-556" y="1235381"/>
                  <a:pt x="42183" y="538579"/>
                  <a:pt x="0" y="358147"/>
                </a:cubicBezTo>
                <a:close/>
              </a:path>
              <a:path w="5311317" h="2148840" stroke="0" extrusionOk="0">
                <a:moveTo>
                  <a:pt x="0" y="358147"/>
                </a:moveTo>
                <a:cubicBezTo>
                  <a:pt x="28336" y="168072"/>
                  <a:pt x="166590" y="13005"/>
                  <a:pt x="358147" y="0"/>
                </a:cubicBezTo>
                <a:cubicBezTo>
                  <a:pt x="1627171" y="123000"/>
                  <a:pt x="4438532" y="-96860"/>
                  <a:pt x="4953170" y="0"/>
                </a:cubicBezTo>
                <a:cubicBezTo>
                  <a:pt x="5119594" y="-23912"/>
                  <a:pt x="5326417" y="129905"/>
                  <a:pt x="5311317" y="358147"/>
                </a:cubicBezTo>
                <a:cubicBezTo>
                  <a:pt x="5354556" y="691945"/>
                  <a:pt x="5184831" y="1136464"/>
                  <a:pt x="5311317" y="1790693"/>
                </a:cubicBezTo>
                <a:cubicBezTo>
                  <a:pt x="5291225" y="1995771"/>
                  <a:pt x="5121883" y="2144080"/>
                  <a:pt x="4953170" y="2148840"/>
                </a:cubicBezTo>
                <a:cubicBezTo>
                  <a:pt x="2937237" y="1988133"/>
                  <a:pt x="1345517" y="2188507"/>
                  <a:pt x="358147" y="2148840"/>
                </a:cubicBezTo>
                <a:cubicBezTo>
                  <a:pt x="151979" y="2147150"/>
                  <a:pt x="-20613" y="1979154"/>
                  <a:pt x="0" y="1790693"/>
                </a:cubicBezTo>
                <a:cubicBezTo>
                  <a:pt x="-118469" y="1092044"/>
                  <a:pt x="-55391" y="562021"/>
                  <a:pt x="0" y="35814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Chủ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tịch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Hồ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Chí Minh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KỶ NIỆM 134 NĂM NGÀY SINH CHỦ TỊCH HỒ CHÍ MINH VĨ ĐẠI (19/5/1890 -">
            <a:extLst>
              <a:ext uri="{FF2B5EF4-FFF2-40B4-BE49-F238E27FC236}">
                <a16:creationId xmlns:a16="http://schemas.microsoft.com/office/drawing/2014/main" id="{22FC0836-F2BA-7703-4DA8-BDC343B46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56" y="1376806"/>
            <a:ext cx="3482828" cy="464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6546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372</TotalTime>
  <Words>39</Words>
  <Application>Microsoft Office PowerPoint</Application>
  <PresentationFormat>Widescreen</PresentationFormat>
  <Paragraphs>12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Aptos</vt:lpstr>
      <vt:lpstr>Aptos Display</vt:lpstr>
      <vt:lpstr>Arial</vt:lpstr>
      <vt:lpstr>Arial-Rounded</vt:lpstr>
      <vt:lpstr>AvantGarde</vt:lpstr>
      <vt:lpstr>Calibri</vt:lpstr>
      <vt:lpstr>Cambria</vt:lpstr>
      <vt:lpstr>Handyman</vt:lpstr>
      <vt:lpstr>SVN-Poky's</vt:lpstr>
      <vt:lpstr>Custom Design</vt:lpstr>
      <vt:lpstr>1_Office Theme</vt:lpstr>
      <vt:lpstr>2_Office Theme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Administrator</cp:lastModifiedBy>
  <cp:revision>58</cp:revision>
  <dcterms:created xsi:type="dcterms:W3CDTF">2023-09-08T12:48:23Z</dcterms:created>
  <dcterms:modified xsi:type="dcterms:W3CDTF">2025-05-13T01:45:02Z</dcterms:modified>
  <cp:category>9Slide.vn</cp:category>
</cp:coreProperties>
</file>