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4"/>
  </p:notesMasterIdLst>
  <p:sldIdLst>
    <p:sldId id="277" r:id="rId2"/>
    <p:sldId id="30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2B7"/>
    <a:srgbClr val="EC9C21"/>
    <a:srgbClr val="F1777C"/>
    <a:srgbClr val="D3A4ED"/>
    <a:srgbClr val="C9FFE1"/>
    <a:srgbClr val="E1CCF0"/>
    <a:srgbClr val="FDBFC3"/>
    <a:srgbClr val="FFEDB3"/>
    <a:srgbClr val="BEFEF6"/>
    <a:srgbClr val="624D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93018" autoAdjust="0"/>
  </p:normalViewPr>
  <p:slideViewPr>
    <p:cSldViewPr snapToGrid="0">
      <p:cViewPr varScale="1">
        <p:scale>
          <a:sx n="104" d="100"/>
          <a:sy n="104" d="100"/>
        </p:scale>
        <p:origin x="11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2F477-9A84-488D-BF0D-43D232C1935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5C273-540C-45E7-99D4-C1D11C86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30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chemeClr val="l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CB287D2-3394-408A-411C-71046BB922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379839" y="-755405"/>
            <a:ext cx="3379839" cy="269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04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2596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round pink circle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F36DB657-B636-4393-4CEC-35007A4C0FF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3621" y="0"/>
            <a:ext cx="1611070" cy="161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3237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>
            <a:extLst>
              <a:ext uri="{FF2B5EF4-FFF2-40B4-BE49-F238E27FC236}">
                <a16:creationId xmlns:a16="http://schemas.microsoft.com/office/drawing/2014/main" id="{ABB48CB9-58C9-434E-B1E1-5D61847DDB0C}"/>
              </a:ext>
            </a:extLst>
          </p:cNvPr>
          <p:cNvSpPr/>
          <p:nvPr/>
        </p:nvSpPr>
        <p:spPr>
          <a:xfrm>
            <a:off x="1752600" y="438150"/>
            <a:ext cx="10134600" cy="5981700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C201F5-FFD7-667C-5851-F9301F2BD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8358" y="2125849"/>
            <a:ext cx="9723963" cy="301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99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5EDFF"/>
            </a:gs>
            <a:gs pos="77000">
              <a:srgbClr val="CCF4FE"/>
            </a:gs>
            <a:gs pos="100000">
              <a:schemeClr val="tx2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Nhóm 11">
            <a:extLst>
              <a:ext uri="{FF2B5EF4-FFF2-40B4-BE49-F238E27FC236}">
                <a16:creationId xmlns:a16="http://schemas.microsoft.com/office/drawing/2014/main" id="{9445A77C-0CFC-D8AB-47FF-B91C386523B0}"/>
              </a:ext>
            </a:extLst>
          </p:cNvPr>
          <p:cNvGrpSpPr/>
          <p:nvPr/>
        </p:nvGrpSpPr>
        <p:grpSpPr>
          <a:xfrm>
            <a:off x="-2043675" y="3088854"/>
            <a:ext cx="16867621" cy="5707863"/>
            <a:chOff x="-1439258" y="2136256"/>
            <a:chExt cx="12650716" cy="4280897"/>
          </a:xfrm>
        </p:grpSpPr>
        <p:pic>
          <p:nvPicPr>
            <p:cNvPr id="7" name="Hình ảnh 6" descr="Ảnh có chứa bánh xe&#10;&#10;Mô tả được tạo tự động">
              <a:extLst>
                <a:ext uri="{FF2B5EF4-FFF2-40B4-BE49-F238E27FC236}">
                  <a16:creationId xmlns:a16="http://schemas.microsoft.com/office/drawing/2014/main" id="{39A1661E-BADF-4C98-C956-A91BEC192E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7731" b="62560"/>
            <a:stretch/>
          </p:blipFill>
          <p:spPr>
            <a:xfrm>
              <a:off x="2427440" y="2927862"/>
              <a:ext cx="4040311" cy="2636844"/>
            </a:xfrm>
            <a:prstGeom prst="rect">
              <a:avLst/>
            </a:prstGeom>
          </p:spPr>
        </p:pic>
        <p:pic>
          <p:nvPicPr>
            <p:cNvPr id="8" name="Hình ảnh 7" descr="Ảnh có chứa bánh xe&#10;&#10;Mô tả được tạo tự động">
              <a:extLst>
                <a:ext uri="{FF2B5EF4-FFF2-40B4-BE49-F238E27FC236}">
                  <a16:creationId xmlns:a16="http://schemas.microsoft.com/office/drawing/2014/main" id="{445726D0-ABC4-823E-4111-B208F35770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7731" b="62560"/>
            <a:stretch/>
          </p:blipFill>
          <p:spPr>
            <a:xfrm>
              <a:off x="4689628" y="2460854"/>
              <a:ext cx="4040311" cy="2636844"/>
            </a:xfrm>
            <a:prstGeom prst="rect">
              <a:avLst/>
            </a:prstGeom>
          </p:spPr>
        </p:pic>
        <p:pic>
          <p:nvPicPr>
            <p:cNvPr id="9" name="Hình ảnh 8" descr="Ảnh có chứa bánh xe&#10;&#10;Mô tả được tạo tự động">
              <a:extLst>
                <a:ext uri="{FF2B5EF4-FFF2-40B4-BE49-F238E27FC236}">
                  <a16:creationId xmlns:a16="http://schemas.microsoft.com/office/drawing/2014/main" id="{7C3D4A62-A910-C2FB-19D8-D801959673C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7731" b="62560"/>
            <a:stretch/>
          </p:blipFill>
          <p:spPr>
            <a:xfrm>
              <a:off x="7171147" y="2136256"/>
              <a:ext cx="4040311" cy="2636844"/>
            </a:xfrm>
            <a:prstGeom prst="rect">
              <a:avLst/>
            </a:prstGeom>
          </p:spPr>
        </p:pic>
        <p:pic>
          <p:nvPicPr>
            <p:cNvPr id="10" name="Hình ảnh 9" descr="Ảnh có chứa bánh xe&#10;&#10;Mô tả được tạo tự động">
              <a:extLst>
                <a:ext uri="{FF2B5EF4-FFF2-40B4-BE49-F238E27FC236}">
                  <a16:creationId xmlns:a16="http://schemas.microsoft.com/office/drawing/2014/main" id="{3C5B050F-464C-627D-33FE-6BAFCDFBFC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70000"/>
            </a:blip>
            <a:srcRect l="67731" b="62560"/>
            <a:stretch/>
          </p:blipFill>
          <p:spPr>
            <a:xfrm>
              <a:off x="5151888" y="2918133"/>
              <a:ext cx="5189618" cy="2973722"/>
            </a:xfrm>
            <a:prstGeom prst="rect">
              <a:avLst/>
            </a:prstGeom>
          </p:spPr>
        </p:pic>
        <p:pic>
          <p:nvPicPr>
            <p:cNvPr id="6" name="Hình ảnh 5" descr="Ảnh có chứa bánh xe&#10;&#10;Mô tả được tạo tự động">
              <a:extLst>
                <a:ext uri="{FF2B5EF4-FFF2-40B4-BE49-F238E27FC236}">
                  <a16:creationId xmlns:a16="http://schemas.microsoft.com/office/drawing/2014/main" id="{6CC929F2-7678-576F-1177-DF33374729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5108" t="60242" r="31666"/>
            <a:stretch/>
          </p:blipFill>
          <p:spPr>
            <a:xfrm>
              <a:off x="-1439258" y="2918133"/>
              <a:ext cx="5198457" cy="3499020"/>
            </a:xfrm>
            <a:prstGeom prst="rect">
              <a:avLst/>
            </a:prstGeom>
          </p:spPr>
        </p:pic>
      </p:grpSp>
      <p:pic>
        <p:nvPicPr>
          <p:cNvPr id="4" name="Hình ảnh 3" descr="Ảnh có chứa bánh xe&#10;&#10;Mô tả được tạo tự động">
            <a:extLst>
              <a:ext uri="{FF2B5EF4-FFF2-40B4-BE49-F238E27FC236}">
                <a16:creationId xmlns:a16="http://schemas.microsoft.com/office/drawing/2014/main" id="{A257F549-CEAC-A201-4A13-9B243A032E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9043" b="64516"/>
          <a:stretch/>
        </p:blipFill>
        <p:spPr>
          <a:xfrm flipH="1">
            <a:off x="9856817" y="-122253"/>
            <a:ext cx="2929263" cy="1888633"/>
          </a:xfrm>
          <a:prstGeom prst="rect">
            <a:avLst/>
          </a:prstGeom>
        </p:spPr>
      </p:pic>
      <p:pic>
        <p:nvPicPr>
          <p:cNvPr id="5" name="Hình ảnh 4" descr="Ảnh có chứa bánh xe&#10;&#10;Mô tả được tạo tự động">
            <a:extLst>
              <a:ext uri="{FF2B5EF4-FFF2-40B4-BE49-F238E27FC236}">
                <a16:creationId xmlns:a16="http://schemas.microsoft.com/office/drawing/2014/main" id="{48A996AD-6137-AD69-14CB-45F052482F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264" t="42849" r="4986" b="25182"/>
          <a:stretch/>
        </p:blipFill>
        <p:spPr>
          <a:xfrm>
            <a:off x="6771017" y="1596786"/>
            <a:ext cx="2929263" cy="1832215"/>
          </a:xfrm>
          <a:prstGeom prst="rect">
            <a:avLst/>
          </a:prstGeom>
        </p:spPr>
      </p:pic>
      <p:pic>
        <p:nvPicPr>
          <p:cNvPr id="13" name="Hình ảnh 12" descr="Ảnh có chứa bánh xe&#10;&#10;Mô tả được tạo tự động">
            <a:extLst>
              <a:ext uri="{FF2B5EF4-FFF2-40B4-BE49-F238E27FC236}">
                <a16:creationId xmlns:a16="http://schemas.microsoft.com/office/drawing/2014/main" id="{052EB9DA-9418-D00B-99F9-31AE919D82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264" t="42849" r="4986" b="25182"/>
          <a:stretch/>
        </p:blipFill>
        <p:spPr>
          <a:xfrm>
            <a:off x="-1240316" y="95249"/>
            <a:ext cx="2480632" cy="1551603"/>
          </a:xfrm>
          <a:prstGeom prst="rect">
            <a:avLst/>
          </a:prstGeom>
        </p:spPr>
      </p:pic>
      <p:pic>
        <p:nvPicPr>
          <p:cNvPr id="16" name="Hình ảnh 15" descr="Ảnh có chứa bánh xe&#10;&#10;Mô tả được tạo tự động">
            <a:extLst>
              <a:ext uri="{FF2B5EF4-FFF2-40B4-BE49-F238E27FC236}">
                <a16:creationId xmlns:a16="http://schemas.microsoft.com/office/drawing/2014/main" id="{DDB3A8BD-3418-D7AD-6849-73582221D0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9043" b="64516"/>
          <a:stretch/>
        </p:blipFill>
        <p:spPr>
          <a:xfrm flipH="1">
            <a:off x="4954238" y="-1121379"/>
            <a:ext cx="2929263" cy="1888633"/>
          </a:xfrm>
          <a:prstGeom prst="rect">
            <a:avLst/>
          </a:prstGeom>
        </p:spPr>
      </p:pic>
      <p:sp>
        <p:nvSpPr>
          <p:cNvPr id="46" name="Hình Bầu dục 45">
            <a:extLst>
              <a:ext uri="{FF2B5EF4-FFF2-40B4-BE49-F238E27FC236}">
                <a16:creationId xmlns:a16="http://schemas.microsoft.com/office/drawing/2014/main" id="{D43FDCE7-A7A4-B5CA-97AF-72680763AE8C}"/>
              </a:ext>
            </a:extLst>
          </p:cNvPr>
          <p:cNvSpPr/>
          <p:nvPr/>
        </p:nvSpPr>
        <p:spPr>
          <a:xfrm>
            <a:off x="-217994" y="5171925"/>
            <a:ext cx="60959" cy="60959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48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" name="Nhóm 2">
            <a:extLst>
              <a:ext uri="{FF2B5EF4-FFF2-40B4-BE49-F238E27FC236}">
                <a16:creationId xmlns:a16="http://schemas.microsoft.com/office/drawing/2014/main" id="{F2ED36C0-FBF6-8D20-D115-DA9405C565B6}"/>
              </a:ext>
            </a:extLst>
          </p:cNvPr>
          <p:cNvGrpSpPr/>
          <p:nvPr/>
        </p:nvGrpSpPr>
        <p:grpSpPr>
          <a:xfrm>
            <a:off x="142676" y="88860"/>
            <a:ext cx="12048011" cy="4520544"/>
            <a:chOff x="107007" y="66645"/>
            <a:chExt cx="9036008" cy="3390408"/>
          </a:xfrm>
        </p:grpSpPr>
        <p:sp>
          <p:nvSpPr>
            <p:cNvPr id="18" name="Hình Bầu dục 17">
              <a:extLst>
                <a:ext uri="{FF2B5EF4-FFF2-40B4-BE49-F238E27FC236}">
                  <a16:creationId xmlns:a16="http://schemas.microsoft.com/office/drawing/2014/main" id="{B3F1BD8C-E205-6FC3-A71D-4D81FEBC42E7}"/>
                </a:ext>
              </a:extLst>
            </p:cNvPr>
            <p:cNvSpPr/>
            <p:nvPr/>
          </p:nvSpPr>
          <p:spPr>
            <a:xfrm>
              <a:off x="5111774" y="1258935"/>
              <a:ext cx="45719" cy="45719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Hình Bầu dục 23">
              <a:extLst>
                <a:ext uri="{FF2B5EF4-FFF2-40B4-BE49-F238E27FC236}">
                  <a16:creationId xmlns:a16="http://schemas.microsoft.com/office/drawing/2014/main" id="{4D631FA9-0220-01D7-35F9-DDFCD885EB3C}"/>
                </a:ext>
              </a:extLst>
            </p:cNvPr>
            <p:cNvSpPr/>
            <p:nvPr/>
          </p:nvSpPr>
          <p:spPr>
            <a:xfrm>
              <a:off x="7880676" y="1876741"/>
              <a:ext cx="45719" cy="45719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Hình Bầu dục 20">
              <a:extLst>
                <a:ext uri="{FF2B5EF4-FFF2-40B4-BE49-F238E27FC236}">
                  <a16:creationId xmlns:a16="http://schemas.microsoft.com/office/drawing/2014/main" id="{E1A08ABC-3E2E-7CE0-50A4-A92CA4C9E7E3}"/>
                </a:ext>
              </a:extLst>
            </p:cNvPr>
            <p:cNvSpPr/>
            <p:nvPr/>
          </p:nvSpPr>
          <p:spPr>
            <a:xfrm>
              <a:off x="4623700" y="3243406"/>
              <a:ext cx="45719" cy="45719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Hình Bầu dục 22">
              <a:extLst>
                <a:ext uri="{FF2B5EF4-FFF2-40B4-BE49-F238E27FC236}">
                  <a16:creationId xmlns:a16="http://schemas.microsoft.com/office/drawing/2014/main" id="{E806A784-75B9-33FA-5C20-B84C83EEF9C6}"/>
                </a:ext>
              </a:extLst>
            </p:cNvPr>
            <p:cNvSpPr/>
            <p:nvPr/>
          </p:nvSpPr>
          <p:spPr>
            <a:xfrm>
              <a:off x="5895560" y="2775797"/>
              <a:ext cx="45719" cy="45719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Hình Bầu dục 21">
              <a:extLst>
                <a:ext uri="{FF2B5EF4-FFF2-40B4-BE49-F238E27FC236}">
                  <a16:creationId xmlns:a16="http://schemas.microsoft.com/office/drawing/2014/main" id="{4B68CA10-1E4D-B399-8D8D-213FAE38047E}"/>
                </a:ext>
              </a:extLst>
            </p:cNvPr>
            <p:cNvSpPr/>
            <p:nvPr/>
          </p:nvSpPr>
          <p:spPr>
            <a:xfrm>
              <a:off x="6731674" y="452926"/>
              <a:ext cx="45719" cy="45719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Sao: 4 Cánh 25">
              <a:extLst>
                <a:ext uri="{FF2B5EF4-FFF2-40B4-BE49-F238E27FC236}">
                  <a16:creationId xmlns:a16="http://schemas.microsoft.com/office/drawing/2014/main" id="{63D2FF77-3BBE-2DB1-3FC9-3814A00B568B}"/>
                </a:ext>
              </a:extLst>
            </p:cNvPr>
            <p:cNvSpPr/>
            <p:nvPr/>
          </p:nvSpPr>
          <p:spPr>
            <a:xfrm>
              <a:off x="8952732" y="2865345"/>
              <a:ext cx="133285" cy="164713"/>
            </a:xfrm>
            <a:prstGeom prst="star4">
              <a:avLst>
                <a:gd name="adj" fmla="val 24388"/>
              </a:avLst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Sao: 4 Cánh 26">
              <a:extLst>
                <a:ext uri="{FF2B5EF4-FFF2-40B4-BE49-F238E27FC236}">
                  <a16:creationId xmlns:a16="http://schemas.microsoft.com/office/drawing/2014/main" id="{D6EFA1E8-B308-F444-7373-38E6740DCB2A}"/>
                </a:ext>
              </a:extLst>
            </p:cNvPr>
            <p:cNvSpPr/>
            <p:nvPr/>
          </p:nvSpPr>
          <p:spPr>
            <a:xfrm>
              <a:off x="4138727" y="661360"/>
              <a:ext cx="190283" cy="177923"/>
            </a:xfrm>
            <a:prstGeom prst="star4">
              <a:avLst>
                <a:gd name="adj" fmla="val 24388"/>
              </a:avLst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Sao: 4 Cánh 27">
              <a:extLst>
                <a:ext uri="{FF2B5EF4-FFF2-40B4-BE49-F238E27FC236}">
                  <a16:creationId xmlns:a16="http://schemas.microsoft.com/office/drawing/2014/main" id="{7B04BCBC-C320-1CBB-38D1-C910C3625454}"/>
                </a:ext>
              </a:extLst>
            </p:cNvPr>
            <p:cNvSpPr/>
            <p:nvPr/>
          </p:nvSpPr>
          <p:spPr>
            <a:xfrm>
              <a:off x="6359960" y="275003"/>
              <a:ext cx="190283" cy="177923"/>
            </a:xfrm>
            <a:prstGeom prst="star4">
              <a:avLst>
                <a:gd name="adj" fmla="val 24388"/>
              </a:avLst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Sao: 4 Cánh 28">
              <a:extLst>
                <a:ext uri="{FF2B5EF4-FFF2-40B4-BE49-F238E27FC236}">
                  <a16:creationId xmlns:a16="http://schemas.microsoft.com/office/drawing/2014/main" id="{57B2DFC9-C8ED-A066-481C-2DBCB6878E1E}"/>
                </a:ext>
              </a:extLst>
            </p:cNvPr>
            <p:cNvSpPr/>
            <p:nvPr/>
          </p:nvSpPr>
          <p:spPr>
            <a:xfrm>
              <a:off x="7416777" y="1979422"/>
              <a:ext cx="190283" cy="177923"/>
            </a:xfrm>
            <a:prstGeom prst="star4">
              <a:avLst>
                <a:gd name="adj" fmla="val 24388"/>
              </a:avLst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Hình Bầu dục 42">
              <a:extLst>
                <a:ext uri="{FF2B5EF4-FFF2-40B4-BE49-F238E27FC236}">
                  <a16:creationId xmlns:a16="http://schemas.microsoft.com/office/drawing/2014/main" id="{D2D89158-0A22-2FF5-4903-AF07F45A92EA}"/>
                </a:ext>
              </a:extLst>
            </p:cNvPr>
            <p:cNvSpPr/>
            <p:nvPr/>
          </p:nvSpPr>
          <p:spPr>
            <a:xfrm>
              <a:off x="1868791" y="2567253"/>
              <a:ext cx="45719" cy="45719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Hình Bầu dục 43">
              <a:extLst>
                <a:ext uri="{FF2B5EF4-FFF2-40B4-BE49-F238E27FC236}">
                  <a16:creationId xmlns:a16="http://schemas.microsoft.com/office/drawing/2014/main" id="{B33D2B2F-4410-E82F-A5F3-CDBF2F7A4448}"/>
                </a:ext>
              </a:extLst>
            </p:cNvPr>
            <p:cNvSpPr/>
            <p:nvPr/>
          </p:nvSpPr>
          <p:spPr>
            <a:xfrm>
              <a:off x="4362659" y="2701794"/>
              <a:ext cx="45719" cy="45719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Hình Bầu dục 46">
              <a:extLst>
                <a:ext uri="{FF2B5EF4-FFF2-40B4-BE49-F238E27FC236}">
                  <a16:creationId xmlns:a16="http://schemas.microsoft.com/office/drawing/2014/main" id="{6D981D4B-93A6-BD08-6DCA-35CAEB23216F}"/>
                </a:ext>
              </a:extLst>
            </p:cNvPr>
            <p:cNvSpPr/>
            <p:nvPr/>
          </p:nvSpPr>
          <p:spPr>
            <a:xfrm>
              <a:off x="1108365" y="3411334"/>
              <a:ext cx="45719" cy="45719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Hình Bầu dục 50">
              <a:extLst>
                <a:ext uri="{FF2B5EF4-FFF2-40B4-BE49-F238E27FC236}">
                  <a16:creationId xmlns:a16="http://schemas.microsoft.com/office/drawing/2014/main" id="{7C202A43-43F8-6F94-11F5-7131358AC898}"/>
                </a:ext>
              </a:extLst>
            </p:cNvPr>
            <p:cNvSpPr/>
            <p:nvPr/>
          </p:nvSpPr>
          <p:spPr>
            <a:xfrm>
              <a:off x="3158773" y="318245"/>
              <a:ext cx="45719" cy="45719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Sao: 4 Cánh 52">
              <a:extLst>
                <a:ext uri="{FF2B5EF4-FFF2-40B4-BE49-F238E27FC236}">
                  <a16:creationId xmlns:a16="http://schemas.microsoft.com/office/drawing/2014/main" id="{5074CCA4-19FF-E927-23A5-F5169B06E444}"/>
                </a:ext>
              </a:extLst>
            </p:cNvPr>
            <p:cNvSpPr/>
            <p:nvPr/>
          </p:nvSpPr>
          <p:spPr>
            <a:xfrm>
              <a:off x="107007" y="2687422"/>
              <a:ext cx="190283" cy="177923"/>
            </a:xfrm>
            <a:prstGeom prst="star4">
              <a:avLst>
                <a:gd name="adj" fmla="val 24388"/>
              </a:avLst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Sao: 4 Cánh 53">
              <a:extLst>
                <a:ext uri="{FF2B5EF4-FFF2-40B4-BE49-F238E27FC236}">
                  <a16:creationId xmlns:a16="http://schemas.microsoft.com/office/drawing/2014/main" id="{042ABAA4-7631-6849-2576-671313F5445F}"/>
                </a:ext>
              </a:extLst>
            </p:cNvPr>
            <p:cNvSpPr/>
            <p:nvPr/>
          </p:nvSpPr>
          <p:spPr>
            <a:xfrm>
              <a:off x="8952732" y="66645"/>
              <a:ext cx="190283" cy="177923"/>
            </a:xfrm>
            <a:prstGeom prst="star4">
              <a:avLst>
                <a:gd name="adj" fmla="val 24388"/>
              </a:avLst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Sao: 4 Cánh 55">
              <a:extLst>
                <a:ext uri="{FF2B5EF4-FFF2-40B4-BE49-F238E27FC236}">
                  <a16:creationId xmlns:a16="http://schemas.microsoft.com/office/drawing/2014/main" id="{0F973F52-95FF-BD01-1F59-A2EE42D8001F}"/>
                </a:ext>
              </a:extLst>
            </p:cNvPr>
            <p:cNvSpPr/>
            <p:nvPr/>
          </p:nvSpPr>
          <p:spPr>
            <a:xfrm>
              <a:off x="2629582" y="2614959"/>
              <a:ext cx="190283" cy="177923"/>
            </a:xfrm>
            <a:prstGeom prst="star4">
              <a:avLst>
                <a:gd name="adj" fmla="val 24388"/>
              </a:avLst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867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248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78" name="Hình ảnh 77" descr="Ảnh có chứa bánh xe&#10;&#10;Mô tả được tạo tự động">
            <a:extLst>
              <a:ext uri="{FF2B5EF4-FFF2-40B4-BE49-F238E27FC236}">
                <a16:creationId xmlns:a16="http://schemas.microsoft.com/office/drawing/2014/main" id="{84346D9B-BB57-611F-9378-A91F31BE01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264" t="42849" r="4986" b="25182"/>
          <a:stretch/>
        </p:blipFill>
        <p:spPr>
          <a:xfrm>
            <a:off x="2670846" y="2883912"/>
            <a:ext cx="2685687" cy="1679861"/>
          </a:xfrm>
          <a:prstGeom prst="rect">
            <a:avLst/>
          </a:prstGeom>
        </p:spPr>
      </p:pic>
      <p:sp>
        <p:nvSpPr>
          <p:cNvPr id="11" name="Hình chữ nhật: Góc Tròn 10">
            <a:extLst>
              <a:ext uri="{FF2B5EF4-FFF2-40B4-BE49-F238E27FC236}">
                <a16:creationId xmlns:a16="http://schemas.microsoft.com/office/drawing/2014/main" id="{77D33C4D-B6C4-F82E-11EF-74DF0A3CB4B3}"/>
              </a:ext>
            </a:extLst>
          </p:cNvPr>
          <p:cNvSpPr/>
          <p:nvPr/>
        </p:nvSpPr>
        <p:spPr>
          <a:xfrm>
            <a:off x="385514" y="1635871"/>
            <a:ext cx="11420973" cy="3301889"/>
          </a:xfrm>
          <a:custGeom>
            <a:avLst/>
            <a:gdLst>
              <a:gd name="connsiteX0" fmla="*/ 0 w 11420973"/>
              <a:gd name="connsiteY0" fmla="*/ 550326 h 3301889"/>
              <a:gd name="connsiteX1" fmla="*/ 550326 w 11420973"/>
              <a:gd name="connsiteY1" fmla="*/ 0 h 3301889"/>
              <a:gd name="connsiteX2" fmla="*/ 928738 w 11420973"/>
              <a:gd name="connsiteY2" fmla="*/ 0 h 3301889"/>
              <a:gd name="connsiteX3" fmla="*/ 1307150 w 11420973"/>
              <a:gd name="connsiteY3" fmla="*/ 0 h 3301889"/>
              <a:gd name="connsiteX4" fmla="*/ 1685561 w 11420973"/>
              <a:gd name="connsiteY4" fmla="*/ 0 h 3301889"/>
              <a:gd name="connsiteX5" fmla="*/ 2579989 w 11420973"/>
              <a:gd name="connsiteY5" fmla="*/ 0 h 3301889"/>
              <a:gd name="connsiteX6" fmla="*/ 3061604 w 11420973"/>
              <a:gd name="connsiteY6" fmla="*/ 0 h 3301889"/>
              <a:gd name="connsiteX7" fmla="*/ 3646422 w 11420973"/>
              <a:gd name="connsiteY7" fmla="*/ 0 h 3301889"/>
              <a:gd name="connsiteX8" fmla="*/ 4437647 w 11420973"/>
              <a:gd name="connsiteY8" fmla="*/ 0 h 3301889"/>
              <a:gd name="connsiteX9" fmla="*/ 5022465 w 11420973"/>
              <a:gd name="connsiteY9" fmla="*/ 0 h 3301889"/>
              <a:gd name="connsiteX10" fmla="*/ 5400877 w 11420973"/>
              <a:gd name="connsiteY10" fmla="*/ 0 h 3301889"/>
              <a:gd name="connsiteX11" fmla="*/ 6088898 w 11420973"/>
              <a:gd name="connsiteY11" fmla="*/ 0 h 3301889"/>
              <a:gd name="connsiteX12" fmla="*/ 6467310 w 11420973"/>
              <a:gd name="connsiteY12" fmla="*/ 0 h 3301889"/>
              <a:gd name="connsiteX13" fmla="*/ 7155331 w 11420973"/>
              <a:gd name="connsiteY13" fmla="*/ 0 h 3301889"/>
              <a:gd name="connsiteX14" fmla="*/ 7533743 w 11420973"/>
              <a:gd name="connsiteY14" fmla="*/ 0 h 3301889"/>
              <a:gd name="connsiteX15" fmla="*/ 8118561 w 11420973"/>
              <a:gd name="connsiteY15" fmla="*/ 0 h 3301889"/>
              <a:gd name="connsiteX16" fmla="*/ 9012989 w 11420973"/>
              <a:gd name="connsiteY16" fmla="*/ 0 h 3301889"/>
              <a:gd name="connsiteX17" fmla="*/ 9494604 w 11420973"/>
              <a:gd name="connsiteY17" fmla="*/ 0 h 3301889"/>
              <a:gd name="connsiteX18" fmla="*/ 10285829 w 11420973"/>
              <a:gd name="connsiteY18" fmla="*/ 0 h 3301889"/>
              <a:gd name="connsiteX19" fmla="*/ 10870647 w 11420973"/>
              <a:gd name="connsiteY19" fmla="*/ 0 h 3301889"/>
              <a:gd name="connsiteX20" fmla="*/ 11420973 w 11420973"/>
              <a:gd name="connsiteY20" fmla="*/ 550326 h 3301889"/>
              <a:gd name="connsiteX21" fmla="*/ 11420973 w 11420973"/>
              <a:gd name="connsiteY21" fmla="*/ 1056611 h 3301889"/>
              <a:gd name="connsiteX22" fmla="*/ 11420973 w 11420973"/>
              <a:gd name="connsiteY22" fmla="*/ 1540883 h 3301889"/>
              <a:gd name="connsiteX23" fmla="*/ 11420973 w 11420973"/>
              <a:gd name="connsiteY23" fmla="*/ 2113204 h 3301889"/>
              <a:gd name="connsiteX24" fmla="*/ 11420973 w 11420973"/>
              <a:gd name="connsiteY24" fmla="*/ 2751563 h 3301889"/>
              <a:gd name="connsiteX25" fmla="*/ 10870647 w 11420973"/>
              <a:gd name="connsiteY25" fmla="*/ 3301889 h 3301889"/>
              <a:gd name="connsiteX26" fmla="*/ 10389032 w 11420973"/>
              <a:gd name="connsiteY26" fmla="*/ 3301889 h 3301889"/>
              <a:gd name="connsiteX27" fmla="*/ 9494604 w 11420973"/>
              <a:gd name="connsiteY27" fmla="*/ 3301889 h 3301889"/>
              <a:gd name="connsiteX28" fmla="*/ 8909786 w 11420973"/>
              <a:gd name="connsiteY28" fmla="*/ 3301889 h 3301889"/>
              <a:gd name="connsiteX29" fmla="*/ 8531374 w 11420973"/>
              <a:gd name="connsiteY29" fmla="*/ 3301889 h 3301889"/>
              <a:gd name="connsiteX30" fmla="*/ 7740150 w 11420973"/>
              <a:gd name="connsiteY30" fmla="*/ 3301889 h 3301889"/>
              <a:gd name="connsiteX31" fmla="*/ 6948925 w 11420973"/>
              <a:gd name="connsiteY31" fmla="*/ 3301889 h 3301889"/>
              <a:gd name="connsiteX32" fmla="*/ 6260904 w 11420973"/>
              <a:gd name="connsiteY32" fmla="*/ 3301889 h 3301889"/>
              <a:gd name="connsiteX33" fmla="*/ 5469679 w 11420973"/>
              <a:gd name="connsiteY33" fmla="*/ 3301889 h 3301889"/>
              <a:gd name="connsiteX34" fmla="*/ 4575251 w 11420973"/>
              <a:gd name="connsiteY34" fmla="*/ 3301889 h 3301889"/>
              <a:gd name="connsiteX35" fmla="*/ 3784027 w 11420973"/>
              <a:gd name="connsiteY35" fmla="*/ 3301889 h 3301889"/>
              <a:gd name="connsiteX36" fmla="*/ 3096005 w 11420973"/>
              <a:gd name="connsiteY36" fmla="*/ 3301889 h 3301889"/>
              <a:gd name="connsiteX37" fmla="*/ 2511187 w 11420973"/>
              <a:gd name="connsiteY37" fmla="*/ 3301889 h 3301889"/>
              <a:gd name="connsiteX38" fmla="*/ 1719962 w 11420973"/>
              <a:gd name="connsiteY38" fmla="*/ 3301889 h 3301889"/>
              <a:gd name="connsiteX39" fmla="*/ 550326 w 11420973"/>
              <a:gd name="connsiteY39" fmla="*/ 3301889 h 3301889"/>
              <a:gd name="connsiteX40" fmla="*/ 0 w 11420973"/>
              <a:gd name="connsiteY40" fmla="*/ 2751563 h 3301889"/>
              <a:gd name="connsiteX41" fmla="*/ 0 w 11420973"/>
              <a:gd name="connsiteY41" fmla="*/ 2223266 h 3301889"/>
              <a:gd name="connsiteX42" fmla="*/ 0 w 11420973"/>
              <a:gd name="connsiteY42" fmla="*/ 1650945 h 3301889"/>
              <a:gd name="connsiteX43" fmla="*/ 0 w 11420973"/>
              <a:gd name="connsiteY43" fmla="*/ 1166672 h 3301889"/>
              <a:gd name="connsiteX44" fmla="*/ 0 w 11420973"/>
              <a:gd name="connsiteY44" fmla="*/ 550326 h 330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1420973" h="3301889" fill="none" extrusionOk="0">
                <a:moveTo>
                  <a:pt x="0" y="550326"/>
                </a:moveTo>
                <a:cubicBezTo>
                  <a:pt x="31658" y="272547"/>
                  <a:pt x="266536" y="-34868"/>
                  <a:pt x="550326" y="0"/>
                </a:cubicBezTo>
                <a:cubicBezTo>
                  <a:pt x="683158" y="11320"/>
                  <a:pt x="792254" y="-3898"/>
                  <a:pt x="928738" y="0"/>
                </a:cubicBezTo>
                <a:cubicBezTo>
                  <a:pt x="1065222" y="3898"/>
                  <a:pt x="1139725" y="16533"/>
                  <a:pt x="1307150" y="0"/>
                </a:cubicBezTo>
                <a:cubicBezTo>
                  <a:pt x="1474575" y="-16533"/>
                  <a:pt x="1563047" y="-5409"/>
                  <a:pt x="1685561" y="0"/>
                </a:cubicBezTo>
                <a:cubicBezTo>
                  <a:pt x="1808075" y="5409"/>
                  <a:pt x="2237219" y="-26662"/>
                  <a:pt x="2579989" y="0"/>
                </a:cubicBezTo>
                <a:cubicBezTo>
                  <a:pt x="2922759" y="26662"/>
                  <a:pt x="2854390" y="-1242"/>
                  <a:pt x="3061604" y="0"/>
                </a:cubicBezTo>
                <a:cubicBezTo>
                  <a:pt x="3268818" y="1242"/>
                  <a:pt x="3417631" y="4941"/>
                  <a:pt x="3646422" y="0"/>
                </a:cubicBezTo>
                <a:cubicBezTo>
                  <a:pt x="3875213" y="-4941"/>
                  <a:pt x="4055636" y="-39305"/>
                  <a:pt x="4437647" y="0"/>
                </a:cubicBezTo>
                <a:cubicBezTo>
                  <a:pt x="4819659" y="39305"/>
                  <a:pt x="4869675" y="3747"/>
                  <a:pt x="5022465" y="0"/>
                </a:cubicBezTo>
                <a:cubicBezTo>
                  <a:pt x="5175255" y="-3747"/>
                  <a:pt x="5215106" y="16352"/>
                  <a:pt x="5400877" y="0"/>
                </a:cubicBezTo>
                <a:cubicBezTo>
                  <a:pt x="5586648" y="-16352"/>
                  <a:pt x="5798002" y="12981"/>
                  <a:pt x="6088898" y="0"/>
                </a:cubicBezTo>
                <a:cubicBezTo>
                  <a:pt x="6379794" y="-12981"/>
                  <a:pt x="6313930" y="-13316"/>
                  <a:pt x="6467310" y="0"/>
                </a:cubicBezTo>
                <a:cubicBezTo>
                  <a:pt x="6620690" y="13316"/>
                  <a:pt x="6852661" y="-23963"/>
                  <a:pt x="7155331" y="0"/>
                </a:cubicBezTo>
                <a:cubicBezTo>
                  <a:pt x="7458001" y="23963"/>
                  <a:pt x="7409458" y="-12809"/>
                  <a:pt x="7533743" y="0"/>
                </a:cubicBezTo>
                <a:cubicBezTo>
                  <a:pt x="7658028" y="12809"/>
                  <a:pt x="7881635" y="24592"/>
                  <a:pt x="8118561" y="0"/>
                </a:cubicBezTo>
                <a:cubicBezTo>
                  <a:pt x="8355487" y="-24592"/>
                  <a:pt x="8745747" y="-10701"/>
                  <a:pt x="9012989" y="0"/>
                </a:cubicBezTo>
                <a:cubicBezTo>
                  <a:pt x="9280231" y="10701"/>
                  <a:pt x="9353041" y="18805"/>
                  <a:pt x="9494604" y="0"/>
                </a:cubicBezTo>
                <a:cubicBezTo>
                  <a:pt x="9636168" y="-18805"/>
                  <a:pt x="10027996" y="3237"/>
                  <a:pt x="10285829" y="0"/>
                </a:cubicBezTo>
                <a:cubicBezTo>
                  <a:pt x="10543662" y="-3237"/>
                  <a:pt x="10733437" y="-12004"/>
                  <a:pt x="10870647" y="0"/>
                </a:cubicBezTo>
                <a:cubicBezTo>
                  <a:pt x="11114190" y="28380"/>
                  <a:pt x="11372453" y="194546"/>
                  <a:pt x="11420973" y="550326"/>
                </a:cubicBezTo>
                <a:cubicBezTo>
                  <a:pt x="11414305" y="800537"/>
                  <a:pt x="11445828" y="822788"/>
                  <a:pt x="11420973" y="1056611"/>
                </a:cubicBezTo>
                <a:cubicBezTo>
                  <a:pt x="11396118" y="1290435"/>
                  <a:pt x="11430818" y="1407583"/>
                  <a:pt x="11420973" y="1540883"/>
                </a:cubicBezTo>
                <a:cubicBezTo>
                  <a:pt x="11411128" y="1674183"/>
                  <a:pt x="11428014" y="1838865"/>
                  <a:pt x="11420973" y="2113204"/>
                </a:cubicBezTo>
                <a:cubicBezTo>
                  <a:pt x="11413932" y="2387543"/>
                  <a:pt x="11406405" y="2604400"/>
                  <a:pt x="11420973" y="2751563"/>
                </a:cubicBezTo>
                <a:cubicBezTo>
                  <a:pt x="11365716" y="3072248"/>
                  <a:pt x="11175671" y="3278806"/>
                  <a:pt x="10870647" y="3301889"/>
                </a:cubicBezTo>
                <a:cubicBezTo>
                  <a:pt x="10632440" y="3287770"/>
                  <a:pt x="10617431" y="3301861"/>
                  <a:pt x="10389032" y="3301889"/>
                </a:cubicBezTo>
                <a:cubicBezTo>
                  <a:pt x="10160634" y="3301917"/>
                  <a:pt x="9861097" y="3287397"/>
                  <a:pt x="9494604" y="3301889"/>
                </a:cubicBezTo>
                <a:cubicBezTo>
                  <a:pt x="9128111" y="3316381"/>
                  <a:pt x="9081128" y="3289320"/>
                  <a:pt x="8909786" y="3301889"/>
                </a:cubicBezTo>
                <a:cubicBezTo>
                  <a:pt x="8738444" y="3314458"/>
                  <a:pt x="8694721" y="3307142"/>
                  <a:pt x="8531374" y="3301889"/>
                </a:cubicBezTo>
                <a:cubicBezTo>
                  <a:pt x="8368027" y="3296636"/>
                  <a:pt x="8032538" y="3332037"/>
                  <a:pt x="7740150" y="3301889"/>
                </a:cubicBezTo>
                <a:cubicBezTo>
                  <a:pt x="7447762" y="3271741"/>
                  <a:pt x="7225190" y="3289851"/>
                  <a:pt x="6948925" y="3301889"/>
                </a:cubicBezTo>
                <a:cubicBezTo>
                  <a:pt x="6672661" y="3313927"/>
                  <a:pt x="6498365" y="3269986"/>
                  <a:pt x="6260904" y="3301889"/>
                </a:cubicBezTo>
                <a:cubicBezTo>
                  <a:pt x="6023443" y="3333792"/>
                  <a:pt x="5736583" y="3305898"/>
                  <a:pt x="5469679" y="3301889"/>
                </a:cubicBezTo>
                <a:cubicBezTo>
                  <a:pt x="5202776" y="3297880"/>
                  <a:pt x="4974456" y="3272852"/>
                  <a:pt x="4575251" y="3301889"/>
                </a:cubicBezTo>
                <a:cubicBezTo>
                  <a:pt x="4176046" y="3330926"/>
                  <a:pt x="4106739" y="3279959"/>
                  <a:pt x="3784027" y="3301889"/>
                </a:cubicBezTo>
                <a:cubicBezTo>
                  <a:pt x="3461315" y="3323819"/>
                  <a:pt x="3240242" y="3331123"/>
                  <a:pt x="3096005" y="3301889"/>
                </a:cubicBezTo>
                <a:cubicBezTo>
                  <a:pt x="2951768" y="3272655"/>
                  <a:pt x="2786281" y="3283336"/>
                  <a:pt x="2511187" y="3301889"/>
                </a:cubicBezTo>
                <a:cubicBezTo>
                  <a:pt x="2236093" y="3320442"/>
                  <a:pt x="2076825" y="3273027"/>
                  <a:pt x="1719962" y="3301889"/>
                </a:cubicBezTo>
                <a:cubicBezTo>
                  <a:pt x="1363099" y="3330751"/>
                  <a:pt x="1030284" y="3257313"/>
                  <a:pt x="550326" y="3301889"/>
                </a:cubicBezTo>
                <a:cubicBezTo>
                  <a:pt x="249297" y="3280366"/>
                  <a:pt x="9808" y="3096935"/>
                  <a:pt x="0" y="2751563"/>
                </a:cubicBezTo>
                <a:cubicBezTo>
                  <a:pt x="-9398" y="2561595"/>
                  <a:pt x="8225" y="2366591"/>
                  <a:pt x="0" y="2223266"/>
                </a:cubicBezTo>
                <a:cubicBezTo>
                  <a:pt x="-8225" y="2079941"/>
                  <a:pt x="-3030" y="1846714"/>
                  <a:pt x="0" y="1650945"/>
                </a:cubicBezTo>
                <a:cubicBezTo>
                  <a:pt x="3030" y="1455176"/>
                  <a:pt x="21306" y="1371219"/>
                  <a:pt x="0" y="1166672"/>
                </a:cubicBezTo>
                <a:cubicBezTo>
                  <a:pt x="-21306" y="962125"/>
                  <a:pt x="-28752" y="813978"/>
                  <a:pt x="0" y="550326"/>
                </a:cubicBezTo>
                <a:close/>
              </a:path>
              <a:path w="11420973" h="3301889" stroke="0" extrusionOk="0">
                <a:moveTo>
                  <a:pt x="0" y="550326"/>
                </a:moveTo>
                <a:cubicBezTo>
                  <a:pt x="-21187" y="285491"/>
                  <a:pt x="233520" y="-18003"/>
                  <a:pt x="550326" y="0"/>
                </a:cubicBezTo>
                <a:cubicBezTo>
                  <a:pt x="632173" y="9328"/>
                  <a:pt x="822928" y="17913"/>
                  <a:pt x="928738" y="0"/>
                </a:cubicBezTo>
                <a:cubicBezTo>
                  <a:pt x="1034548" y="-17913"/>
                  <a:pt x="1532842" y="34066"/>
                  <a:pt x="1719962" y="0"/>
                </a:cubicBezTo>
                <a:cubicBezTo>
                  <a:pt x="1907082" y="-34066"/>
                  <a:pt x="2427244" y="2610"/>
                  <a:pt x="2614390" y="0"/>
                </a:cubicBezTo>
                <a:cubicBezTo>
                  <a:pt x="2801536" y="-2610"/>
                  <a:pt x="3249613" y="-40696"/>
                  <a:pt x="3508818" y="0"/>
                </a:cubicBezTo>
                <a:cubicBezTo>
                  <a:pt x="3768023" y="40696"/>
                  <a:pt x="3858593" y="-23448"/>
                  <a:pt x="4196839" y="0"/>
                </a:cubicBezTo>
                <a:cubicBezTo>
                  <a:pt x="4535085" y="23448"/>
                  <a:pt x="4828426" y="-28865"/>
                  <a:pt x="4988064" y="0"/>
                </a:cubicBezTo>
                <a:cubicBezTo>
                  <a:pt x="5147702" y="28865"/>
                  <a:pt x="5408366" y="37313"/>
                  <a:pt x="5779289" y="0"/>
                </a:cubicBezTo>
                <a:cubicBezTo>
                  <a:pt x="6150213" y="-37313"/>
                  <a:pt x="6240403" y="8242"/>
                  <a:pt x="6364107" y="0"/>
                </a:cubicBezTo>
                <a:cubicBezTo>
                  <a:pt x="6487811" y="-8242"/>
                  <a:pt x="6947778" y="35150"/>
                  <a:pt x="7258535" y="0"/>
                </a:cubicBezTo>
                <a:cubicBezTo>
                  <a:pt x="7569292" y="-35150"/>
                  <a:pt x="7544274" y="-2688"/>
                  <a:pt x="7636946" y="0"/>
                </a:cubicBezTo>
                <a:cubicBezTo>
                  <a:pt x="7729618" y="2688"/>
                  <a:pt x="7908900" y="21896"/>
                  <a:pt x="8118561" y="0"/>
                </a:cubicBezTo>
                <a:cubicBezTo>
                  <a:pt x="8328223" y="-21896"/>
                  <a:pt x="8638618" y="1817"/>
                  <a:pt x="8909786" y="0"/>
                </a:cubicBezTo>
                <a:cubicBezTo>
                  <a:pt x="9180955" y="-1817"/>
                  <a:pt x="9309199" y="-11969"/>
                  <a:pt x="9494604" y="0"/>
                </a:cubicBezTo>
                <a:cubicBezTo>
                  <a:pt x="9680009" y="11969"/>
                  <a:pt x="9989717" y="23066"/>
                  <a:pt x="10182626" y="0"/>
                </a:cubicBezTo>
                <a:cubicBezTo>
                  <a:pt x="10375535" y="-23066"/>
                  <a:pt x="10553737" y="-24361"/>
                  <a:pt x="10870647" y="0"/>
                </a:cubicBezTo>
                <a:cubicBezTo>
                  <a:pt x="11188605" y="6431"/>
                  <a:pt x="11468597" y="230892"/>
                  <a:pt x="11420973" y="550326"/>
                </a:cubicBezTo>
                <a:cubicBezTo>
                  <a:pt x="11399076" y="808837"/>
                  <a:pt x="11417265" y="887405"/>
                  <a:pt x="11420973" y="1122648"/>
                </a:cubicBezTo>
                <a:cubicBezTo>
                  <a:pt x="11424681" y="1357891"/>
                  <a:pt x="11429997" y="1584993"/>
                  <a:pt x="11420973" y="1716982"/>
                </a:cubicBezTo>
                <a:cubicBezTo>
                  <a:pt x="11411949" y="1848971"/>
                  <a:pt x="11383526" y="2306988"/>
                  <a:pt x="11420973" y="2751563"/>
                </a:cubicBezTo>
                <a:cubicBezTo>
                  <a:pt x="11441214" y="3007531"/>
                  <a:pt x="11249409" y="3292830"/>
                  <a:pt x="10870647" y="3301889"/>
                </a:cubicBezTo>
                <a:cubicBezTo>
                  <a:pt x="10702873" y="3269628"/>
                  <a:pt x="10410435" y="3262373"/>
                  <a:pt x="10079422" y="3301889"/>
                </a:cubicBezTo>
                <a:cubicBezTo>
                  <a:pt x="9748409" y="3341405"/>
                  <a:pt x="9880485" y="3299167"/>
                  <a:pt x="9701011" y="3301889"/>
                </a:cubicBezTo>
                <a:cubicBezTo>
                  <a:pt x="9521537" y="3304611"/>
                  <a:pt x="9435786" y="3316317"/>
                  <a:pt x="9322599" y="3301889"/>
                </a:cubicBezTo>
                <a:cubicBezTo>
                  <a:pt x="9209412" y="3287461"/>
                  <a:pt x="8948217" y="3320150"/>
                  <a:pt x="8634577" y="3301889"/>
                </a:cubicBezTo>
                <a:cubicBezTo>
                  <a:pt x="8320937" y="3283628"/>
                  <a:pt x="8277964" y="3330042"/>
                  <a:pt x="8049759" y="3301889"/>
                </a:cubicBezTo>
                <a:cubicBezTo>
                  <a:pt x="7821554" y="3273736"/>
                  <a:pt x="7674303" y="3330103"/>
                  <a:pt x="7361738" y="3301889"/>
                </a:cubicBezTo>
                <a:cubicBezTo>
                  <a:pt x="7049173" y="3273675"/>
                  <a:pt x="7105272" y="3317176"/>
                  <a:pt x="6983326" y="3301889"/>
                </a:cubicBezTo>
                <a:cubicBezTo>
                  <a:pt x="6861380" y="3286602"/>
                  <a:pt x="6375292" y="3297653"/>
                  <a:pt x="6088898" y="3301889"/>
                </a:cubicBezTo>
                <a:cubicBezTo>
                  <a:pt x="5802504" y="3306125"/>
                  <a:pt x="5643381" y="3294077"/>
                  <a:pt x="5504080" y="3301889"/>
                </a:cubicBezTo>
                <a:cubicBezTo>
                  <a:pt x="5364779" y="3309701"/>
                  <a:pt x="5096031" y="3315472"/>
                  <a:pt x="4712855" y="3301889"/>
                </a:cubicBezTo>
                <a:cubicBezTo>
                  <a:pt x="4329680" y="3288306"/>
                  <a:pt x="4376109" y="3291096"/>
                  <a:pt x="4231240" y="3301889"/>
                </a:cubicBezTo>
                <a:cubicBezTo>
                  <a:pt x="4086372" y="3312682"/>
                  <a:pt x="3996158" y="3308962"/>
                  <a:pt x="3852829" y="3301889"/>
                </a:cubicBezTo>
                <a:cubicBezTo>
                  <a:pt x="3709500" y="3294816"/>
                  <a:pt x="3453122" y="3312408"/>
                  <a:pt x="3268011" y="3301889"/>
                </a:cubicBezTo>
                <a:cubicBezTo>
                  <a:pt x="3082900" y="3291370"/>
                  <a:pt x="2850382" y="3336391"/>
                  <a:pt x="2476786" y="3301889"/>
                </a:cubicBezTo>
                <a:cubicBezTo>
                  <a:pt x="2103190" y="3267387"/>
                  <a:pt x="2147053" y="3320919"/>
                  <a:pt x="1995171" y="3301889"/>
                </a:cubicBezTo>
                <a:cubicBezTo>
                  <a:pt x="1843289" y="3282859"/>
                  <a:pt x="1601571" y="3321753"/>
                  <a:pt x="1410353" y="3301889"/>
                </a:cubicBezTo>
                <a:cubicBezTo>
                  <a:pt x="1219135" y="3282025"/>
                  <a:pt x="793091" y="3305673"/>
                  <a:pt x="550326" y="3301889"/>
                </a:cubicBezTo>
                <a:cubicBezTo>
                  <a:pt x="196721" y="3329554"/>
                  <a:pt x="-42555" y="3096616"/>
                  <a:pt x="0" y="2751563"/>
                </a:cubicBezTo>
                <a:cubicBezTo>
                  <a:pt x="4163" y="2545103"/>
                  <a:pt x="12354" y="2471135"/>
                  <a:pt x="0" y="2245278"/>
                </a:cubicBezTo>
                <a:cubicBezTo>
                  <a:pt x="-12354" y="2019422"/>
                  <a:pt x="6677" y="1891738"/>
                  <a:pt x="0" y="1761006"/>
                </a:cubicBezTo>
                <a:cubicBezTo>
                  <a:pt x="-6677" y="1630274"/>
                  <a:pt x="8662" y="1485656"/>
                  <a:pt x="0" y="1232709"/>
                </a:cubicBezTo>
                <a:cubicBezTo>
                  <a:pt x="-8662" y="979762"/>
                  <a:pt x="20009" y="871953"/>
                  <a:pt x="0" y="550326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/>
            </a:solidFill>
            <a:prstDash val="lgDash"/>
            <a:extLst>
              <a:ext uri="{C807C97D-BFC1-408E-A445-0C87EB9F89A2}">
                <ask:lineSketchStyleProps xmlns:ask="http://schemas.microsoft.com/office/drawing/2018/sketchyshapes" xmlns="" sd="1593187270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48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9" name="Hộp Văn bản 78">
            <a:extLst>
              <a:ext uri="{FF2B5EF4-FFF2-40B4-BE49-F238E27FC236}">
                <a16:creationId xmlns:a16="http://schemas.microsoft.com/office/drawing/2014/main" id="{803CEBFA-0D4A-ACA8-5171-20AF3282686F}"/>
              </a:ext>
            </a:extLst>
          </p:cNvPr>
          <p:cNvSpPr txBox="1"/>
          <p:nvPr/>
        </p:nvSpPr>
        <p:spPr>
          <a:xfrm>
            <a:off x="519833" y="2050436"/>
            <a:ext cx="11253067" cy="2306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indent="542925" algn="ctr">
              <a:lnSpc>
                <a:spcPct val="112000"/>
              </a:lnSpc>
              <a:tabLst>
                <a:tab pos="1162050" algn="l"/>
              </a:tabLst>
            </a:pPr>
            <a:r>
              <a:rPr lang="vi-VN" sz="6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Đề bài: Viết bài văn tả một cảnh đẹp thiên nhiên nơi em ở.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14" name="Hình ảnh 13" descr="Ảnh có chứa vận tải, bánh xe&#10;&#10;Mô tả được tạo tự động">
            <a:extLst>
              <a:ext uri="{FF2B5EF4-FFF2-40B4-BE49-F238E27FC236}">
                <a16:creationId xmlns:a16="http://schemas.microsoft.com/office/drawing/2014/main" id="{81C3F535-CA49-0273-A1C5-23BD3B8064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7189" t="8995" r="1170" b="44145"/>
          <a:stretch/>
        </p:blipFill>
        <p:spPr>
          <a:xfrm>
            <a:off x="865286" y="79433"/>
            <a:ext cx="1947238" cy="162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8928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9" grpId="0"/>
    </p:bldLst>
  </p:timing>
</p:sld>
</file>

<file path=ppt/theme/theme1.xml><?xml version="1.0" encoding="utf-8"?>
<a:theme xmlns:a="http://schemas.openxmlformats.org/drawingml/2006/main" name="Printable Cute Greeting Cards Collection for Elementary by Slidesgo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971</TotalTime>
  <Words>16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Printable Cute Greeting Cards Collection for Elementary by Slidesgo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huong</dc:creator>
  <dc:description>9Slide.vn</dc:description>
  <cp:lastModifiedBy>Administrator</cp:lastModifiedBy>
  <cp:revision>19</cp:revision>
  <dcterms:created xsi:type="dcterms:W3CDTF">2023-07-25T08:01:24Z</dcterms:created>
  <dcterms:modified xsi:type="dcterms:W3CDTF">2025-05-13T01:55:06Z</dcterms:modified>
  <cp:category>9Slide.vn</cp:category>
</cp:coreProperties>
</file>