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sldIdLst>
    <p:sldId id="256" r:id="rId4"/>
    <p:sldId id="286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CE1"/>
    <a:srgbClr val="C7EAFC"/>
    <a:srgbClr val="FCE8CC"/>
    <a:srgbClr val="F9BD6A"/>
    <a:srgbClr val="E6E6E6"/>
    <a:srgbClr val="CCFFCC"/>
    <a:srgbClr val="F9AF3C"/>
    <a:srgbClr val="35BB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254" autoAdjust="0"/>
  </p:normalViewPr>
  <p:slideViewPr>
    <p:cSldViewPr snapToGrid="0">
      <p:cViewPr varScale="1">
        <p:scale>
          <a:sx n="102" d="100"/>
          <a:sy n="102" d="100"/>
        </p:scale>
        <p:origin x="1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FD00-F144-45CD-FDFA-CEE77371B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EBB2B-8142-299E-6701-81348CAAC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B1E26-20EA-1126-E8C6-56A91F70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F04BD-A3D6-7EF1-C2BF-0A52A9C3F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29422-B0DF-1F2C-2470-014B9803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27171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E096-9518-3014-7D0B-CB039EF2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F80D1-C49E-1AEF-E186-53FCF6955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EDE53-1C96-E4BF-C5AE-A4F34A2F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AB8EA-03A6-3D96-4889-00404755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F3970-FFC5-C8E6-27F0-B0DBFA4B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073130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3BFE02-A8BE-8884-5328-6AA9CAA94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C6667-1D4E-C045-7816-3614A2237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B93AD-B6DB-41A5-3B3E-38E06850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C457-DEB6-2403-8305-98569C9C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BA13F-0175-F714-57E4-9EFDFB68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996304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819A-F751-6A84-F80E-552175E4E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C6F6C-2A8B-095D-DED6-F398393B0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60DE2-0264-D6F7-8E84-1C02C9A0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511B0-9DE4-15C0-BB75-8E30A941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EDAC6-88E4-06D5-9AB8-CB6886C7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71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6450-6FBF-9424-4EC6-1B90AFC58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86C60-91C7-CF4E-FF67-14BE8D69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F62D6-EA96-640D-23D3-789040EB2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1453C-943A-38B1-CEF9-7510432D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B253-51CE-A31B-C9AF-6C73A138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2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19CB-55A0-3D81-14A8-8B401FF8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DCF83-95D9-C0AA-5CC8-54EA24697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13D78-1412-1E0C-0D14-8EA5750227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939A1-98CF-C735-D0FD-F26D1920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FD1E9-8C8A-27BA-3668-4A1E7524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78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724F9-9EE8-A985-F641-5AB2F971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92B4F-041D-5C4D-ADB2-ABACCDB4C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426D6-0142-709B-9C5B-C82DD5CDE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69F23-709F-F94C-07CD-CD564837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21B0B-4B36-AD4B-89E5-66BDBE0E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E474F-F3A2-D2CB-1CB6-0E1C9070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88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6472-C4E3-41FE-7BA6-2BE0D434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A42EC-828E-1B0F-BBC1-4D760C60E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871D5-15BC-095D-A706-6C5BC2103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DDF4C-3539-F132-47CE-307A7C48F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DD779-5416-C6EA-F392-300CE3184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D4F4D5-AC7E-7FEA-231E-CBDFBA08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89613-8810-FF04-56E7-CA44809C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83D80-96AB-1373-A7C5-38E5CEA7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4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28BE8-7B75-7022-7174-E62F3CFA9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2EB32-FA70-2817-6CD9-69C4286F6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50A4B-DF6B-F2B4-B471-E2E6D802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E6B6D-45E4-9A51-F422-5184D5F8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7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AFC04-5312-D9AB-0D02-0C958ADC6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ADA1B-370A-578F-2F88-5F98D9A4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877D8-DC78-B2EC-0315-20970C2A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6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BB3D-95CE-61A3-368E-6325CA45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11AFC-B183-3AEB-EE46-54D924097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36A70-9422-3FCC-2AE0-3A2260847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ECA86-4467-A543-14F0-7AB7749A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00E2F-F76B-72A5-DEA3-4542B68D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22071-5BFD-0C54-1B4E-BCA1FE21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3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A70964-C254-FDC4-5464-F5165CEFA88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5672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F879E-7F60-5241-8295-9AC57307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7D6FA0-12C7-4102-A9BB-483D02DBD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FDD3C-F3E9-EBB6-5D05-7AEB4D6C4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4F877-2DF3-F381-1284-83C32F99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EF828-DA9F-96E9-B0DD-F09E13B0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FCC96-2FB3-6F52-A46F-6B5784DC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41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B6BE-CD90-DCB4-BA35-EA80D3AD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73307-F8D3-8304-73B9-88D66277E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8A86F-EF11-BDD5-0AA0-F01E44F2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572BC-0FAF-2512-EB51-B3632660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4E6B1-E48C-C599-1022-48F59D7D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86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A67E65-AC54-32C1-2127-C7A228458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2E48D-0327-F839-B370-3FA578C16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52130-79F8-E6E4-F1E5-C6849FCE82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FBCAF-02D2-6095-E500-7AC310A4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A3591-CFDE-94A1-A279-68C57508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16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819A-F751-6A84-F80E-552175E4E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C6F6C-2A8B-095D-DED6-F398393B0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60DE2-0264-D6F7-8E84-1C02C9A0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511B0-9DE4-15C0-BB75-8E30A941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EDAC6-88E4-06D5-9AB8-CB6886C7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04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6450-6FBF-9424-4EC6-1B90AFC58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86C60-91C7-CF4E-FF67-14BE8D69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F62D6-EA96-640D-23D3-789040EB2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1453C-943A-38B1-CEF9-7510432D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B253-51CE-A31B-C9AF-6C73A138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36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19CB-55A0-3D81-14A8-8B401FF8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DCF83-95D9-C0AA-5CC8-54EA24697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13D78-1412-1E0C-0D14-8EA5750227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939A1-98CF-C735-D0FD-F26D1920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FD1E9-8C8A-27BA-3668-4A1E7524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81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724F9-9EE8-A985-F641-5AB2F971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92B4F-041D-5C4D-ADB2-ABACCDB4C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426D6-0142-709B-9C5B-C82DD5CDE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69F23-709F-F94C-07CD-CD564837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21B0B-4B36-AD4B-89E5-66BDBE0E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E474F-F3A2-D2CB-1CB6-0E1C9070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58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6472-C4E3-41FE-7BA6-2BE0D434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A42EC-828E-1B0F-BBC1-4D760C60E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871D5-15BC-095D-A706-6C5BC2103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DDF4C-3539-F132-47CE-307A7C48F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DD779-5416-C6EA-F392-300CE3184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D4F4D5-AC7E-7FEA-231E-CBDFBA08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89613-8810-FF04-56E7-CA44809C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83D80-96AB-1373-A7C5-38E5CEA7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33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28BE8-7B75-7022-7174-E62F3CFA9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2EB32-FA70-2817-6CD9-69C4286F6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50A4B-DF6B-F2B4-B471-E2E6D802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E6B6D-45E4-9A51-F422-5184D5F8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57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AFC04-5312-D9AB-0D02-0C958ADC6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ADA1B-370A-578F-2F88-5F98D9A4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877D8-DC78-B2EC-0315-20970C2A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4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65255-34C5-9977-C045-89C674C0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254E9-C286-93FE-0C21-91F4583BE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0582-7207-BDB6-6835-D6777C8C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D6457-5FDF-324F-7BAA-7413DF88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8B26D-E20E-886A-41B4-A3B8FF46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028964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BB3D-95CE-61A3-368E-6325CA45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11AFC-B183-3AEB-EE46-54D924097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36A70-9422-3FCC-2AE0-3A2260847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ECA86-4467-A543-14F0-7AB7749A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00E2F-F76B-72A5-DEA3-4542B68D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22071-5BFD-0C54-1B4E-BCA1FE21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31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F879E-7F60-5241-8295-9AC57307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7D6FA0-12C7-4102-A9BB-483D02DBD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FDD3C-F3E9-EBB6-5D05-7AEB4D6C4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4F877-2DF3-F381-1284-83C32F99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EF828-DA9F-96E9-B0DD-F09E13B0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FCC96-2FB3-6F52-A46F-6B5784DC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1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B6BE-CD90-DCB4-BA35-EA80D3AD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73307-F8D3-8304-73B9-88D66277E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8A86F-EF11-BDD5-0AA0-F01E44F2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572BC-0FAF-2512-EB51-B3632660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4E6B1-E48C-C599-1022-48F59D7D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7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A67E65-AC54-32C1-2127-C7A228458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2E48D-0327-F839-B370-3FA578C16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52130-79F8-E6E4-F1E5-C6849FCE82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BDE97-B62C-460A-B868-C81063E03B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FBCAF-02D2-6095-E500-7AC310A4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A3591-CFDE-94A1-A279-68C57508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F87BF-85E2-45EC-9DC1-A9AB3502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1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08FAA-BE51-56DE-B3F9-14B13D19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05012-794F-CF61-17A9-6D10CDB74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59B75-603F-BBD7-268E-3D4E70AC3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337C5-3CCE-0300-1FFE-9436FE10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297B5-A051-0DCA-82AA-53019AE8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426A4-6780-6115-2650-F710E453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49805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42DB-DD4A-B243-68C6-28287F3E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3FED0-4598-2989-6225-2CBBDB0A0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94887-14A4-720E-A4E7-EEFD2D471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FC7EB-2C1D-CD90-CFF8-E85B2977C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A36D23-8CBA-725C-E074-73583A4C3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91819-C878-6B53-38C1-139B5EA9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7779A-2CBA-0C71-CA09-2BD71141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940398-8AC1-8100-D6BD-B9100A70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623302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F392-7BDF-0C67-7F70-DCA37D53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4194F-89AD-9941-213F-C22D8866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DEC92-CA8D-E260-1362-C6F9444E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4E536-0F4A-02DD-AE1A-B14E0719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28262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8F67C-E8EE-39EA-BF63-0D61822651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632E4-AFAB-A2B6-61CB-E0374F30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04E4C-DF97-0A39-2276-FD3D91E5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70150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CC10-5500-03F3-7822-21F9B27F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8CC82-96B5-90D7-922E-0933C6250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666F8-68BC-2D9B-C1FB-D455701BF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FA02F-B2E5-1465-1E06-FFD5395B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F03B2-5D33-9439-08D9-9AC7DE2B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1A443-E54B-5AD4-6DB1-9A142ADC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79868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05C0B-3246-5CD0-EC9E-A0DEA540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25655-113F-5B39-3FE2-AB57CFC97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A834A-B660-CC8D-D938-C3542D81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42E15-A648-EBB2-78B4-A7969646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0E6C0-554C-9B91-F272-95D67897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E2CDD-E275-CDA4-65C3-6782E261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45004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958D72B-F8E0-7738-C1FB-A90FBF0A77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7705" y="144157"/>
            <a:ext cx="1621581" cy="16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2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39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52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18B4-2586-CC84-A730-ADD787060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1B535-5E56-BE6E-A3E4-96AF552234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4B138-B119-18DA-BF0D-CDC4343B24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E30B5653-EF74-7ABD-3C06-FEBB9814D8A2}"/>
              </a:ext>
            </a:extLst>
          </p:cNvPr>
          <p:cNvSpPr/>
          <p:nvPr/>
        </p:nvSpPr>
        <p:spPr>
          <a:xfrm>
            <a:off x="1325880" y="5578481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A969C42-3DBD-AF4F-BCD6-9461A100A20D}"/>
              </a:ext>
            </a:extLst>
          </p:cNvPr>
          <p:cNvSpPr/>
          <p:nvPr/>
        </p:nvSpPr>
        <p:spPr>
          <a:xfrm>
            <a:off x="4350380" y="5578481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81A8E3D-6C79-D453-8A7E-A74295A955F2}"/>
              </a:ext>
            </a:extLst>
          </p:cNvPr>
          <p:cNvSpPr/>
          <p:nvPr/>
        </p:nvSpPr>
        <p:spPr>
          <a:xfrm>
            <a:off x="7374880" y="5578480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D2E7465-BC62-BE67-DF95-D70D51F09F78}"/>
              </a:ext>
            </a:extLst>
          </p:cNvPr>
          <p:cNvSpPr/>
          <p:nvPr/>
        </p:nvSpPr>
        <p:spPr>
          <a:xfrm>
            <a:off x="10353634" y="5578479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2A065FB-06F9-5FA3-664F-150CD2AF91C7}"/>
              </a:ext>
            </a:extLst>
          </p:cNvPr>
          <p:cNvSpPr/>
          <p:nvPr/>
        </p:nvSpPr>
        <p:spPr>
          <a:xfrm>
            <a:off x="-1781569" y="5578481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FDC25B-3AE4-B330-4C96-C469C72B1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963" y="2257652"/>
            <a:ext cx="3468925" cy="10364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81718A-6CF8-76BE-B18C-EE6F71778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615" y="2865687"/>
            <a:ext cx="9980017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55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tree and a blank sign&#10;&#10;Description automatically generated">
            <a:extLst>
              <a:ext uri="{FF2B5EF4-FFF2-40B4-BE49-F238E27FC236}">
                <a16:creationId xmlns:a16="http://schemas.microsoft.com/office/drawing/2014/main" id="{E77EC1A1-072C-DEF4-2D29-975FC7E85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33">
            <a:extLst>
              <a:ext uri="{FF2B5EF4-FFF2-40B4-BE49-F238E27FC236}">
                <a16:creationId xmlns:a16="http://schemas.microsoft.com/office/drawing/2014/main" id="{22DDB7D6-D1A8-CCE2-6A29-370FD0275D00}"/>
              </a:ext>
            </a:extLst>
          </p:cNvPr>
          <p:cNvSpPr/>
          <p:nvPr/>
        </p:nvSpPr>
        <p:spPr>
          <a:xfrm>
            <a:off x="6922008" y="1908422"/>
            <a:ext cx="4336413" cy="5447808"/>
          </a:xfrm>
          <a:custGeom>
            <a:avLst/>
            <a:gdLst/>
            <a:ahLst/>
            <a:cxnLst/>
            <a:rect l="l" t="t" r="r" b="b"/>
            <a:pathLst>
              <a:path w="1271774" h="1807139">
                <a:moveTo>
                  <a:pt x="0" y="0"/>
                </a:moveTo>
                <a:lnTo>
                  <a:pt x="1271774" y="0"/>
                </a:lnTo>
                <a:lnTo>
                  <a:pt x="1271774" y="1807139"/>
                </a:lnTo>
                <a:lnTo>
                  <a:pt x="0" y="1807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blue and orange text&#10;&#10;Description automatically generated">
            <a:extLst>
              <a:ext uri="{FF2B5EF4-FFF2-40B4-BE49-F238E27FC236}">
                <a16:creationId xmlns:a16="http://schemas.microsoft.com/office/drawing/2014/main" id="{1F0DF8C4-1689-49C2-771C-F6C10572C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9169">
            <a:off x="368135" y="1930493"/>
            <a:ext cx="8062000" cy="231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51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Times New Roman</vt:lpstr>
      <vt:lpstr>Office Theme</vt:lpstr>
      <vt:lpstr>Custom Design</vt:lpstr>
      <vt:lpstr>1_Custom Design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Administrator</cp:lastModifiedBy>
  <cp:revision>47</cp:revision>
  <dcterms:created xsi:type="dcterms:W3CDTF">2024-08-28T11:01:25Z</dcterms:created>
  <dcterms:modified xsi:type="dcterms:W3CDTF">2025-05-13T01:27:56Z</dcterms:modified>
  <cp:category>9Slide.vn</cp:category>
</cp:coreProperties>
</file>