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1"/>
    <p:sldMasterId id="2147483774" r:id="rId2"/>
  </p:sldMasterIdLst>
  <p:notesMasterIdLst>
    <p:notesMasterId r:id="rId5"/>
  </p:notesMasterIdLst>
  <p:sldIdLst>
    <p:sldId id="301" r:id="rId3"/>
    <p:sldId id="306" r:id="rId4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985" autoAdjust="0"/>
  </p:normalViewPr>
  <p:slideViewPr>
    <p:cSldViewPr snapToGrid="0">
      <p:cViewPr varScale="1">
        <p:scale>
          <a:sx n="106" d="100"/>
          <a:sy n="106" d="100"/>
        </p:scale>
        <p:origin x="7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CBB5C-AA8B-40AD-B9E2-E63AE833DD8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1886D-8B9F-4491-9433-A4E420C3C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5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70782-008B-5B48-B01C-A994AC4AA046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213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FCE6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4465" y="68372"/>
            <a:ext cx="345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2B170D"/>
                </a:solidFill>
                <a:effectLst/>
                <a:uLnTx/>
                <a:uFillTx/>
                <a:latin typeface="字魂27号-布丁体"/>
                <a:cs typeface="+mn-ea"/>
                <a:sym typeface="+mn-lt"/>
              </a:rPr>
              <a:t>YOUR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85604C"/>
                </a:solidFill>
                <a:effectLst/>
                <a:uLnTx/>
                <a:uFillTx/>
                <a:latin typeface="字魂27号-布丁体"/>
                <a:cs typeface="+mn-ea"/>
                <a:sym typeface="+mn-lt"/>
              </a:rPr>
              <a:t> TITLE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85604C"/>
              </a:solidFill>
              <a:effectLst/>
              <a:uLnTx/>
              <a:uFillTx/>
              <a:latin typeface="字魂27号-布丁体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977164" y="574002"/>
            <a:ext cx="2960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85604C"/>
                </a:solidFill>
                <a:effectLst/>
                <a:uLnTx/>
                <a:uFillTx/>
                <a:latin typeface="字魂27号-布丁体"/>
                <a:cs typeface="+mn-ea"/>
                <a:sym typeface="+mn-lt"/>
              </a:rPr>
              <a:t>Please enter the English Title here.</a:t>
            </a:r>
            <a:endParaRPr kumimoji="1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85604C"/>
              </a:solidFill>
              <a:effectLst/>
              <a:uLnTx/>
              <a:uFillTx/>
              <a:latin typeface="字魂27号-布丁体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31369"/>
            <a:ext cx="1055731" cy="84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3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16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9449" y="-174369"/>
            <a:ext cx="7765537" cy="77655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8400"/>
            <a:ext cx="12192000" cy="3149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763" y="-260007"/>
            <a:ext cx="2503317" cy="250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1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85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0A2AD-B2CE-DC4F-8015-E18525983D45}" type="datetimeFigureOut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27号-布丁体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CCDFA6-1E83-B64A-81A1-D9DB674537E5}" type="slidenum">
              <a:rPr kumimoji="1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27号-布丁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27号-布丁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93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20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318FFA7-8F4E-4EF7-9451-540149B4F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3CADD4-29CD-4CEA-95F8-B7CE24E0E64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04A3D62-E307-45BB-81D0-3A3719906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5F63401-68DA-4308-9200-C8F19713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D1807-7720-4CD7-94FE-EE6143E122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32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31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03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85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2D7AC8F-31E0-612E-A2EB-F285BD7E7AE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1144" y="0"/>
            <a:ext cx="1508593" cy="150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8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7" r:id="rId3"/>
    <p:sldLayoutId id="2147483758" r:id="rId4"/>
    <p:sldLayoutId id="2147483759" r:id="rId5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44B9E05-14DC-4278-845A-148B31C1C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42A17F-71E4-4CAC-8ADF-47918B073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C331FB-F904-44A4-A5B7-9787E2ACFA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3CADD4-29CD-4CEA-95F8-B7CE24E0E64A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2025/5/13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8C3BCD-AA03-4D7D-8B75-46FB8A621F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867503-77E0-4B22-B292-55BD68ACE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D1807-7720-4CD7-94FE-EE6143E122B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/>
          <a:stretch/>
        </p:blipFill>
        <p:spPr>
          <a:xfrm>
            <a:off x="0" y="-6350"/>
            <a:ext cx="12192000" cy="686435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 flipV="1">
            <a:off x="377368" y="365125"/>
            <a:ext cx="11509831" cy="6166304"/>
            <a:chOff x="-943429" y="-2653878"/>
            <a:chExt cx="9129486" cy="4630058"/>
          </a:xfrm>
        </p:grpSpPr>
        <p:sp>
          <p:nvSpPr>
            <p:cNvPr id="14" name="矩形 13"/>
            <p:cNvSpPr/>
            <p:nvPr/>
          </p:nvSpPr>
          <p:spPr>
            <a:xfrm>
              <a:off x="-943429" y="-2653878"/>
              <a:ext cx="9129486" cy="4630058"/>
            </a:xfrm>
            <a:prstGeom prst="rect">
              <a:avLst/>
            </a:prstGeom>
            <a:solidFill>
              <a:srgbClr val="FFB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-748660" y="-2515040"/>
              <a:ext cx="8760545" cy="42911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72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Transparent Haunted House Clipart - Transparent Background House Clipart,  HD Png Download , Transparent Png Image - PNGitem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76" l="2442" r="96163">
                        <a14:foregroundMark x1="23837" y1="45347" x2="18721" y2="63434"/>
                        <a14:foregroundMark x1="25581" y1="80472" x2="35581" y2="89515"/>
                        <a14:foregroundMark x1="54535" y1="52031" x2="55930" y2="74312"/>
                        <a14:foregroundMark x1="45581" y1="81127" x2="69651" y2="76278"/>
                        <a14:foregroundMark x1="55581" y1="72739" x2="68837" y2="69856"/>
                        <a14:foregroundMark x1="74186" y1="50459" x2="64767" y2="66317"/>
                        <a14:foregroundMark x1="44419" y1="50459" x2="45349" y2="63041"/>
                        <a14:foregroundMark x1="23605" y1="48493" x2="36512" y2="47575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481" y="1778922"/>
            <a:ext cx="6043903" cy="536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3014" y1="44882" x2="16116" y2="51605"/>
                        <a14:backgroundMark x1="43030" y1="69291" x2="64666" y2="67232"/>
                        <a14:backgroundMark x1="83723" y1="46517" x2="85697" y2="62992"/>
                        <a14:backgroundMark x1="82595" y1="71835" x2="88235" y2="79830"/>
                        <a14:backgroundMark x1="80902" y1="41490" x2="83441" y2="53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042" y="3931920"/>
            <a:ext cx="4824619" cy="3209210"/>
          </a:xfrm>
          <a:prstGeom prst="rect">
            <a:avLst/>
          </a:prstGeom>
        </p:spPr>
      </p:pic>
      <p:pic>
        <p:nvPicPr>
          <p:cNvPr id="13" name="图片 9">
            <a:extLst>
              <a:ext uri="{FF2B5EF4-FFF2-40B4-BE49-F238E27FC236}">
                <a16:creationId xmlns:a16="http://schemas.microsoft.com/office/drawing/2014/main" id="{A7BB1EC3-F73B-4C93-9D57-711440893F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9465"/>
            <a:ext cx="3481665" cy="34816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3" y="-101247"/>
            <a:ext cx="1542167" cy="15421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0E1999-FD27-E110-357E-9EAE7FE0D2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3192" y="207206"/>
            <a:ext cx="2536156" cy="13229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2F9366-8818-F780-F5CD-2F74D44CED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29190" y="1201553"/>
            <a:ext cx="8395862" cy="345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0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/>
          <a:stretch/>
        </p:blipFill>
        <p:spPr>
          <a:xfrm>
            <a:off x="0" y="-6350"/>
            <a:ext cx="12192000" cy="68643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6" t="-1" r="10937" b="-2029"/>
          <a:stretch/>
        </p:blipFill>
        <p:spPr>
          <a:xfrm>
            <a:off x="1453889" y="774783"/>
            <a:ext cx="8912165" cy="559463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2"/>
          <a:stretch/>
        </p:blipFill>
        <p:spPr>
          <a:xfrm>
            <a:off x="8215169" y="838200"/>
            <a:ext cx="3976831" cy="6019800"/>
          </a:xfrm>
          <a:custGeom>
            <a:avLst/>
            <a:gdLst>
              <a:gd name="connsiteX0" fmla="*/ 0 w 3976831"/>
              <a:gd name="connsiteY0" fmla="*/ 0 h 6019800"/>
              <a:gd name="connsiteX1" fmla="*/ 579204 w 3976831"/>
              <a:gd name="connsiteY1" fmla="*/ 0 h 6019800"/>
              <a:gd name="connsiteX2" fmla="*/ 474613 w 3976831"/>
              <a:gd name="connsiteY2" fmla="*/ 143429 h 6019800"/>
              <a:gd name="connsiteX3" fmla="*/ 204931 w 3976831"/>
              <a:gd name="connsiteY3" fmla="*/ 1225550 h 6019800"/>
              <a:gd name="connsiteX4" fmla="*/ 1125681 w 3976831"/>
              <a:gd name="connsiteY4" fmla="*/ 2755900 h 6019800"/>
              <a:gd name="connsiteX5" fmla="*/ 2046431 w 3976831"/>
              <a:gd name="connsiteY5" fmla="*/ 1225550 h 6019800"/>
              <a:gd name="connsiteX6" fmla="*/ 1776750 w 3976831"/>
              <a:gd name="connsiteY6" fmla="*/ 143429 h 6019800"/>
              <a:gd name="connsiteX7" fmla="*/ 1672158 w 3976831"/>
              <a:gd name="connsiteY7" fmla="*/ 0 h 6019800"/>
              <a:gd name="connsiteX8" fmla="*/ 3976831 w 3976831"/>
              <a:gd name="connsiteY8" fmla="*/ 0 h 6019800"/>
              <a:gd name="connsiteX9" fmla="*/ 3976831 w 3976831"/>
              <a:gd name="connsiteY9" fmla="*/ 6019800 h 6019800"/>
              <a:gd name="connsiteX10" fmla="*/ 0 w 3976831"/>
              <a:gd name="connsiteY10" fmla="*/ 601980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76831" h="6019800">
                <a:moveTo>
                  <a:pt x="0" y="0"/>
                </a:moveTo>
                <a:lnTo>
                  <a:pt x="579204" y="0"/>
                </a:lnTo>
                <a:lnTo>
                  <a:pt x="474613" y="143429"/>
                </a:lnTo>
                <a:cubicBezTo>
                  <a:pt x="307990" y="420368"/>
                  <a:pt x="204931" y="802956"/>
                  <a:pt x="204931" y="1225550"/>
                </a:cubicBezTo>
                <a:cubicBezTo>
                  <a:pt x="204931" y="2070739"/>
                  <a:pt x="617165" y="2755900"/>
                  <a:pt x="1125681" y="2755900"/>
                </a:cubicBezTo>
                <a:cubicBezTo>
                  <a:pt x="1634197" y="2755900"/>
                  <a:pt x="2046431" y="2070739"/>
                  <a:pt x="2046431" y="1225550"/>
                </a:cubicBezTo>
                <a:cubicBezTo>
                  <a:pt x="2046431" y="802956"/>
                  <a:pt x="1943372" y="420368"/>
                  <a:pt x="1776750" y="143429"/>
                </a:cubicBezTo>
                <a:lnTo>
                  <a:pt x="1672158" y="0"/>
                </a:lnTo>
                <a:lnTo>
                  <a:pt x="3976831" y="0"/>
                </a:lnTo>
                <a:lnTo>
                  <a:pt x="3976831" y="6019800"/>
                </a:lnTo>
                <a:lnTo>
                  <a:pt x="0" y="6019800"/>
                </a:ln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3" r="15270" b="54219"/>
          <a:stretch/>
        </p:blipFill>
        <p:spPr>
          <a:xfrm>
            <a:off x="8994802" y="-381000"/>
            <a:ext cx="1841500" cy="2755900"/>
          </a:xfrm>
          <a:custGeom>
            <a:avLst/>
            <a:gdLst>
              <a:gd name="connsiteX0" fmla="*/ 374273 w 1841500"/>
              <a:gd name="connsiteY0" fmla="*/ 0 h 2755900"/>
              <a:gd name="connsiteX1" fmla="*/ 1467228 w 1841500"/>
              <a:gd name="connsiteY1" fmla="*/ 0 h 2755900"/>
              <a:gd name="connsiteX2" fmla="*/ 1571819 w 1841500"/>
              <a:gd name="connsiteY2" fmla="*/ 143429 h 2755900"/>
              <a:gd name="connsiteX3" fmla="*/ 1841500 w 1841500"/>
              <a:gd name="connsiteY3" fmla="*/ 1225550 h 2755900"/>
              <a:gd name="connsiteX4" fmla="*/ 920750 w 1841500"/>
              <a:gd name="connsiteY4" fmla="*/ 2755900 h 2755900"/>
              <a:gd name="connsiteX5" fmla="*/ 0 w 1841500"/>
              <a:gd name="connsiteY5" fmla="*/ 1225550 h 2755900"/>
              <a:gd name="connsiteX6" fmla="*/ 269682 w 1841500"/>
              <a:gd name="connsiteY6" fmla="*/ 143429 h 27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1500" h="2755900">
                <a:moveTo>
                  <a:pt x="374273" y="0"/>
                </a:moveTo>
                <a:lnTo>
                  <a:pt x="1467228" y="0"/>
                </a:lnTo>
                <a:lnTo>
                  <a:pt x="1571819" y="143429"/>
                </a:lnTo>
                <a:cubicBezTo>
                  <a:pt x="1738442" y="420368"/>
                  <a:pt x="1841500" y="802956"/>
                  <a:pt x="1841500" y="1225550"/>
                </a:cubicBezTo>
                <a:cubicBezTo>
                  <a:pt x="1841500" y="2070739"/>
                  <a:pt x="1429266" y="2755900"/>
                  <a:pt x="920750" y="2755900"/>
                </a:cubicBezTo>
                <a:cubicBezTo>
                  <a:pt x="412234" y="2755900"/>
                  <a:pt x="0" y="2070739"/>
                  <a:pt x="0" y="1225550"/>
                </a:cubicBezTo>
                <a:cubicBezTo>
                  <a:pt x="0" y="802956"/>
                  <a:pt x="103059" y="420368"/>
                  <a:pt x="269682" y="143429"/>
                </a:cubicBez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55" r="73021"/>
          <a:stretch/>
        </p:blipFill>
        <p:spPr>
          <a:xfrm flipH="1">
            <a:off x="315473" y="235878"/>
            <a:ext cx="3289300" cy="255132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9" t="56476" r="39211"/>
          <a:stretch/>
        </p:blipFill>
        <p:spPr>
          <a:xfrm flipH="1">
            <a:off x="731514" y="2486060"/>
            <a:ext cx="2601621" cy="439464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3" t="56476" r="51025"/>
          <a:stretch/>
        </p:blipFill>
        <p:spPr>
          <a:xfrm flipH="1">
            <a:off x="7976194" y="2379543"/>
            <a:ext cx="3005421" cy="45459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4CF507-1A55-02EF-AC4F-4576D119CD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3986" y="1724984"/>
            <a:ext cx="6169687" cy="42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2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3725353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5nlu3zs">
      <a:majorFont>
        <a:latin typeface="字魂27号-布丁体"/>
        <a:ea typeface="字魂27号-布丁体"/>
        <a:cs typeface=""/>
      </a:majorFont>
      <a:minorFont>
        <a:latin typeface="字魂27号-布丁体"/>
        <a:ea typeface="字魂27号-布丁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自定义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854D"/>
      </a:accent1>
      <a:accent2>
        <a:srgbClr val="FF854D"/>
      </a:accent2>
      <a:accent3>
        <a:srgbClr val="FF854D"/>
      </a:accent3>
      <a:accent4>
        <a:srgbClr val="FF854D"/>
      </a:accent4>
      <a:accent5>
        <a:srgbClr val="FF854D"/>
      </a:accent5>
      <a:accent6>
        <a:srgbClr val="FF854D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  <a:latin typeface="等线" panose="020F0502020204030204"/>
            <a:ea typeface="等线" panose="02010600030101010101" pitchFamily="2" charset="-122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</Words>
  <Application>Microsoft Office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DengXian</vt:lpstr>
      <vt:lpstr>DengXian</vt:lpstr>
      <vt:lpstr>等线 Light</vt:lpstr>
      <vt:lpstr>Arial</vt:lpstr>
      <vt:lpstr>Calibri</vt:lpstr>
      <vt:lpstr>字魂27号-布丁体</vt:lpstr>
      <vt:lpstr>Office 主题</vt:lpstr>
      <vt:lpstr>3_Office 主题​​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Administrator</cp:lastModifiedBy>
  <cp:revision>49</cp:revision>
  <dcterms:created xsi:type="dcterms:W3CDTF">2022-08-06T15:41:25Z</dcterms:created>
  <dcterms:modified xsi:type="dcterms:W3CDTF">2025-05-13T01:53:34Z</dcterms:modified>
</cp:coreProperties>
</file>