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56" r:id="rId3"/>
    <p:sldId id="259" r:id="rId4"/>
    <p:sldId id="260" r:id="rId5"/>
    <p:sldId id="261" r:id="rId6"/>
    <p:sldId id="265" r:id="rId7"/>
    <p:sldId id="268" r:id="rId8"/>
    <p:sldId id="269" r:id="rId9"/>
    <p:sldId id="266" r:id="rId10"/>
    <p:sldId id="267" r:id="rId11"/>
    <p:sldId id="271" r:id="rId12"/>
    <p:sldId id="275" r:id="rId13"/>
    <p:sldId id="262" r:id="rId14"/>
    <p:sldId id="272" r:id="rId15"/>
    <p:sldId id="274" r:id="rId16"/>
    <p:sldId id="273" r:id="rId17"/>
    <p:sldId id="277" r:id="rId18"/>
    <p:sldId id="278" r:id="rId19"/>
    <p:sldId id="279" r:id="rId20"/>
    <p:sldId id="270" r:id="rId21"/>
    <p:sldId id="281" r:id="rId22"/>
    <p:sldId id="282" r:id="rId23"/>
    <p:sldId id="263" r:id="rId24"/>
    <p:sldId id="25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95332" autoAdjust="0"/>
  </p:normalViewPr>
  <p:slideViewPr>
    <p:cSldViewPr snapToGrid="0">
      <p:cViewPr varScale="1">
        <p:scale>
          <a:sx n="81" d="100"/>
          <a:sy n="81" d="100"/>
        </p:scale>
        <p:origin x="418" y="-216"/>
      </p:cViewPr>
      <p:guideLst/>
    </p:cSldViewPr>
  </p:slideViewPr>
  <p:notesTextViewPr>
    <p:cViewPr>
      <p:scale>
        <a:sx n="400" d="100"/>
        <a:sy n="4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3AF011-BBE9-4E14-BDBD-70AC8B22E719}" type="datetimeFigureOut">
              <a:rPr lang="en-SG" smtClean="0"/>
              <a:t>15/12/2024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21848-A098-44CB-92DE-62C80B10427E}" type="slidenum">
              <a:rPr lang="en-SG" smtClean="0"/>
              <a:t>‹#›</a:t>
            </a:fld>
            <a:endParaRPr lang="en-SG"/>
          </a:p>
        </p:txBody>
      </p:sp>
    </p:spTree>
    <p:extLst>
      <p:ext uri="{BB962C8B-B14F-4D97-AF65-F5344CB8AC3E}">
        <p14:creationId xmlns:p14="http://schemas.microsoft.com/office/powerpoint/2010/main" val="2910017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91F21848-A098-44CB-92DE-62C80B10427E}" type="slidenum">
              <a:rPr lang="en-SG" smtClean="0"/>
              <a:t>11</a:t>
            </a:fld>
            <a:endParaRPr lang="en-SG"/>
          </a:p>
        </p:txBody>
      </p:sp>
    </p:spTree>
    <p:extLst>
      <p:ext uri="{BB962C8B-B14F-4D97-AF65-F5344CB8AC3E}">
        <p14:creationId xmlns:p14="http://schemas.microsoft.com/office/powerpoint/2010/main" val="643086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9C85C-5E98-76ED-BF02-B120A3E9C8A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019B3C7A-D25D-4030-FCE9-D98C534490C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F66C958E-591C-E40D-62B5-E10A779CE6D4}"/>
              </a:ext>
            </a:extLst>
          </p:cNvPr>
          <p:cNvSpPr>
            <a:spLocks noGrp="1"/>
          </p:cNvSpPr>
          <p:nvPr>
            <p:ph type="dt" sz="half" idx="10"/>
          </p:nvPr>
        </p:nvSpPr>
        <p:spPr>
          <a:xfrm>
            <a:off x="838200" y="6356350"/>
            <a:ext cx="2743200" cy="365125"/>
          </a:xfrm>
          <a:prstGeom prst="rect">
            <a:avLst/>
          </a:prstGeom>
        </p:spPr>
        <p:txBody>
          <a:bodyPr/>
          <a:lstStyle/>
          <a:p>
            <a:fld id="{39D379F4-BBF6-4D90-AA47-67402F6CFE8A}" type="datetimeFigureOut">
              <a:rPr lang="en-SG" smtClean="0"/>
              <a:t>15/12/2024</a:t>
            </a:fld>
            <a:endParaRPr lang="en-SG"/>
          </a:p>
        </p:txBody>
      </p:sp>
      <p:sp>
        <p:nvSpPr>
          <p:cNvPr id="5" name="Footer Placeholder 4">
            <a:extLst>
              <a:ext uri="{FF2B5EF4-FFF2-40B4-BE49-F238E27FC236}">
                <a16:creationId xmlns:a16="http://schemas.microsoft.com/office/drawing/2014/main" id="{8491D5EF-C178-AB93-DD46-73BD22C34606}"/>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B2A3A90C-647C-97B5-BE52-09A1B89ADE84}"/>
              </a:ext>
            </a:extLst>
          </p:cNvPr>
          <p:cNvSpPr>
            <a:spLocks noGrp="1"/>
          </p:cNvSpPr>
          <p:nvPr>
            <p:ph type="sldNum" sz="quarter" idx="12"/>
          </p:nvPr>
        </p:nvSpPr>
        <p:spPr>
          <a:xfrm>
            <a:off x="8610600" y="6356350"/>
            <a:ext cx="2743200" cy="365125"/>
          </a:xfrm>
          <a:prstGeom prst="rect">
            <a:avLst/>
          </a:prstGeom>
        </p:spPr>
        <p:txBody>
          <a:bodyPr/>
          <a:lstStyle/>
          <a:p>
            <a:fld id="{E3041318-B420-4FD0-8EDB-4B6E98A69740}" type="slidenum">
              <a:rPr lang="en-SG" smtClean="0"/>
              <a:t>‹#›</a:t>
            </a:fld>
            <a:endParaRPr lang="en-SG"/>
          </a:p>
        </p:txBody>
      </p:sp>
    </p:spTree>
    <p:extLst>
      <p:ext uri="{BB962C8B-B14F-4D97-AF65-F5344CB8AC3E}">
        <p14:creationId xmlns:p14="http://schemas.microsoft.com/office/powerpoint/2010/main" val="3706486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69664-E053-C6BC-EE49-21576544BF2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BA141B21-EE64-F7BF-6843-D805FDF54A7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D2512539-C61E-5237-5719-8AAE067103E1}"/>
              </a:ext>
            </a:extLst>
          </p:cNvPr>
          <p:cNvSpPr>
            <a:spLocks noGrp="1"/>
          </p:cNvSpPr>
          <p:nvPr>
            <p:ph type="dt" sz="half" idx="10"/>
          </p:nvPr>
        </p:nvSpPr>
        <p:spPr>
          <a:xfrm>
            <a:off x="838200" y="6356350"/>
            <a:ext cx="2743200" cy="365125"/>
          </a:xfrm>
          <a:prstGeom prst="rect">
            <a:avLst/>
          </a:prstGeom>
        </p:spPr>
        <p:txBody>
          <a:bodyPr/>
          <a:lstStyle/>
          <a:p>
            <a:fld id="{39D379F4-BBF6-4D90-AA47-67402F6CFE8A}" type="datetimeFigureOut">
              <a:rPr lang="en-SG" smtClean="0"/>
              <a:t>15/12/2024</a:t>
            </a:fld>
            <a:endParaRPr lang="en-SG"/>
          </a:p>
        </p:txBody>
      </p:sp>
      <p:sp>
        <p:nvSpPr>
          <p:cNvPr id="5" name="Footer Placeholder 4">
            <a:extLst>
              <a:ext uri="{FF2B5EF4-FFF2-40B4-BE49-F238E27FC236}">
                <a16:creationId xmlns:a16="http://schemas.microsoft.com/office/drawing/2014/main" id="{5A238FB1-4294-E650-2F95-A060526FBD13}"/>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DF41FB7F-E4F6-F5A8-4373-E47DAC54A04E}"/>
              </a:ext>
            </a:extLst>
          </p:cNvPr>
          <p:cNvSpPr>
            <a:spLocks noGrp="1"/>
          </p:cNvSpPr>
          <p:nvPr>
            <p:ph type="sldNum" sz="quarter" idx="12"/>
          </p:nvPr>
        </p:nvSpPr>
        <p:spPr>
          <a:xfrm>
            <a:off x="8610600" y="6356350"/>
            <a:ext cx="2743200" cy="365125"/>
          </a:xfrm>
          <a:prstGeom prst="rect">
            <a:avLst/>
          </a:prstGeom>
        </p:spPr>
        <p:txBody>
          <a:bodyPr/>
          <a:lstStyle/>
          <a:p>
            <a:fld id="{E3041318-B420-4FD0-8EDB-4B6E98A69740}" type="slidenum">
              <a:rPr lang="en-SG" smtClean="0"/>
              <a:t>‹#›</a:t>
            </a:fld>
            <a:endParaRPr lang="en-SG"/>
          </a:p>
        </p:txBody>
      </p:sp>
    </p:spTree>
    <p:extLst>
      <p:ext uri="{BB962C8B-B14F-4D97-AF65-F5344CB8AC3E}">
        <p14:creationId xmlns:p14="http://schemas.microsoft.com/office/powerpoint/2010/main" val="2183994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17B0D2-0AA7-DCFF-A9DE-A23929C941F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B4D91495-41DD-2BDB-B6B2-EBDEA85CFFE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D074C60-B4F0-4523-6D9D-19BBCCD42218}"/>
              </a:ext>
            </a:extLst>
          </p:cNvPr>
          <p:cNvSpPr>
            <a:spLocks noGrp="1"/>
          </p:cNvSpPr>
          <p:nvPr>
            <p:ph type="dt" sz="half" idx="10"/>
          </p:nvPr>
        </p:nvSpPr>
        <p:spPr>
          <a:xfrm>
            <a:off x="838200" y="6356350"/>
            <a:ext cx="2743200" cy="365125"/>
          </a:xfrm>
          <a:prstGeom prst="rect">
            <a:avLst/>
          </a:prstGeom>
        </p:spPr>
        <p:txBody>
          <a:bodyPr/>
          <a:lstStyle/>
          <a:p>
            <a:fld id="{39D379F4-BBF6-4D90-AA47-67402F6CFE8A}" type="datetimeFigureOut">
              <a:rPr lang="en-SG" smtClean="0"/>
              <a:t>15/12/2024</a:t>
            </a:fld>
            <a:endParaRPr lang="en-SG"/>
          </a:p>
        </p:txBody>
      </p:sp>
      <p:sp>
        <p:nvSpPr>
          <p:cNvPr id="5" name="Footer Placeholder 4">
            <a:extLst>
              <a:ext uri="{FF2B5EF4-FFF2-40B4-BE49-F238E27FC236}">
                <a16:creationId xmlns:a16="http://schemas.microsoft.com/office/drawing/2014/main" id="{8BA04CEA-EBD0-E4DC-669B-CB2A8622A85F}"/>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7F6F9CA2-5D6B-713C-431C-4A38F8A57B8F}"/>
              </a:ext>
            </a:extLst>
          </p:cNvPr>
          <p:cNvSpPr>
            <a:spLocks noGrp="1"/>
          </p:cNvSpPr>
          <p:nvPr>
            <p:ph type="sldNum" sz="quarter" idx="12"/>
          </p:nvPr>
        </p:nvSpPr>
        <p:spPr>
          <a:xfrm>
            <a:off x="8610600" y="6356350"/>
            <a:ext cx="2743200" cy="365125"/>
          </a:xfrm>
          <a:prstGeom prst="rect">
            <a:avLst/>
          </a:prstGeom>
        </p:spPr>
        <p:txBody>
          <a:bodyPr/>
          <a:lstStyle/>
          <a:p>
            <a:fld id="{E3041318-B420-4FD0-8EDB-4B6E98A69740}" type="slidenum">
              <a:rPr lang="en-SG" smtClean="0"/>
              <a:t>‹#›</a:t>
            </a:fld>
            <a:endParaRPr lang="en-SG"/>
          </a:p>
        </p:txBody>
      </p:sp>
    </p:spTree>
    <p:extLst>
      <p:ext uri="{BB962C8B-B14F-4D97-AF65-F5344CB8AC3E}">
        <p14:creationId xmlns:p14="http://schemas.microsoft.com/office/powerpoint/2010/main" val="2622949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8894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4039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5513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1963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845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6543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10684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2791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6DD58-8081-CCD2-1BFD-357D31F57AF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AB98725B-793B-39BF-416B-40F0EBE1F34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DAA4E9D2-22AE-3C15-E90F-2E1B234D80A5}"/>
              </a:ext>
            </a:extLst>
          </p:cNvPr>
          <p:cNvSpPr>
            <a:spLocks noGrp="1"/>
          </p:cNvSpPr>
          <p:nvPr>
            <p:ph type="dt" sz="half" idx="10"/>
          </p:nvPr>
        </p:nvSpPr>
        <p:spPr>
          <a:xfrm>
            <a:off x="838200" y="6356350"/>
            <a:ext cx="2743200" cy="365125"/>
          </a:xfrm>
          <a:prstGeom prst="rect">
            <a:avLst/>
          </a:prstGeom>
        </p:spPr>
        <p:txBody>
          <a:bodyPr/>
          <a:lstStyle/>
          <a:p>
            <a:fld id="{39D379F4-BBF6-4D90-AA47-67402F6CFE8A}" type="datetimeFigureOut">
              <a:rPr lang="en-SG" smtClean="0"/>
              <a:t>15/12/2024</a:t>
            </a:fld>
            <a:endParaRPr lang="en-SG"/>
          </a:p>
        </p:txBody>
      </p:sp>
      <p:sp>
        <p:nvSpPr>
          <p:cNvPr id="5" name="Footer Placeholder 4">
            <a:extLst>
              <a:ext uri="{FF2B5EF4-FFF2-40B4-BE49-F238E27FC236}">
                <a16:creationId xmlns:a16="http://schemas.microsoft.com/office/drawing/2014/main" id="{27566D55-1A58-90F2-18D3-D68CF8619554}"/>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3D3BC898-171F-A47F-4FA1-B2C387E8E355}"/>
              </a:ext>
            </a:extLst>
          </p:cNvPr>
          <p:cNvSpPr>
            <a:spLocks noGrp="1"/>
          </p:cNvSpPr>
          <p:nvPr>
            <p:ph type="sldNum" sz="quarter" idx="12"/>
          </p:nvPr>
        </p:nvSpPr>
        <p:spPr>
          <a:xfrm>
            <a:off x="8610600" y="6356350"/>
            <a:ext cx="2743200" cy="365125"/>
          </a:xfrm>
          <a:prstGeom prst="rect">
            <a:avLst/>
          </a:prstGeom>
        </p:spPr>
        <p:txBody>
          <a:bodyPr/>
          <a:lstStyle/>
          <a:p>
            <a:fld id="{E3041318-B420-4FD0-8EDB-4B6E98A69740}" type="slidenum">
              <a:rPr lang="en-SG" smtClean="0"/>
              <a:t>‹#›</a:t>
            </a:fld>
            <a:endParaRPr lang="en-SG"/>
          </a:p>
        </p:txBody>
      </p:sp>
    </p:spTree>
    <p:extLst>
      <p:ext uri="{BB962C8B-B14F-4D97-AF65-F5344CB8AC3E}">
        <p14:creationId xmlns:p14="http://schemas.microsoft.com/office/powerpoint/2010/main" val="1976638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4517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8266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2096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7CC4C-D010-4730-86BA-1D400DEAE80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2BA018F7-C0AA-5A7A-7BD4-2F6DAB205F6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FA6BCF-1288-DA8B-3A66-7A41F88AB149}"/>
              </a:ext>
            </a:extLst>
          </p:cNvPr>
          <p:cNvSpPr>
            <a:spLocks noGrp="1"/>
          </p:cNvSpPr>
          <p:nvPr>
            <p:ph type="dt" sz="half" idx="10"/>
          </p:nvPr>
        </p:nvSpPr>
        <p:spPr>
          <a:xfrm>
            <a:off x="838200" y="6356350"/>
            <a:ext cx="2743200" cy="365125"/>
          </a:xfrm>
          <a:prstGeom prst="rect">
            <a:avLst/>
          </a:prstGeom>
        </p:spPr>
        <p:txBody>
          <a:bodyPr/>
          <a:lstStyle/>
          <a:p>
            <a:fld id="{39D379F4-BBF6-4D90-AA47-67402F6CFE8A}" type="datetimeFigureOut">
              <a:rPr lang="en-SG" smtClean="0"/>
              <a:t>15/12/2024</a:t>
            </a:fld>
            <a:endParaRPr lang="en-SG"/>
          </a:p>
        </p:txBody>
      </p:sp>
      <p:sp>
        <p:nvSpPr>
          <p:cNvPr id="5" name="Footer Placeholder 4">
            <a:extLst>
              <a:ext uri="{FF2B5EF4-FFF2-40B4-BE49-F238E27FC236}">
                <a16:creationId xmlns:a16="http://schemas.microsoft.com/office/drawing/2014/main" id="{C1113359-C479-768C-556A-8C136941BFCE}"/>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992CB7CD-CC41-2618-7FFA-4970E29B6DF2}"/>
              </a:ext>
            </a:extLst>
          </p:cNvPr>
          <p:cNvSpPr>
            <a:spLocks noGrp="1"/>
          </p:cNvSpPr>
          <p:nvPr>
            <p:ph type="sldNum" sz="quarter" idx="12"/>
          </p:nvPr>
        </p:nvSpPr>
        <p:spPr>
          <a:xfrm>
            <a:off x="8610600" y="6356350"/>
            <a:ext cx="2743200" cy="365125"/>
          </a:xfrm>
          <a:prstGeom prst="rect">
            <a:avLst/>
          </a:prstGeom>
        </p:spPr>
        <p:txBody>
          <a:bodyPr/>
          <a:lstStyle/>
          <a:p>
            <a:fld id="{E3041318-B420-4FD0-8EDB-4B6E98A69740}" type="slidenum">
              <a:rPr lang="en-SG" smtClean="0"/>
              <a:t>‹#›</a:t>
            </a:fld>
            <a:endParaRPr lang="en-SG"/>
          </a:p>
        </p:txBody>
      </p:sp>
    </p:spTree>
    <p:extLst>
      <p:ext uri="{BB962C8B-B14F-4D97-AF65-F5344CB8AC3E}">
        <p14:creationId xmlns:p14="http://schemas.microsoft.com/office/powerpoint/2010/main" val="2101335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F8F8E-5465-181F-6408-0722725A68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AA04D301-AC2B-2CC3-A5D2-08329973724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FB11A81C-97EC-7B12-46B9-93C0F172646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D5AB52C4-81C8-611E-D59A-E9AF1885729A}"/>
              </a:ext>
            </a:extLst>
          </p:cNvPr>
          <p:cNvSpPr>
            <a:spLocks noGrp="1"/>
          </p:cNvSpPr>
          <p:nvPr>
            <p:ph type="dt" sz="half" idx="10"/>
          </p:nvPr>
        </p:nvSpPr>
        <p:spPr>
          <a:xfrm>
            <a:off x="838200" y="6356350"/>
            <a:ext cx="2743200" cy="365125"/>
          </a:xfrm>
          <a:prstGeom prst="rect">
            <a:avLst/>
          </a:prstGeom>
        </p:spPr>
        <p:txBody>
          <a:bodyPr/>
          <a:lstStyle/>
          <a:p>
            <a:fld id="{39D379F4-BBF6-4D90-AA47-67402F6CFE8A}" type="datetimeFigureOut">
              <a:rPr lang="en-SG" smtClean="0"/>
              <a:t>15/12/2024</a:t>
            </a:fld>
            <a:endParaRPr lang="en-SG"/>
          </a:p>
        </p:txBody>
      </p:sp>
      <p:sp>
        <p:nvSpPr>
          <p:cNvPr id="6" name="Footer Placeholder 5">
            <a:extLst>
              <a:ext uri="{FF2B5EF4-FFF2-40B4-BE49-F238E27FC236}">
                <a16:creationId xmlns:a16="http://schemas.microsoft.com/office/drawing/2014/main" id="{843F4B12-3A8B-F5FD-FB67-4B5BD15FE2D8}"/>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5DAF651B-3AF1-F608-F680-1B4D42E177A9}"/>
              </a:ext>
            </a:extLst>
          </p:cNvPr>
          <p:cNvSpPr>
            <a:spLocks noGrp="1"/>
          </p:cNvSpPr>
          <p:nvPr>
            <p:ph type="sldNum" sz="quarter" idx="12"/>
          </p:nvPr>
        </p:nvSpPr>
        <p:spPr>
          <a:xfrm>
            <a:off x="8610600" y="6356350"/>
            <a:ext cx="2743200" cy="365125"/>
          </a:xfrm>
          <a:prstGeom prst="rect">
            <a:avLst/>
          </a:prstGeom>
        </p:spPr>
        <p:txBody>
          <a:bodyPr/>
          <a:lstStyle/>
          <a:p>
            <a:fld id="{E3041318-B420-4FD0-8EDB-4B6E98A69740}" type="slidenum">
              <a:rPr lang="en-SG" smtClean="0"/>
              <a:t>‹#›</a:t>
            </a:fld>
            <a:endParaRPr lang="en-SG"/>
          </a:p>
        </p:txBody>
      </p:sp>
    </p:spTree>
    <p:extLst>
      <p:ext uri="{BB962C8B-B14F-4D97-AF65-F5344CB8AC3E}">
        <p14:creationId xmlns:p14="http://schemas.microsoft.com/office/powerpoint/2010/main" val="2617555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70AE-D545-88BE-C7F5-35F2B4B1AC8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D422BF46-77C0-BEC8-F67B-CAA9075E313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4E6AE4-6AFF-F7CA-9F12-62EFC3D8368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FA75D4FE-87BF-31D7-8B71-3824EC88B88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EB3C91-7402-BA47-593E-724E24860BD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6B651B61-9C9B-14C7-DFE1-7D19C490DACA}"/>
              </a:ext>
            </a:extLst>
          </p:cNvPr>
          <p:cNvSpPr>
            <a:spLocks noGrp="1"/>
          </p:cNvSpPr>
          <p:nvPr>
            <p:ph type="dt" sz="half" idx="10"/>
          </p:nvPr>
        </p:nvSpPr>
        <p:spPr>
          <a:xfrm>
            <a:off x="838200" y="6356350"/>
            <a:ext cx="2743200" cy="365125"/>
          </a:xfrm>
          <a:prstGeom prst="rect">
            <a:avLst/>
          </a:prstGeom>
        </p:spPr>
        <p:txBody>
          <a:bodyPr/>
          <a:lstStyle/>
          <a:p>
            <a:fld id="{39D379F4-BBF6-4D90-AA47-67402F6CFE8A}" type="datetimeFigureOut">
              <a:rPr lang="en-SG" smtClean="0"/>
              <a:t>15/12/2024</a:t>
            </a:fld>
            <a:endParaRPr lang="en-SG"/>
          </a:p>
        </p:txBody>
      </p:sp>
      <p:sp>
        <p:nvSpPr>
          <p:cNvPr id="8" name="Footer Placeholder 7">
            <a:extLst>
              <a:ext uri="{FF2B5EF4-FFF2-40B4-BE49-F238E27FC236}">
                <a16:creationId xmlns:a16="http://schemas.microsoft.com/office/drawing/2014/main" id="{F9EA4718-2AC9-C0F4-F4AA-202EBDFCDF0D}"/>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9" name="Slide Number Placeholder 8">
            <a:extLst>
              <a:ext uri="{FF2B5EF4-FFF2-40B4-BE49-F238E27FC236}">
                <a16:creationId xmlns:a16="http://schemas.microsoft.com/office/drawing/2014/main" id="{36496B92-4C62-7F71-62F0-2C2C6D0CBBE4}"/>
              </a:ext>
            </a:extLst>
          </p:cNvPr>
          <p:cNvSpPr>
            <a:spLocks noGrp="1"/>
          </p:cNvSpPr>
          <p:nvPr>
            <p:ph type="sldNum" sz="quarter" idx="12"/>
          </p:nvPr>
        </p:nvSpPr>
        <p:spPr>
          <a:xfrm>
            <a:off x="8610600" y="6356350"/>
            <a:ext cx="2743200" cy="365125"/>
          </a:xfrm>
          <a:prstGeom prst="rect">
            <a:avLst/>
          </a:prstGeom>
        </p:spPr>
        <p:txBody>
          <a:bodyPr/>
          <a:lstStyle/>
          <a:p>
            <a:fld id="{E3041318-B420-4FD0-8EDB-4B6E98A69740}" type="slidenum">
              <a:rPr lang="en-SG" smtClean="0"/>
              <a:t>‹#›</a:t>
            </a:fld>
            <a:endParaRPr lang="en-SG"/>
          </a:p>
        </p:txBody>
      </p:sp>
    </p:spTree>
    <p:extLst>
      <p:ext uri="{BB962C8B-B14F-4D97-AF65-F5344CB8AC3E}">
        <p14:creationId xmlns:p14="http://schemas.microsoft.com/office/powerpoint/2010/main" val="1752845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F794-145F-DB24-8F07-EADCCFE4F54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EAC468E0-A335-03B7-E206-68F685D5B698}"/>
              </a:ext>
            </a:extLst>
          </p:cNvPr>
          <p:cNvSpPr>
            <a:spLocks noGrp="1"/>
          </p:cNvSpPr>
          <p:nvPr>
            <p:ph type="dt" sz="half" idx="10"/>
          </p:nvPr>
        </p:nvSpPr>
        <p:spPr>
          <a:xfrm>
            <a:off x="838200" y="6356350"/>
            <a:ext cx="2743200" cy="365125"/>
          </a:xfrm>
          <a:prstGeom prst="rect">
            <a:avLst/>
          </a:prstGeom>
        </p:spPr>
        <p:txBody>
          <a:bodyPr/>
          <a:lstStyle/>
          <a:p>
            <a:fld id="{39D379F4-BBF6-4D90-AA47-67402F6CFE8A}" type="datetimeFigureOut">
              <a:rPr lang="en-SG" smtClean="0"/>
              <a:t>15/12/2024</a:t>
            </a:fld>
            <a:endParaRPr lang="en-SG"/>
          </a:p>
        </p:txBody>
      </p:sp>
      <p:sp>
        <p:nvSpPr>
          <p:cNvPr id="4" name="Footer Placeholder 3">
            <a:extLst>
              <a:ext uri="{FF2B5EF4-FFF2-40B4-BE49-F238E27FC236}">
                <a16:creationId xmlns:a16="http://schemas.microsoft.com/office/drawing/2014/main" id="{6ADFA157-A9A3-2788-A18F-EA886C459896}"/>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5" name="Slide Number Placeholder 4">
            <a:extLst>
              <a:ext uri="{FF2B5EF4-FFF2-40B4-BE49-F238E27FC236}">
                <a16:creationId xmlns:a16="http://schemas.microsoft.com/office/drawing/2014/main" id="{0D176398-F4BE-F1C6-1768-3AD86C306D38}"/>
              </a:ext>
            </a:extLst>
          </p:cNvPr>
          <p:cNvSpPr>
            <a:spLocks noGrp="1"/>
          </p:cNvSpPr>
          <p:nvPr>
            <p:ph type="sldNum" sz="quarter" idx="12"/>
          </p:nvPr>
        </p:nvSpPr>
        <p:spPr>
          <a:xfrm>
            <a:off x="8610600" y="6356350"/>
            <a:ext cx="2743200" cy="365125"/>
          </a:xfrm>
          <a:prstGeom prst="rect">
            <a:avLst/>
          </a:prstGeom>
        </p:spPr>
        <p:txBody>
          <a:bodyPr/>
          <a:lstStyle/>
          <a:p>
            <a:fld id="{E3041318-B420-4FD0-8EDB-4B6E98A69740}" type="slidenum">
              <a:rPr lang="en-SG" smtClean="0"/>
              <a:t>‹#›</a:t>
            </a:fld>
            <a:endParaRPr lang="en-SG"/>
          </a:p>
        </p:txBody>
      </p:sp>
    </p:spTree>
    <p:extLst>
      <p:ext uri="{BB962C8B-B14F-4D97-AF65-F5344CB8AC3E}">
        <p14:creationId xmlns:p14="http://schemas.microsoft.com/office/powerpoint/2010/main" val="28844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18502D-2E21-71D7-427E-2635FB96A3BD}"/>
              </a:ext>
            </a:extLst>
          </p:cNvPr>
          <p:cNvSpPr>
            <a:spLocks noGrp="1"/>
          </p:cNvSpPr>
          <p:nvPr>
            <p:ph type="dt" sz="half" idx="10"/>
          </p:nvPr>
        </p:nvSpPr>
        <p:spPr>
          <a:xfrm>
            <a:off x="838200" y="6356350"/>
            <a:ext cx="2743200" cy="365125"/>
          </a:xfrm>
          <a:prstGeom prst="rect">
            <a:avLst/>
          </a:prstGeom>
        </p:spPr>
        <p:txBody>
          <a:bodyPr/>
          <a:lstStyle/>
          <a:p>
            <a:fld id="{39D379F4-BBF6-4D90-AA47-67402F6CFE8A}" type="datetimeFigureOut">
              <a:rPr lang="en-SG" smtClean="0"/>
              <a:t>15/12/2024</a:t>
            </a:fld>
            <a:endParaRPr lang="en-SG"/>
          </a:p>
        </p:txBody>
      </p:sp>
      <p:sp>
        <p:nvSpPr>
          <p:cNvPr id="3" name="Footer Placeholder 2">
            <a:extLst>
              <a:ext uri="{FF2B5EF4-FFF2-40B4-BE49-F238E27FC236}">
                <a16:creationId xmlns:a16="http://schemas.microsoft.com/office/drawing/2014/main" id="{BA26E2CB-EED4-7E05-A971-26938F371056}"/>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4" name="Slide Number Placeholder 3">
            <a:extLst>
              <a:ext uri="{FF2B5EF4-FFF2-40B4-BE49-F238E27FC236}">
                <a16:creationId xmlns:a16="http://schemas.microsoft.com/office/drawing/2014/main" id="{782CE7BB-7174-1075-542A-08647A056420}"/>
              </a:ext>
            </a:extLst>
          </p:cNvPr>
          <p:cNvSpPr>
            <a:spLocks noGrp="1"/>
          </p:cNvSpPr>
          <p:nvPr>
            <p:ph type="sldNum" sz="quarter" idx="12"/>
          </p:nvPr>
        </p:nvSpPr>
        <p:spPr>
          <a:xfrm>
            <a:off x="8610600" y="6356350"/>
            <a:ext cx="2743200" cy="365125"/>
          </a:xfrm>
          <a:prstGeom prst="rect">
            <a:avLst/>
          </a:prstGeom>
        </p:spPr>
        <p:txBody>
          <a:bodyPr/>
          <a:lstStyle/>
          <a:p>
            <a:fld id="{E3041318-B420-4FD0-8EDB-4B6E98A69740}" type="slidenum">
              <a:rPr lang="en-SG" smtClean="0"/>
              <a:t>‹#›</a:t>
            </a:fld>
            <a:endParaRPr lang="en-SG"/>
          </a:p>
        </p:txBody>
      </p:sp>
    </p:spTree>
    <p:extLst>
      <p:ext uri="{BB962C8B-B14F-4D97-AF65-F5344CB8AC3E}">
        <p14:creationId xmlns:p14="http://schemas.microsoft.com/office/powerpoint/2010/main" val="1376971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A89C5-7289-32EE-CD98-53D50AEDB54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E76CAD10-BBE9-B2F9-BC87-B7FD48EC999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C68EC53E-9E9F-D93E-BBF6-231AA45C4D5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EA426A-6803-5F46-845B-6B98EA138F3C}"/>
              </a:ext>
            </a:extLst>
          </p:cNvPr>
          <p:cNvSpPr>
            <a:spLocks noGrp="1"/>
          </p:cNvSpPr>
          <p:nvPr>
            <p:ph type="dt" sz="half" idx="10"/>
          </p:nvPr>
        </p:nvSpPr>
        <p:spPr>
          <a:xfrm>
            <a:off x="838200" y="6356350"/>
            <a:ext cx="2743200" cy="365125"/>
          </a:xfrm>
          <a:prstGeom prst="rect">
            <a:avLst/>
          </a:prstGeom>
        </p:spPr>
        <p:txBody>
          <a:bodyPr/>
          <a:lstStyle/>
          <a:p>
            <a:fld id="{39D379F4-BBF6-4D90-AA47-67402F6CFE8A}" type="datetimeFigureOut">
              <a:rPr lang="en-SG" smtClean="0"/>
              <a:t>15/12/2024</a:t>
            </a:fld>
            <a:endParaRPr lang="en-SG"/>
          </a:p>
        </p:txBody>
      </p:sp>
      <p:sp>
        <p:nvSpPr>
          <p:cNvPr id="6" name="Footer Placeholder 5">
            <a:extLst>
              <a:ext uri="{FF2B5EF4-FFF2-40B4-BE49-F238E27FC236}">
                <a16:creationId xmlns:a16="http://schemas.microsoft.com/office/drawing/2014/main" id="{CFD5ED90-69AB-2E2A-77D2-CE42E8CB5C55}"/>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7CCB7971-8B29-DA80-6641-6405E13F1BC0}"/>
              </a:ext>
            </a:extLst>
          </p:cNvPr>
          <p:cNvSpPr>
            <a:spLocks noGrp="1"/>
          </p:cNvSpPr>
          <p:nvPr>
            <p:ph type="sldNum" sz="quarter" idx="12"/>
          </p:nvPr>
        </p:nvSpPr>
        <p:spPr>
          <a:xfrm>
            <a:off x="8610600" y="6356350"/>
            <a:ext cx="2743200" cy="365125"/>
          </a:xfrm>
          <a:prstGeom prst="rect">
            <a:avLst/>
          </a:prstGeom>
        </p:spPr>
        <p:txBody>
          <a:bodyPr/>
          <a:lstStyle/>
          <a:p>
            <a:fld id="{E3041318-B420-4FD0-8EDB-4B6E98A69740}" type="slidenum">
              <a:rPr lang="en-SG" smtClean="0"/>
              <a:t>‹#›</a:t>
            </a:fld>
            <a:endParaRPr lang="en-SG"/>
          </a:p>
        </p:txBody>
      </p:sp>
    </p:spTree>
    <p:extLst>
      <p:ext uri="{BB962C8B-B14F-4D97-AF65-F5344CB8AC3E}">
        <p14:creationId xmlns:p14="http://schemas.microsoft.com/office/powerpoint/2010/main" val="1981717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5EF67-E936-C2F2-5589-559DBB772DE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FBA6223C-F4A4-4735-42EC-2FBDB9A23E8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CB1BB644-8C0E-30FF-48B3-C47C0AEA8C1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33C435-D237-44DA-EC40-A8284447DF49}"/>
              </a:ext>
            </a:extLst>
          </p:cNvPr>
          <p:cNvSpPr>
            <a:spLocks noGrp="1"/>
          </p:cNvSpPr>
          <p:nvPr>
            <p:ph type="dt" sz="half" idx="10"/>
          </p:nvPr>
        </p:nvSpPr>
        <p:spPr>
          <a:xfrm>
            <a:off x="838200" y="6356350"/>
            <a:ext cx="2743200" cy="365125"/>
          </a:xfrm>
          <a:prstGeom prst="rect">
            <a:avLst/>
          </a:prstGeom>
        </p:spPr>
        <p:txBody>
          <a:bodyPr/>
          <a:lstStyle/>
          <a:p>
            <a:fld id="{39D379F4-BBF6-4D90-AA47-67402F6CFE8A}" type="datetimeFigureOut">
              <a:rPr lang="en-SG" smtClean="0"/>
              <a:t>15/12/2024</a:t>
            </a:fld>
            <a:endParaRPr lang="en-SG"/>
          </a:p>
        </p:txBody>
      </p:sp>
      <p:sp>
        <p:nvSpPr>
          <p:cNvPr id="6" name="Footer Placeholder 5">
            <a:extLst>
              <a:ext uri="{FF2B5EF4-FFF2-40B4-BE49-F238E27FC236}">
                <a16:creationId xmlns:a16="http://schemas.microsoft.com/office/drawing/2014/main" id="{37A92A27-76F1-A9EF-44B8-45F1E3305FB7}"/>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74B67B70-1820-F0C2-941B-B2706F311284}"/>
              </a:ext>
            </a:extLst>
          </p:cNvPr>
          <p:cNvSpPr>
            <a:spLocks noGrp="1"/>
          </p:cNvSpPr>
          <p:nvPr>
            <p:ph type="sldNum" sz="quarter" idx="12"/>
          </p:nvPr>
        </p:nvSpPr>
        <p:spPr>
          <a:xfrm>
            <a:off x="8610600" y="6356350"/>
            <a:ext cx="2743200" cy="365125"/>
          </a:xfrm>
          <a:prstGeom prst="rect">
            <a:avLst/>
          </a:prstGeom>
        </p:spPr>
        <p:txBody>
          <a:bodyPr/>
          <a:lstStyle/>
          <a:p>
            <a:fld id="{E3041318-B420-4FD0-8EDB-4B6E98A69740}" type="slidenum">
              <a:rPr lang="en-SG" smtClean="0"/>
              <a:t>‹#›</a:t>
            </a:fld>
            <a:endParaRPr lang="en-SG"/>
          </a:p>
        </p:txBody>
      </p:sp>
    </p:spTree>
    <p:extLst>
      <p:ext uri="{BB962C8B-B14F-4D97-AF65-F5344CB8AC3E}">
        <p14:creationId xmlns:p14="http://schemas.microsoft.com/office/powerpoint/2010/main" val="473279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7D182F1-9D5B-BD8D-FA26-D11B6657F9E6}"/>
              </a:ext>
            </a:extLst>
          </p:cNvPr>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C4B3A49D-36E5-617A-CE85-53ABC7EDBAA1}"/>
              </a:ext>
            </a:extLst>
          </p:cNvPr>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AC12E603-C640-1950-3D26-8CC749220D0F}"/>
              </a:ext>
            </a:extLst>
          </p:cNvPr>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12/15/2024</a:t>
            </a:fld>
            <a:endParaRPr lang="en-US"/>
          </a:p>
        </p:txBody>
      </p:sp>
      <p:sp>
        <p:nvSpPr>
          <p:cNvPr id="10" name="Footer Placeholder 4">
            <a:extLst>
              <a:ext uri="{FF2B5EF4-FFF2-40B4-BE49-F238E27FC236}">
                <a16:creationId xmlns:a16="http://schemas.microsoft.com/office/drawing/2014/main" id="{8D7CC4F5-1D76-23E7-4346-DB916319C188}"/>
              </a:ext>
            </a:extLst>
          </p:cNvPr>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11" name="Slide Number Placeholder 5">
            <a:extLst>
              <a:ext uri="{FF2B5EF4-FFF2-40B4-BE49-F238E27FC236}">
                <a16:creationId xmlns:a16="http://schemas.microsoft.com/office/drawing/2014/main" id="{44CE9EE1-F20E-A0D5-EA56-19842C9E5503}"/>
              </a:ext>
            </a:extLst>
          </p:cNvPr>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
        <p:nvSpPr>
          <p:cNvPr id="12" name="TextBox 3">
            <a:extLst>
              <a:ext uri="{FF2B5EF4-FFF2-40B4-BE49-F238E27FC236}">
                <a16:creationId xmlns:a16="http://schemas.microsoft.com/office/drawing/2014/main" id="{EBF60E3C-1E9C-6A7C-3C9F-4F03B7479A04}"/>
              </a:ext>
            </a:extLst>
          </p:cNvPr>
          <p:cNvSpPr txBox="1"/>
          <p:nvPr userDrawn="1"/>
        </p:nvSpPr>
        <p:spPr>
          <a:xfrm>
            <a:off x="2960915" y="8562658"/>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xmlns=""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4" name="Picture 13">
            <a:extLst>
              <a:ext uri="{FF2B5EF4-FFF2-40B4-BE49-F238E27FC236}">
                <a16:creationId xmlns:a16="http://schemas.microsoft.com/office/drawing/2014/main" id="{74D0831D-0464-A9BC-A849-24A3DFD44F0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438400" y="-177800"/>
            <a:ext cx="1658442" cy="1701800"/>
          </a:xfrm>
          <a:prstGeom prst="rect">
            <a:avLst/>
          </a:prstGeom>
        </p:spPr>
      </p:pic>
      <p:pic>
        <p:nvPicPr>
          <p:cNvPr id="15" name="Picture 14">
            <a:extLst>
              <a:ext uri="{FF2B5EF4-FFF2-40B4-BE49-F238E27FC236}">
                <a16:creationId xmlns:a16="http://schemas.microsoft.com/office/drawing/2014/main" id="{D8890B85-AE0C-DE1B-DE62-DB75BDF9FF6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11478" y="8204200"/>
            <a:ext cx="1658442" cy="1701800"/>
          </a:xfrm>
          <a:prstGeom prst="rect">
            <a:avLst/>
          </a:prstGeom>
        </p:spPr>
      </p:pic>
      <p:sp>
        <p:nvSpPr>
          <p:cNvPr id="16" name="Date Placeholder 3">
            <a:extLst>
              <a:ext uri="{FF2B5EF4-FFF2-40B4-BE49-F238E27FC236}">
                <a16:creationId xmlns:a16="http://schemas.microsoft.com/office/drawing/2014/main" id="{5459F801-6CE3-C3FD-42E2-666C9F857237}"/>
              </a:ext>
            </a:extLst>
          </p:cNvPr>
          <p:cNvSpPr txBox="1">
            <a:spLocks/>
          </p:cNvSpPr>
          <p:nvPr userDrawn="1"/>
        </p:nvSpPr>
        <p:spPr>
          <a:xfrm>
            <a:off x="304800" y="4237568"/>
            <a:ext cx="1422400" cy="243417"/>
          </a:xfrm>
          <a:prstGeom prst="rect">
            <a:avLst/>
          </a:prstGeom>
        </p:spPr>
        <p:txBody>
          <a:bodyPr vert="horz" lIns="60960" tIns="30480" rIns="60960" bIns="3048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z="800" smtClean="0"/>
              <a:pPr/>
              <a:t>12/15/2024</a:t>
            </a:fld>
            <a:endParaRPr lang="en-US" sz="800"/>
          </a:p>
        </p:txBody>
      </p:sp>
      <p:sp>
        <p:nvSpPr>
          <p:cNvPr id="17" name="Slide Number Placeholder 5">
            <a:extLst>
              <a:ext uri="{FF2B5EF4-FFF2-40B4-BE49-F238E27FC236}">
                <a16:creationId xmlns:a16="http://schemas.microsoft.com/office/drawing/2014/main" id="{8B128FC0-D650-3BFA-2178-3C8A88100610}"/>
              </a:ext>
            </a:extLst>
          </p:cNvPr>
          <p:cNvSpPr txBox="1">
            <a:spLocks/>
          </p:cNvSpPr>
          <p:nvPr userDrawn="1"/>
        </p:nvSpPr>
        <p:spPr>
          <a:xfrm>
            <a:off x="4368800" y="4237568"/>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800" smtClean="0"/>
              <a:pPr/>
              <a:t>‹#›</a:t>
            </a:fld>
            <a:endParaRPr lang="en-US" sz="800"/>
          </a:p>
        </p:txBody>
      </p:sp>
      <p:pic>
        <p:nvPicPr>
          <p:cNvPr id="18" name="Picture 6">
            <a:extLst>
              <a:ext uri="{FF2B5EF4-FFF2-40B4-BE49-F238E27FC236}">
                <a16:creationId xmlns:a16="http://schemas.microsoft.com/office/drawing/2014/main" id="{0591F75B-F304-3E4D-A718-CDC1F2FF3348}"/>
              </a:ext>
            </a:extLst>
          </p:cNvPr>
          <p:cNvPicPr>
            <a:picLocks noChangeAspect="1"/>
          </p:cNvPicPr>
          <p:nvPr userDrawn="1"/>
        </p:nvPicPr>
        <p:blipFill rotWithShape="1">
          <a:blip r:embed="rId15" cstate="email">
            <a:extLst>
              <a:ext uri="{28A0092B-C50C-407E-A947-70E740481C1C}">
                <a14:useLocalDpi xmlns:a14="http://schemas.microsoft.com/office/drawing/2010/main" val="0"/>
              </a:ext>
            </a:extLst>
          </a:blip>
          <a:srcRect t="37667"/>
          <a:stretch/>
        </p:blipFill>
        <p:spPr>
          <a:xfrm>
            <a:off x="-35258828" y="-14364868"/>
            <a:ext cx="1706580" cy="1808962"/>
          </a:xfrm>
          <a:prstGeom prst="rect">
            <a:avLst/>
          </a:prstGeom>
        </p:spPr>
      </p:pic>
      <p:pic>
        <p:nvPicPr>
          <p:cNvPr id="19" name="Picture 6">
            <a:extLst>
              <a:ext uri="{FF2B5EF4-FFF2-40B4-BE49-F238E27FC236}">
                <a16:creationId xmlns:a16="http://schemas.microsoft.com/office/drawing/2014/main" id="{7E6001CB-FE9D-15FA-5743-4C30611FDBD4}"/>
              </a:ext>
            </a:extLst>
          </p:cNvPr>
          <p:cNvPicPr>
            <a:picLocks noChangeAspect="1"/>
          </p:cNvPicPr>
          <p:nvPr userDrawn="1"/>
        </p:nvPicPr>
        <p:blipFill rotWithShape="1">
          <a:blip r:embed="rId15" cstate="email">
            <a:extLst>
              <a:ext uri="{28A0092B-C50C-407E-A947-70E740481C1C}">
                <a14:useLocalDpi xmlns:a14="http://schemas.microsoft.com/office/drawing/2010/main" val="0"/>
              </a:ext>
            </a:extLst>
          </a:blip>
          <a:srcRect t="37667"/>
          <a:stretch/>
        </p:blipFill>
        <p:spPr>
          <a:xfrm>
            <a:off x="56181172" y="-14364868"/>
            <a:ext cx="1706580" cy="1808962"/>
          </a:xfrm>
          <a:prstGeom prst="rect">
            <a:avLst/>
          </a:prstGeom>
        </p:spPr>
      </p:pic>
      <p:pic>
        <p:nvPicPr>
          <p:cNvPr id="20" name="Picture 6">
            <a:extLst>
              <a:ext uri="{FF2B5EF4-FFF2-40B4-BE49-F238E27FC236}">
                <a16:creationId xmlns:a16="http://schemas.microsoft.com/office/drawing/2014/main" id="{E3837FCE-5ED5-BD48-F379-EF850A083202}"/>
              </a:ext>
            </a:extLst>
          </p:cNvPr>
          <p:cNvPicPr>
            <a:picLocks noChangeAspect="1"/>
          </p:cNvPicPr>
          <p:nvPr userDrawn="1"/>
        </p:nvPicPr>
        <p:blipFill rotWithShape="1">
          <a:blip r:embed="rId15" cstate="email">
            <a:extLst>
              <a:ext uri="{28A0092B-C50C-407E-A947-70E740481C1C}">
                <a14:useLocalDpi xmlns:a14="http://schemas.microsoft.com/office/drawing/2010/main" val="0"/>
              </a:ext>
            </a:extLst>
          </a:blip>
          <a:srcRect t="37667"/>
          <a:stretch/>
        </p:blipFill>
        <p:spPr>
          <a:xfrm>
            <a:off x="-35258828" y="25487732"/>
            <a:ext cx="1706580" cy="1808962"/>
          </a:xfrm>
          <a:prstGeom prst="rect">
            <a:avLst/>
          </a:prstGeom>
        </p:spPr>
      </p:pic>
      <p:pic>
        <p:nvPicPr>
          <p:cNvPr id="21" name="Picture 6">
            <a:extLst>
              <a:ext uri="{FF2B5EF4-FFF2-40B4-BE49-F238E27FC236}">
                <a16:creationId xmlns:a16="http://schemas.microsoft.com/office/drawing/2014/main" id="{C1751C9B-AB61-569E-7A30-2FB2A2B76797}"/>
              </a:ext>
            </a:extLst>
          </p:cNvPr>
          <p:cNvPicPr>
            <a:picLocks noChangeAspect="1"/>
          </p:cNvPicPr>
          <p:nvPr userDrawn="1"/>
        </p:nvPicPr>
        <p:blipFill rotWithShape="1">
          <a:blip r:embed="rId15" cstate="email">
            <a:extLst>
              <a:ext uri="{28A0092B-C50C-407E-A947-70E740481C1C}">
                <a14:useLocalDpi xmlns:a14="http://schemas.microsoft.com/office/drawing/2010/main" val="0"/>
              </a:ext>
            </a:extLst>
          </a:blip>
          <a:srcRect t="37667"/>
          <a:stretch/>
        </p:blipFill>
        <p:spPr>
          <a:xfrm>
            <a:off x="56181172" y="25487732"/>
            <a:ext cx="1706580" cy="1808962"/>
          </a:xfrm>
          <a:prstGeom prst="rect">
            <a:avLst/>
          </a:prstGeom>
        </p:spPr>
      </p:pic>
      <p:pic>
        <p:nvPicPr>
          <p:cNvPr id="22" name="Picture 6">
            <a:extLst>
              <a:ext uri="{FF2B5EF4-FFF2-40B4-BE49-F238E27FC236}">
                <a16:creationId xmlns:a16="http://schemas.microsoft.com/office/drawing/2014/main" id="{D6F1E013-877C-D27D-4896-9EB6F25BBE01}"/>
              </a:ext>
            </a:extLst>
          </p:cNvPr>
          <p:cNvPicPr>
            <a:picLocks noChangeAspect="1"/>
          </p:cNvPicPr>
          <p:nvPr userDrawn="1"/>
        </p:nvPicPr>
        <p:blipFill rotWithShape="1">
          <a:blip r:embed="rId15" cstate="email">
            <a:extLst>
              <a:ext uri="{28A0092B-C50C-407E-A947-70E740481C1C}">
                <a14:useLocalDpi xmlns:a14="http://schemas.microsoft.com/office/drawing/2010/main" val="0"/>
              </a:ext>
            </a:extLst>
          </a:blip>
          <a:srcRect t="37667"/>
          <a:stretch/>
        </p:blipFill>
        <p:spPr>
          <a:xfrm>
            <a:off x="-23219228" y="-6211468"/>
            <a:ext cx="1706580" cy="1808962"/>
          </a:xfrm>
          <a:prstGeom prst="rect">
            <a:avLst/>
          </a:prstGeom>
        </p:spPr>
      </p:pic>
      <p:pic>
        <p:nvPicPr>
          <p:cNvPr id="23" name="Picture 6">
            <a:extLst>
              <a:ext uri="{FF2B5EF4-FFF2-40B4-BE49-F238E27FC236}">
                <a16:creationId xmlns:a16="http://schemas.microsoft.com/office/drawing/2014/main" id="{60779015-E57E-0964-E749-DB919D8436EA}"/>
              </a:ext>
            </a:extLst>
          </p:cNvPr>
          <p:cNvPicPr>
            <a:picLocks noChangeAspect="1"/>
          </p:cNvPicPr>
          <p:nvPr userDrawn="1"/>
        </p:nvPicPr>
        <p:blipFill rotWithShape="1">
          <a:blip r:embed="rId15" cstate="email">
            <a:extLst>
              <a:ext uri="{28A0092B-C50C-407E-A947-70E740481C1C}">
                <a14:useLocalDpi xmlns:a14="http://schemas.microsoft.com/office/drawing/2010/main" val="0"/>
              </a:ext>
            </a:extLst>
          </a:blip>
          <a:srcRect t="37667"/>
          <a:stretch/>
        </p:blipFill>
        <p:spPr>
          <a:xfrm>
            <a:off x="43531972" y="-5306987"/>
            <a:ext cx="1706580" cy="1808962"/>
          </a:xfrm>
          <a:prstGeom prst="rect">
            <a:avLst/>
          </a:prstGeom>
        </p:spPr>
      </p:pic>
      <p:pic>
        <p:nvPicPr>
          <p:cNvPr id="24" name="Picture 6">
            <a:extLst>
              <a:ext uri="{FF2B5EF4-FFF2-40B4-BE49-F238E27FC236}">
                <a16:creationId xmlns:a16="http://schemas.microsoft.com/office/drawing/2014/main" id="{8834B93E-A98D-363D-39EA-ED50286CBE8B}"/>
              </a:ext>
            </a:extLst>
          </p:cNvPr>
          <p:cNvPicPr>
            <a:picLocks noChangeAspect="1"/>
          </p:cNvPicPr>
          <p:nvPr userDrawn="1"/>
        </p:nvPicPr>
        <p:blipFill rotWithShape="1">
          <a:blip r:embed="rId15" cstate="email">
            <a:extLst>
              <a:ext uri="{28A0092B-C50C-407E-A947-70E740481C1C}">
                <a14:useLocalDpi xmlns:a14="http://schemas.microsoft.com/office/drawing/2010/main" val="0"/>
              </a:ext>
            </a:extLst>
          </a:blip>
          <a:srcRect t="37667"/>
          <a:stretch/>
        </p:blipFill>
        <p:spPr>
          <a:xfrm>
            <a:off x="-23219228" y="19163132"/>
            <a:ext cx="1706580" cy="1808962"/>
          </a:xfrm>
          <a:prstGeom prst="rect">
            <a:avLst/>
          </a:prstGeom>
        </p:spPr>
      </p:pic>
      <p:pic>
        <p:nvPicPr>
          <p:cNvPr id="25" name="Picture 6">
            <a:extLst>
              <a:ext uri="{FF2B5EF4-FFF2-40B4-BE49-F238E27FC236}">
                <a16:creationId xmlns:a16="http://schemas.microsoft.com/office/drawing/2014/main" id="{29C48284-24E7-FFA2-F663-284DE5DFFDF2}"/>
              </a:ext>
            </a:extLst>
          </p:cNvPr>
          <p:cNvPicPr>
            <a:picLocks noChangeAspect="1"/>
          </p:cNvPicPr>
          <p:nvPr userDrawn="1"/>
        </p:nvPicPr>
        <p:blipFill rotWithShape="1">
          <a:blip r:embed="rId15" cstate="email">
            <a:extLst>
              <a:ext uri="{28A0092B-C50C-407E-A947-70E740481C1C}">
                <a14:useLocalDpi xmlns:a14="http://schemas.microsoft.com/office/drawing/2010/main" val="0"/>
              </a:ext>
            </a:extLst>
          </a:blip>
          <a:srcRect t="37667"/>
          <a:stretch/>
        </p:blipFill>
        <p:spPr>
          <a:xfrm>
            <a:off x="43531972" y="20067614"/>
            <a:ext cx="1706580" cy="1808962"/>
          </a:xfrm>
          <a:prstGeom prst="rect">
            <a:avLst/>
          </a:prstGeom>
        </p:spPr>
      </p:pic>
    </p:spTree>
    <p:extLst>
      <p:ext uri="{BB962C8B-B14F-4D97-AF65-F5344CB8AC3E}">
        <p14:creationId xmlns:p14="http://schemas.microsoft.com/office/powerpoint/2010/main" val="93886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12/15/2024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
        <p:nvSpPr>
          <p:cNvPr id="7" name="TextBox 3">
            <a:extLst>
              <a:ext uri="{FF2B5EF4-FFF2-40B4-BE49-F238E27FC236}">
                <a16:creationId xmlns:a16="http://schemas.microsoft.com/office/drawing/2014/main" id="{07DAF728-7D94-E33E-7F87-8FAE4669A949}"/>
              </a:ext>
            </a:extLst>
          </p:cNvPr>
          <p:cNvSpPr txBox="1"/>
          <p:nvPr userDrawn="1"/>
        </p:nvSpPr>
        <p:spPr>
          <a:xfrm>
            <a:off x="2960915" y="8562658"/>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xmlns=""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34" name="Picture 33"/>
          <p:cNvPicPr>
            <a:picLocks noChangeAspect="1"/>
          </p:cNvPicPr>
          <p:nvPr userDrawn="1"/>
        </p:nvPicPr>
        <p:blipFill rotWithShape="1">
          <a:blip r:embed="rId14"/>
          <a:srcRect l="14705" t="12418" r="5088" b="14774"/>
          <a:stretch/>
        </p:blipFill>
        <p:spPr>
          <a:xfrm>
            <a:off x="0" y="0"/>
            <a:ext cx="12192000" cy="6858000"/>
          </a:xfrm>
          <a:prstGeom prst="rect">
            <a:avLst/>
          </a:prstGeom>
        </p:spPr>
      </p:pic>
      <p:pic>
        <p:nvPicPr>
          <p:cNvPr id="35" name="Picture 3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438400" y="-177800"/>
            <a:ext cx="1658442" cy="1701800"/>
          </a:xfrm>
          <a:prstGeom prst="rect">
            <a:avLst/>
          </a:prstGeom>
        </p:spPr>
      </p:pic>
      <p:pic>
        <p:nvPicPr>
          <p:cNvPr id="36" name="Picture 35"/>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11478" y="8204200"/>
            <a:ext cx="1658442" cy="1701800"/>
          </a:xfrm>
          <a:prstGeom prst="rect">
            <a:avLst/>
          </a:prstGeom>
        </p:spPr>
      </p:pic>
      <p:sp>
        <p:nvSpPr>
          <p:cNvPr id="10" name="Date Placeholder 3">
            <a:extLst>
              <a:ext uri="{FF2B5EF4-FFF2-40B4-BE49-F238E27FC236}">
                <a16:creationId xmlns:a16="http://schemas.microsoft.com/office/drawing/2014/main" id="{5284F492-BEA8-704A-6B26-BBE04BE624CD}"/>
              </a:ext>
            </a:extLst>
          </p:cNvPr>
          <p:cNvSpPr txBox="1">
            <a:spLocks/>
          </p:cNvSpPr>
          <p:nvPr userDrawn="1"/>
        </p:nvSpPr>
        <p:spPr>
          <a:xfrm>
            <a:off x="304800" y="4237568"/>
            <a:ext cx="1422400" cy="243417"/>
          </a:xfrm>
          <a:prstGeom prst="rect">
            <a:avLst/>
          </a:prstGeom>
        </p:spPr>
        <p:txBody>
          <a:bodyPr vert="horz" lIns="60960" tIns="30480" rIns="60960" bIns="3048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z="800" smtClean="0"/>
              <a:pPr/>
              <a:t>12/15/2024</a:t>
            </a:fld>
            <a:endParaRPr lang="en-US" sz="800"/>
          </a:p>
        </p:txBody>
      </p:sp>
      <p:sp>
        <p:nvSpPr>
          <p:cNvPr id="11" name="Slide Number Placeholder 5">
            <a:extLst>
              <a:ext uri="{FF2B5EF4-FFF2-40B4-BE49-F238E27FC236}">
                <a16:creationId xmlns:a16="http://schemas.microsoft.com/office/drawing/2014/main" id="{237EADB9-9BD8-CB5A-3279-442AB743F079}"/>
              </a:ext>
            </a:extLst>
          </p:cNvPr>
          <p:cNvSpPr txBox="1">
            <a:spLocks/>
          </p:cNvSpPr>
          <p:nvPr userDrawn="1"/>
        </p:nvSpPr>
        <p:spPr>
          <a:xfrm>
            <a:off x="4368800" y="4237568"/>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800" smtClean="0"/>
              <a:pPr/>
              <a:t>‹#›</a:t>
            </a:fld>
            <a:endParaRPr lang="en-US" sz="800"/>
          </a:p>
        </p:txBody>
      </p:sp>
      <p:pic>
        <p:nvPicPr>
          <p:cNvPr id="14" name="Picture 6">
            <a:extLst>
              <a:ext uri="{FF2B5EF4-FFF2-40B4-BE49-F238E27FC236}">
                <a16:creationId xmlns:a16="http://schemas.microsoft.com/office/drawing/2014/main" id="{F6A7A397-11F9-43E0-CD27-07FA5ABCF4F5}"/>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35258828" y="-14364868"/>
            <a:ext cx="1706580" cy="1808962"/>
          </a:xfrm>
          <a:prstGeom prst="rect">
            <a:avLst/>
          </a:prstGeom>
        </p:spPr>
      </p:pic>
      <p:pic>
        <p:nvPicPr>
          <p:cNvPr id="15" name="Picture 6">
            <a:extLst>
              <a:ext uri="{FF2B5EF4-FFF2-40B4-BE49-F238E27FC236}">
                <a16:creationId xmlns:a16="http://schemas.microsoft.com/office/drawing/2014/main" id="{F2D37877-006A-5ED5-9F28-515741A677FA}"/>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56181172" y="-14364868"/>
            <a:ext cx="1706580" cy="1808962"/>
          </a:xfrm>
          <a:prstGeom prst="rect">
            <a:avLst/>
          </a:prstGeom>
        </p:spPr>
      </p:pic>
      <p:pic>
        <p:nvPicPr>
          <p:cNvPr id="16" name="Picture 6">
            <a:extLst>
              <a:ext uri="{FF2B5EF4-FFF2-40B4-BE49-F238E27FC236}">
                <a16:creationId xmlns:a16="http://schemas.microsoft.com/office/drawing/2014/main" id="{53A4CF22-7561-A2DB-2ECF-6CF059479FAD}"/>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35258828" y="25487732"/>
            <a:ext cx="1706580" cy="1808962"/>
          </a:xfrm>
          <a:prstGeom prst="rect">
            <a:avLst/>
          </a:prstGeom>
        </p:spPr>
      </p:pic>
      <p:pic>
        <p:nvPicPr>
          <p:cNvPr id="17" name="Picture 6">
            <a:extLst>
              <a:ext uri="{FF2B5EF4-FFF2-40B4-BE49-F238E27FC236}">
                <a16:creationId xmlns:a16="http://schemas.microsoft.com/office/drawing/2014/main" id="{3FA6B4F7-A588-D8FF-4A55-7ED68763C08F}"/>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56181172" y="25487732"/>
            <a:ext cx="1706580" cy="1808962"/>
          </a:xfrm>
          <a:prstGeom prst="rect">
            <a:avLst/>
          </a:prstGeom>
        </p:spPr>
      </p:pic>
      <p:pic>
        <p:nvPicPr>
          <p:cNvPr id="18" name="Picture 6">
            <a:extLst>
              <a:ext uri="{FF2B5EF4-FFF2-40B4-BE49-F238E27FC236}">
                <a16:creationId xmlns:a16="http://schemas.microsoft.com/office/drawing/2014/main" id="{320E389B-B80C-7945-5BF9-6D2E1897EC95}"/>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23219228" y="-6211468"/>
            <a:ext cx="1706580" cy="1808962"/>
          </a:xfrm>
          <a:prstGeom prst="rect">
            <a:avLst/>
          </a:prstGeom>
        </p:spPr>
      </p:pic>
      <p:pic>
        <p:nvPicPr>
          <p:cNvPr id="19" name="Picture 6">
            <a:extLst>
              <a:ext uri="{FF2B5EF4-FFF2-40B4-BE49-F238E27FC236}">
                <a16:creationId xmlns:a16="http://schemas.microsoft.com/office/drawing/2014/main" id="{3A6A5A57-D24F-F2AA-081F-F9C8A4221B52}"/>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43531972" y="-5306987"/>
            <a:ext cx="1706580" cy="1808962"/>
          </a:xfrm>
          <a:prstGeom prst="rect">
            <a:avLst/>
          </a:prstGeom>
        </p:spPr>
      </p:pic>
      <p:pic>
        <p:nvPicPr>
          <p:cNvPr id="20" name="Picture 6">
            <a:extLst>
              <a:ext uri="{FF2B5EF4-FFF2-40B4-BE49-F238E27FC236}">
                <a16:creationId xmlns:a16="http://schemas.microsoft.com/office/drawing/2014/main" id="{B8670B54-1D74-6D5F-69FC-39626A5B9C12}"/>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23219228" y="19163132"/>
            <a:ext cx="1706580" cy="1808962"/>
          </a:xfrm>
          <a:prstGeom prst="rect">
            <a:avLst/>
          </a:prstGeom>
        </p:spPr>
      </p:pic>
      <p:pic>
        <p:nvPicPr>
          <p:cNvPr id="21" name="Picture 6">
            <a:extLst>
              <a:ext uri="{FF2B5EF4-FFF2-40B4-BE49-F238E27FC236}">
                <a16:creationId xmlns:a16="http://schemas.microsoft.com/office/drawing/2014/main" id="{E4A908AB-BA5D-E025-83F5-703241F0DB3E}"/>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43531972" y="20067614"/>
            <a:ext cx="1706580" cy="1808962"/>
          </a:xfrm>
          <a:prstGeom prst="rect">
            <a:avLst/>
          </a:prstGeom>
        </p:spPr>
      </p:pic>
    </p:spTree>
    <p:extLst>
      <p:ext uri="{BB962C8B-B14F-4D97-AF65-F5344CB8AC3E}">
        <p14:creationId xmlns:p14="http://schemas.microsoft.com/office/powerpoint/2010/main" val="1363250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jpe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4.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house in a green field with mountains in the background&#10;&#10;Description automatically generated">
            <a:extLst>
              <a:ext uri="{FF2B5EF4-FFF2-40B4-BE49-F238E27FC236}">
                <a16:creationId xmlns:a16="http://schemas.microsoft.com/office/drawing/2014/main" id="{1BF9A444-9441-CA5B-F35F-695E67725EEA}"/>
              </a:ext>
            </a:extLst>
          </p:cNvPr>
          <p:cNvPicPr>
            <a:picLocks noChangeAspect="1"/>
          </p:cNvPicPr>
          <p:nvPr/>
        </p:nvPicPr>
        <p:blipFill>
          <a:blip r:embed="rId2">
            <a:extLst>
              <a:ext uri="{28A0092B-C50C-407E-A947-70E740481C1C}">
                <a14:useLocalDpi xmlns:a14="http://schemas.microsoft.com/office/drawing/2010/main" val="0"/>
              </a:ext>
            </a:extLst>
          </a:blip>
          <a:srcRect t="10017"/>
          <a:stretch/>
        </p:blipFill>
        <p:spPr>
          <a:xfrm>
            <a:off x="20" y="1282"/>
            <a:ext cx="12191980" cy="6856718"/>
          </a:xfrm>
          <a:prstGeom prst="rect">
            <a:avLst/>
          </a:prstGeom>
        </p:spPr>
      </p:pic>
      <p:pic>
        <p:nvPicPr>
          <p:cNvPr id="9" name="Picture 8" descr="A cartoon of a house&#10;&#10;Description automatically generated">
            <a:extLst>
              <a:ext uri="{FF2B5EF4-FFF2-40B4-BE49-F238E27FC236}">
                <a16:creationId xmlns:a16="http://schemas.microsoft.com/office/drawing/2014/main" id="{F23BBF28-514C-F787-DF52-8FC90A654B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14" y="2030133"/>
            <a:ext cx="12331991" cy="4826585"/>
          </a:xfrm>
          <a:prstGeom prst="rect">
            <a:avLst/>
          </a:prstGeom>
        </p:spPr>
      </p:pic>
      <p:pic>
        <p:nvPicPr>
          <p:cNvPr id="12" name="Picture 11" descr="A green and white logo&#10;&#10;Description automatically generated">
            <a:extLst>
              <a:ext uri="{FF2B5EF4-FFF2-40B4-BE49-F238E27FC236}">
                <a16:creationId xmlns:a16="http://schemas.microsoft.com/office/drawing/2014/main" id="{7AE348E7-AF59-7970-88C2-1D8DE90F02B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0628" y="-225968"/>
            <a:ext cx="1660977" cy="1660977"/>
          </a:xfrm>
          <a:prstGeom prst="rect">
            <a:avLst/>
          </a:prstGeom>
        </p:spPr>
      </p:pic>
      <p:pic>
        <p:nvPicPr>
          <p:cNvPr id="15" name="Picture 14">
            <a:extLst>
              <a:ext uri="{FF2B5EF4-FFF2-40B4-BE49-F238E27FC236}">
                <a16:creationId xmlns:a16="http://schemas.microsoft.com/office/drawing/2014/main" id="{E54FAB9A-523B-17DD-DBF9-19480415BC14}"/>
              </a:ext>
            </a:extLst>
          </p:cNvPr>
          <p:cNvPicPr>
            <a:picLocks noChangeAspect="1"/>
          </p:cNvPicPr>
          <p:nvPr/>
        </p:nvPicPr>
        <p:blipFill>
          <a:blip r:embed="rId5"/>
          <a:stretch>
            <a:fillRect/>
          </a:stretch>
        </p:blipFill>
        <p:spPr>
          <a:xfrm>
            <a:off x="1410607" y="1435009"/>
            <a:ext cx="9574962" cy="1749839"/>
          </a:xfrm>
          <a:prstGeom prst="rect">
            <a:avLst/>
          </a:prstGeom>
        </p:spPr>
      </p:pic>
      <p:pic>
        <p:nvPicPr>
          <p:cNvPr id="16" name="Picture 15">
            <a:extLst>
              <a:ext uri="{FF2B5EF4-FFF2-40B4-BE49-F238E27FC236}">
                <a16:creationId xmlns:a16="http://schemas.microsoft.com/office/drawing/2014/main" id="{A549E239-CA77-D0A3-5A6C-8D96853B7233}"/>
              </a:ext>
            </a:extLst>
          </p:cNvPr>
          <p:cNvPicPr>
            <a:picLocks noChangeAspect="1"/>
          </p:cNvPicPr>
          <p:nvPr/>
        </p:nvPicPr>
        <p:blipFill>
          <a:blip r:embed="rId6"/>
          <a:stretch>
            <a:fillRect/>
          </a:stretch>
        </p:blipFill>
        <p:spPr>
          <a:xfrm>
            <a:off x="4127107" y="407533"/>
            <a:ext cx="2339007" cy="1196477"/>
          </a:xfrm>
          <a:prstGeom prst="rect">
            <a:avLst/>
          </a:prstGeom>
        </p:spPr>
      </p:pic>
      <p:pic>
        <p:nvPicPr>
          <p:cNvPr id="20" name="Picture 19">
            <a:extLst>
              <a:ext uri="{FF2B5EF4-FFF2-40B4-BE49-F238E27FC236}">
                <a16:creationId xmlns:a16="http://schemas.microsoft.com/office/drawing/2014/main" id="{FD7FD5A3-0F21-AC41-833C-7C88E1B81232}"/>
              </a:ext>
            </a:extLst>
          </p:cNvPr>
          <p:cNvPicPr>
            <a:picLocks noChangeAspect="1"/>
          </p:cNvPicPr>
          <p:nvPr/>
        </p:nvPicPr>
        <p:blipFill>
          <a:blip r:embed="rId7"/>
          <a:stretch>
            <a:fillRect/>
          </a:stretch>
        </p:blipFill>
        <p:spPr>
          <a:xfrm>
            <a:off x="6403173" y="3013020"/>
            <a:ext cx="3273836" cy="1072989"/>
          </a:xfrm>
          <a:prstGeom prst="rect">
            <a:avLst/>
          </a:prstGeom>
        </p:spPr>
      </p:pic>
    </p:spTree>
    <p:extLst>
      <p:ext uri="{BB962C8B-B14F-4D97-AF65-F5344CB8AC3E}">
        <p14:creationId xmlns:p14="http://schemas.microsoft.com/office/powerpoint/2010/main" val="288486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285BD6-39A4-061D-38B1-C65CB0B2C11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D46D3F7C-B8CC-393F-71D7-F3DE33294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A house in a green field with mountains in the background&#10;&#10;Description automatically generated">
            <a:extLst>
              <a:ext uri="{FF2B5EF4-FFF2-40B4-BE49-F238E27FC236}">
                <a16:creationId xmlns:a16="http://schemas.microsoft.com/office/drawing/2014/main" id="{47D9FB6E-B3FB-F6D4-D921-C17A8F822416}"/>
              </a:ext>
            </a:extLst>
          </p:cNvPr>
          <p:cNvPicPr>
            <a:picLocks noChangeAspect="1"/>
          </p:cNvPicPr>
          <p:nvPr/>
        </p:nvPicPr>
        <p:blipFill>
          <a:blip r:embed="rId2">
            <a:extLst>
              <a:ext uri="{28A0092B-C50C-407E-A947-70E740481C1C}">
                <a14:useLocalDpi xmlns:a14="http://schemas.microsoft.com/office/drawing/2010/main" val="0"/>
              </a:ext>
            </a:extLst>
          </a:blip>
          <a:srcRect t="10017"/>
          <a:stretch/>
        </p:blipFill>
        <p:spPr>
          <a:xfrm>
            <a:off x="20" y="1282"/>
            <a:ext cx="12191980" cy="6856718"/>
          </a:xfrm>
          <a:prstGeom prst="rect">
            <a:avLst/>
          </a:prstGeom>
        </p:spPr>
      </p:pic>
      <p:pic>
        <p:nvPicPr>
          <p:cNvPr id="9" name="Picture 8" descr="A cartoon of a house&#10;&#10;Description automatically generated">
            <a:extLst>
              <a:ext uri="{FF2B5EF4-FFF2-40B4-BE49-F238E27FC236}">
                <a16:creationId xmlns:a16="http://schemas.microsoft.com/office/drawing/2014/main" id="{02E8F584-916C-9C60-48D5-9127A06D7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64526"/>
            <a:ext cx="12331991" cy="4826585"/>
          </a:xfrm>
          <a:prstGeom prst="rect">
            <a:avLst/>
          </a:prstGeom>
        </p:spPr>
      </p:pic>
      <p:pic>
        <p:nvPicPr>
          <p:cNvPr id="12" name="Picture 11" descr="A green and white logo&#10;&#10;Description automatically generated">
            <a:extLst>
              <a:ext uri="{FF2B5EF4-FFF2-40B4-BE49-F238E27FC236}">
                <a16:creationId xmlns:a16="http://schemas.microsoft.com/office/drawing/2014/main" id="{D78D0931-CAA9-ABB6-88A7-229DF123A1B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1514" y="-204198"/>
            <a:ext cx="1660977" cy="1660977"/>
          </a:xfrm>
          <a:prstGeom prst="rect">
            <a:avLst/>
          </a:prstGeom>
        </p:spPr>
      </p:pic>
      <p:pic>
        <p:nvPicPr>
          <p:cNvPr id="4" name="Picture 3">
            <a:extLst>
              <a:ext uri="{FF2B5EF4-FFF2-40B4-BE49-F238E27FC236}">
                <a16:creationId xmlns:a16="http://schemas.microsoft.com/office/drawing/2014/main" id="{25EE07BF-208A-94DC-3194-D492D887B649}"/>
              </a:ext>
            </a:extLst>
          </p:cNvPr>
          <p:cNvPicPr>
            <a:picLocks noChangeAspect="1"/>
          </p:cNvPicPr>
          <p:nvPr/>
        </p:nvPicPr>
        <p:blipFill>
          <a:blip r:embed="rId5"/>
          <a:stretch>
            <a:fillRect/>
          </a:stretch>
        </p:blipFill>
        <p:spPr>
          <a:xfrm>
            <a:off x="1203777" y="248315"/>
            <a:ext cx="6931026" cy="1872993"/>
          </a:xfrm>
          <a:prstGeom prst="rect">
            <a:avLst/>
          </a:prstGeom>
        </p:spPr>
      </p:pic>
      <p:sp>
        <p:nvSpPr>
          <p:cNvPr id="6" name="矩形: 圆角 1">
            <a:extLst>
              <a:ext uri="{FF2B5EF4-FFF2-40B4-BE49-F238E27FC236}">
                <a16:creationId xmlns:a16="http://schemas.microsoft.com/office/drawing/2014/main" id="{AE799D57-502C-C25B-A344-F7198DD59731}"/>
              </a:ext>
            </a:extLst>
          </p:cNvPr>
          <p:cNvSpPr/>
          <p:nvPr/>
        </p:nvSpPr>
        <p:spPr>
          <a:xfrm>
            <a:off x="688974" y="3766457"/>
            <a:ext cx="8727169" cy="2111829"/>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7" name="矩形: 圆角 9">
            <a:extLst>
              <a:ext uri="{FF2B5EF4-FFF2-40B4-BE49-F238E27FC236}">
                <a16:creationId xmlns:a16="http://schemas.microsoft.com/office/drawing/2014/main" id="{129763E0-117D-52AB-6516-A7B265EAC23F}"/>
              </a:ext>
            </a:extLst>
          </p:cNvPr>
          <p:cNvSpPr/>
          <p:nvPr/>
        </p:nvSpPr>
        <p:spPr>
          <a:xfrm>
            <a:off x="2335844" y="2379546"/>
            <a:ext cx="4511271" cy="1149778"/>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500" b="1" i="0" u="none" strike="noStrike" kern="1200" cap="none" spc="0" normalizeH="0" baseline="0" noProof="0" dirty="0">
                <a:ln>
                  <a:solidFill>
                    <a:prstClr val="black"/>
                  </a:solid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Lễ Mừng xuân</a:t>
            </a:r>
            <a:endParaRPr kumimoji="0" lang="zh-CN" altLang="en-US" sz="4500" b="1" i="0" u="none" strike="noStrike" kern="1200" cap="none" spc="0" normalizeH="0" baseline="0" noProof="0" dirty="0">
              <a:ln>
                <a:solidFill>
                  <a:prstClr val="black"/>
                </a:solidFill>
              </a:ln>
              <a:solidFill>
                <a:prstClr val="white"/>
              </a:solidFill>
              <a:effectLst/>
              <a:uLnTx/>
              <a:uFillTx/>
              <a:latin typeface="Tahoma" panose="020B0604030504040204" pitchFamily="34" charset="0"/>
              <a:ea typeface="胡晓波男神体" panose="02010600030101010101" pitchFamily="2" charset="-122"/>
              <a:cs typeface="Tahoma" panose="020B0604030504040204" pitchFamily="34" charset="0"/>
            </a:endParaRPr>
          </a:p>
        </p:txBody>
      </p:sp>
      <p:sp>
        <p:nvSpPr>
          <p:cNvPr id="8" name="TextBox 7">
            <a:extLst>
              <a:ext uri="{FF2B5EF4-FFF2-40B4-BE49-F238E27FC236}">
                <a16:creationId xmlns:a16="http://schemas.microsoft.com/office/drawing/2014/main" id="{E2B4C3A1-54AA-45B7-ADF3-21D3DE9519B5}"/>
              </a:ext>
            </a:extLst>
          </p:cNvPr>
          <p:cNvSpPr txBox="1"/>
          <p:nvPr/>
        </p:nvSpPr>
        <p:spPr>
          <a:xfrm>
            <a:off x="788943" y="3991374"/>
            <a:ext cx="8627200" cy="1661993"/>
          </a:xfrm>
          <a:prstGeom prst="rect">
            <a:avLst/>
          </a:prstGeom>
          <a:noFill/>
        </p:spPr>
        <p:txBody>
          <a:bodyPr wrap="square" rtlCol="0">
            <a:spAutoFit/>
          </a:bodyPr>
          <a:lstStyle/>
          <a:p>
            <a:pPr algn="just"/>
            <a:r>
              <a:rPr lang="vi-VN" sz="3400" dirty="0">
                <a:latin typeface="Tahoma" panose="020B0604030504040204" pitchFamily="34" charset="0"/>
                <a:ea typeface="Tahoma" panose="020B0604030504040204" pitchFamily="34" charset="0"/>
                <a:cs typeface="Tahoma" panose="020B0604030504040204" pitchFamily="34" charset="0"/>
              </a:rPr>
              <a:t>Lễ truyền thống của nhiều nước châu Âu còn lưu giữ đến ngày nay, diễn ra vào tháng Năm thời điểm muôn hoa đua nở.</a:t>
            </a:r>
            <a:endParaRPr lang="en-SG" sz="3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31083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3FD675-9B2C-5440-4FDE-41B6D5863F3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D384D51-3E44-8943-6177-BCDF553754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A house in a green field with mountains in the background&#10;&#10;Description automatically generated">
            <a:extLst>
              <a:ext uri="{FF2B5EF4-FFF2-40B4-BE49-F238E27FC236}">
                <a16:creationId xmlns:a16="http://schemas.microsoft.com/office/drawing/2014/main" id="{6F03AC2B-098F-48AE-66CC-1F832129A91B}"/>
              </a:ext>
            </a:extLst>
          </p:cNvPr>
          <p:cNvPicPr>
            <a:picLocks noChangeAspect="1"/>
          </p:cNvPicPr>
          <p:nvPr/>
        </p:nvPicPr>
        <p:blipFill>
          <a:blip r:embed="rId3">
            <a:extLst>
              <a:ext uri="{28A0092B-C50C-407E-A947-70E740481C1C}">
                <a14:useLocalDpi xmlns:a14="http://schemas.microsoft.com/office/drawing/2010/main" val="0"/>
              </a:ext>
            </a:extLst>
          </a:blip>
          <a:srcRect t="10017"/>
          <a:stretch/>
        </p:blipFill>
        <p:spPr>
          <a:xfrm>
            <a:off x="20" y="1282"/>
            <a:ext cx="12191980" cy="6856718"/>
          </a:xfrm>
          <a:prstGeom prst="rect">
            <a:avLst/>
          </a:prstGeom>
        </p:spPr>
      </p:pic>
      <p:pic>
        <p:nvPicPr>
          <p:cNvPr id="9" name="Picture 8" descr="A cartoon of a house&#10;&#10;Description automatically generated">
            <a:extLst>
              <a:ext uri="{FF2B5EF4-FFF2-40B4-BE49-F238E27FC236}">
                <a16:creationId xmlns:a16="http://schemas.microsoft.com/office/drawing/2014/main" id="{BF192D35-CCFC-147B-8D28-2768EAC788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514" y="2030133"/>
            <a:ext cx="12331991" cy="4826585"/>
          </a:xfrm>
          <a:prstGeom prst="rect">
            <a:avLst/>
          </a:prstGeom>
        </p:spPr>
      </p:pic>
      <p:pic>
        <p:nvPicPr>
          <p:cNvPr id="12" name="Picture 11" descr="A green and white logo&#10;&#10;Description automatically generated">
            <a:extLst>
              <a:ext uri="{FF2B5EF4-FFF2-40B4-BE49-F238E27FC236}">
                <a16:creationId xmlns:a16="http://schemas.microsoft.com/office/drawing/2014/main" id="{52943EBD-83AC-573E-1C00-ACCAD5BBF06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41514" y="-204198"/>
            <a:ext cx="1660977" cy="1660977"/>
          </a:xfrm>
          <a:prstGeom prst="rect">
            <a:avLst/>
          </a:prstGeom>
        </p:spPr>
      </p:pic>
      <p:sp>
        <p:nvSpPr>
          <p:cNvPr id="7" name="Cloud 6">
            <a:extLst>
              <a:ext uri="{FF2B5EF4-FFF2-40B4-BE49-F238E27FC236}">
                <a16:creationId xmlns:a16="http://schemas.microsoft.com/office/drawing/2014/main" id="{ABAAA6C0-D4AC-6EB7-F0AD-8B538398714E}"/>
              </a:ext>
            </a:extLst>
          </p:cNvPr>
          <p:cNvSpPr/>
          <p:nvPr/>
        </p:nvSpPr>
        <p:spPr>
          <a:xfrm>
            <a:off x="0" y="626290"/>
            <a:ext cx="8924161" cy="5279571"/>
          </a:xfrm>
          <a:prstGeom prst="cloud">
            <a:avLst/>
          </a:prstGeom>
          <a:solidFill>
            <a:schemeClr val="bg1"/>
          </a:solidFill>
          <a:ln w="57150">
            <a:solidFill>
              <a:schemeClr val="tx1">
                <a:lumMod val="50000"/>
                <a:lumOff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solidFill>
                <a:schemeClr val="accent2">
                  <a:lumMod val="75000"/>
                </a:schemeClr>
              </a:solidFill>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5A6AEF42-E059-5334-C0A8-88C3C43AEDE9}"/>
              </a:ext>
            </a:extLst>
          </p:cNvPr>
          <p:cNvPicPr>
            <a:picLocks noChangeAspect="1"/>
          </p:cNvPicPr>
          <p:nvPr/>
        </p:nvPicPr>
        <p:blipFill>
          <a:blip r:embed="rId6"/>
          <a:stretch>
            <a:fillRect/>
          </a:stretch>
        </p:blipFill>
        <p:spPr>
          <a:xfrm>
            <a:off x="20759" y="876236"/>
            <a:ext cx="8882642" cy="4779678"/>
          </a:xfrm>
          <a:prstGeom prst="rect">
            <a:avLst/>
          </a:prstGeom>
        </p:spPr>
      </p:pic>
      <p:pic>
        <p:nvPicPr>
          <p:cNvPr id="11" name="Picture 10" descr="A cartoon of a child and child reading books&#10;&#10;Description automatically generated">
            <a:extLst>
              <a:ext uri="{FF2B5EF4-FFF2-40B4-BE49-F238E27FC236}">
                <a16:creationId xmlns:a16="http://schemas.microsoft.com/office/drawing/2014/main" id="{78534B63-D071-EA39-CCDA-F6A89FE70D09}"/>
              </a:ext>
            </a:extLst>
          </p:cNvPr>
          <p:cNvPicPr>
            <a:picLocks noChangeAspect="1"/>
          </p:cNvPicPr>
          <p:nvPr/>
        </p:nvPicPr>
        <p:blipFill>
          <a:blip r:embed="rId7" cstate="hqprint">
            <a:extLst>
              <a:ext uri="{BEBA8EAE-BF5A-486C-A8C5-ECC9F3942E4B}">
                <a14:imgProps xmlns:a14="http://schemas.microsoft.com/office/drawing/2010/main">
                  <a14:imgLayer r:embed="rId8">
                    <a14:imgEffect>
                      <a14:backgroundRemoval t="9374" b="89495" l="8121" r="92768">
                        <a14:foregroundMark x1="60727" y1="9374" x2="76727" y2="30424"/>
                        <a14:foregroundMark x1="76727" y1="30424" x2="76081" y2="40121"/>
                        <a14:foregroundMark x1="76081" y1="40121" x2="68202" y2="51071"/>
                        <a14:foregroundMark x1="68202" y1="51071" x2="67475" y2="54667"/>
                        <a14:foregroundMark x1="69172" y1="49253" x2="76848" y2="46828"/>
                        <a14:foregroundMark x1="64121" y1="47919" x2="64485" y2="55798"/>
                        <a14:foregroundMark x1="81899" y1="54303" x2="82303" y2="70626"/>
                        <a14:foregroundMark x1="82303" y1="70626" x2="77778" y2="74909"/>
                        <a14:foregroundMark x1="89939" y1="78263" x2="92768" y2="85576"/>
                        <a14:foregroundMark x1="70101" y1="87434" x2="79475" y2="89293"/>
                        <a14:foregroundMark x1="22384" y1="20040" x2="33091" y2="16525"/>
                        <a14:foregroundMark x1="33091" y1="16525" x2="42384" y2="21616"/>
                        <a14:foregroundMark x1="42384" y1="21616" x2="44283" y2="26586"/>
                        <a14:foregroundMark x1="67838" y1="27919" x2="68242" y2="35960"/>
                        <a14:foregroundMark x1="26667" y1="54869" x2="36000" y2="53051"/>
                        <a14:foregroundMark x1="36000" y1="53051" x2="45495" y2="55556"/>
                        <a14:foregroundMark x1="45495" y1="55556" x2="55879" y2="63960"/>
                        <a14:foregroundMark x1="55879" y1="63960" x2="64687" y2="62909"/>
                        <a14:foregroundMark x1="64687" y1="62909" x2="74626" y2="52162"/>
                        <a14:foregroundMark x1="74626" y1="52162" x2="75152" y2="48889"/>
                        <a14:foregroundMark x1="85455" y1="52444" x2="85657" y2="75838"/>
                        <a14:foregroundMark x1="70303" y1="77131" x2="80566" y2="79798"/>
                        <a14:foregroundMark x1="80566" y1="79798" x2="72727" y2="78465"/>
                        <a14:foregroundMark x1="71596" y1="86303" x2="80970" y2="89293"/>
                        <a14:foregroundMark x1="80970" y1="89293" x2="81131" y2="89495"/>
                        <a14:foregroundMark x1="12081" y1="55798" x2="19838" y2="60040"/>
                        <a14:foregroundMark x1="19838" y1="60040" x2="35475" y2="58424"/>
                        <a14:foregroundMark x1="30424" y1="49051" x2="28364" y2="53374"/>
                        <a14:foregroundMark x1="9455" y1="56566" x2="10020" y2="58586"/>
                        <a14:foregroundMark x1="8121" y1="79556" x2="15798" y2="83515"/>
                        <a14:foregroundMark x1="15798" y1="83515" x2="15798" y2="83515"/>
                        <a14:foregroundMark x1="24808" y1="36323" x2="25535" y2="40646"/>
                      </a14:backgroundRemoval>
                    </a14:imgEffect>
                  </a14:imgLayer>
                </a14:imgProps>
              </a:ext>
              <a:ext uri="{28A0092B-C50C-407E-A947-70E740481C1C}">
                <a14:useLocalDpi xmlns:a14="http://schemas.microsoft.com/office/drawing/2010/main" val="0"/>
              </a:ext>
            </a:extLst>
          </a:blip>
          <a:srcRect t="5250" b="8004"/>
          <a:stretch/>
        </p:blipFill>
        <p:spPr>
          <a:xfrm>
            <a:off x="7575127" y="2856596"/>
            <a:ext cx="4756864" cy="4126377"/>
          </a:xfrm>
          <a:prstGeom prst="rect">
            <a:avLst/>
          </a:prstGeom>
        </p:spPr>
      </p:pic>
    </p:spTree>
    <p:extLst>
      <p:ext uri="{BB962C8B-B14F-4D97-AF65-F5344CB8AC3E}">
        <p14:creationId xmlns:p14="http://schemas.microsoft.com/office/powerpoint/2010/main" val="3571433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09F0B2-B267-A5D7-4860-EA6B0C1FA96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BEF04C4-F567-DDF1-406B-6EDCB281CA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A house in a green field with mountains in the background&#10;&#10;Description automatically generated">
            <a:extLst>
              <a:ext uri="{FF2B5EF4-FFF2-40B4-BE49-F238E27FC236}">
                <a16:creationId xmlns:a16="http://schemas.microsoft.com/office/drawing/2014/main" id="{FBDB11BC-F86D-C3AB-C791-BD12277B7DA3}"/>
              </a:ext>
            </a:extLst>
          </p:cNvPr>
          <p:cNvPicPr>
            <a:picLocks noChangeAspect="1"/>
          </p:cNvPicPr>
          <p:nvPr/>
        </p:nvPicPr>
        <p:blipFill>
          <a:blip r:embed="rId2">
            <a:extLst>
              <a:ext uri="{28A0092B-C50C-407E-A947-70E740481C1C}">
                <a14:useLocalDpi xmlns:a14="http://schemas.microsoft.com/office/drawing/2010/main" val="0"/>
              </a:ext>
            </a:extLst>
          </a:blip>
          <a:srcRect t="10017"/>
          <a:stretch/>
        </p:blipFill>
        <p:spPr>
          <a:xfrm>
            <a:off x="20" y="1282"/>
            <a:ext cx="12191980" cy="6856718"/>
          </a:xfrm>
          <a:prstGeom prst="rect">
            <a:avLst/>
          </a:prstGeom>
        </p:spPr>
      </p:pic>
      <p:pic>
        <p:nvPicPr>
          <p:cNvPr id="9" name="Picture 8" descr="A cartoon of a house&#10;&#10;Description automatically generated">
            <a:extLst>
              <a:ext uri="{FF2B5EF4-FFF2-40B4-BE49-F238E27FC236}">
                <a16:creationId xmlns:a16="http://schemas.microsoft.com/office/drawing/2014/main" id="{277E3407-0103-27EB-99D2-A30589822E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14" y="2030133"/>
            <a:ext cx="12331991" cy="4826585"/>
          </a:xfrm>
          <a:prstGeom prst="rect">
            <a:avLst/>
          </a:prstGeom>
        </p:spPr>
      </p:pic>
      <p:pic>
        <p:nvPicPr>
          <p:cNvPr id="12" name="Picture 11" descr="A green and white logo&#10;&#10;Description automatically generated">
            <a:extLst>
              <a:ext uri="{FF2B5EF4-FFF2-40B4-BE49-F238E27FC236}">
                <a16:creationId xmlns:a16="http://schemas.microsoft.com/office/drawing/2014/main" id="{B73DC32C-A3A4-844C-B1EE-608B4F91F2B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1514" y="-204198"/>
            <a:ext cx="1660977" cy="1660977"/>
          </a:xfrm>
          <a:prstGeom prst="rect">
            <a:avLst/>
          </a:prstGeom>
        </p:spPr>
      </p:pic>
      <p:pic>
        <p:nvPicPr>
          <p:cNvPr id="6" name="Picture 5">
            <a:extLst>
              <a:ext uri="{FF2B5EF4-FFF2-40B4-BE49-F238E27FC236}">
                <a16:creationId xmlns:a16="http://schemas.microsoft.com/office/drawing/2014/main" id="{081B6373-F0B7-F45E-0B24-4BA4D88209E0}"/>
              </a:ext>
            </a:extLst>
          </p:cNvPr>
          <p:cNvPicPr>
            <a:picLocks noChangeAspect="1"/>
          </p:cNvPicPr>
          <p:nvPr/>
        </p:nvPicPr>
        <p:blipFill>
          <a:blip r:embed="rId5"/>
          <a:stretch>
            <a:fillRect/>
          </a:stretch>
        </p:blipFill>
        <p:spPr>
          <a:xfrm>
            <a:off x="269146" y="433483"/>
            <a:ext cx="8888738" cy="4706520"/>
          </a:xfrm>
          <a:prstGeom prst="rect">
            <a:avLst/>
          </a:prstGeom>
        </p:spPr>
      </p:pic>
    </p:spTree>
    <p:extLst>
      <p:ext uri="{BB962C8B-B14F-4D97-AF65-F5344CB8AC3E}">
        <p14:creationId xmlns:p14="http://schemas.microsoft.com/office/powerpoint/2010/main" val="3518109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1FA82B-B59A-AD53-D116-43737674D5B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F9EF59E-0A17-1E97-6EED-1CC396389D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A house in a green field with mountains in the background&#10;&#10;Description automatically generated">
            <a:extLst>
              <a:ext uri="{FF2B5EF4-FFF2-40B4-BE49-F238E27FC236}">
                <a16:creationId xmlns:a16="http://schemas.microsoft.com/office/drawing/2014/main" id="{F2421FE7-6145-7053-A0D6-FE29977F3AA5}"/>
              </a:ext>
            </a:extLst>
          </p:cNvPr>
          <p:cNvPicPr>
            <a:picLocks noChangeAspect="1"/>
          </p:cNvPicPr>
          <p:nvPr/>
        </p:nvPicPr>
        <p:blipFill>
          <a:blip r:embed="rId2">
            <a:extLst>
              <a:ext uri="{28A0092B-C50C-407E-A947-70E740481C1C}">
                <a14:useLocalDpi xmlns:a14="http://schemas.microsoft.com/office/drawing/2010/main" val="0"/>
              </a:ext>
            </a:extLst>
          </a:blip>
          <a:srcRect t="10017"/>
          <a:stretch/>
        </p:blipFill>
        <p:spPr>
          <a:xfrm>
            <a:off x="20" y="1282"/>
            <a:ext cx="12191980" cy="6856718"/>
          </a:xfrm>
          <a:prstGeom prst="rect">
            <a:avLst/>
          </a:prstGeom>
        </p:spPr>
      </p:pic>
      <p:pic>
        <p:nvPicPr>
          <p:cNvPr id="9" name="Picture 8" descr="A cartoon of a house&#10;&#10;Description automatically generated">
            <a:extLst>
              <a:ext uri="{FF2B5EF4-FFF2-40B4-BE49-F238E27FC236}">
                <a16:creationId xmlns:a16="http://schemas.microsoft.com/office/drawing/2014/main" id="{0162DC86-2702-42F0-FD4D-B7CC9452DB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14" y="2030133"/>
            <a:ext cx="12331991" cy="4826585"/>
          </a:xfrm>
          <a:prstGeom prst="rect">
            <a:avLst/>
          </a:prstGeom>
        </p:spPr>
      </p:pic>
      <p:sp>
        <p:nvSpPr>
          <p:cNvPr id="4" name="矩形: 圆角 1">
            <a:extLst>
              <a:ext uri="{FF2B5EF4-FFF2-40B4-BE49-F238E27FC236}">
                <a16:creationId xmlns:a16="http://schemas.microsoft.com/office/drawing/2014/main" id="{15A780A0-A4EE-92CC-C812-C1E27354CF2A}"/>
              </a:ext>
            </a:extLst>
          </p:cNvPr>
          <p:cNvSpPr/>
          <p:nvPr/>
        </p:nvSpPr>
        <p:spPr>
          <a:xfrm>
            <a:off x="1470429" y="424680"/>
            <a:ext cx="10301612" cy="1062527"/>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6" name="矩形: 圆角 9">
            <a:extLst>
              <a:ext uri="{FF2B5EF4-FFF2-40B4-BE49-F238E27FC236}">
                <a16:creationId xmlns:a16="http://schemas.microsoft.com/office/drawing/2014/main" id="{0893F5A1-2740-F9A9-A7FD-D96E345794D3}"/>
              </a:ext>
            </a:extLst>
          </p:cNvPr>
          <p:cNvSpPr/>
          <p:nvPr/>
        </p:nvSpPr>
        <p:spPr>
          <a:xfrm>
            <a:off x="165067" y="252224"/>
            <a:ext cx="1376306" cy="1206708"/>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80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01</a:t>
            </a:r>
            <a:endParaRPr kumimoji="0" lang="zh-CN" altLang="en-US" sz="80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7" name="TextBox 6">
            <a:extLst>
              <a:ext uri="{FF2B5EF4-FFF2-40B4-BE49-F238E27FC236}">
                <a16:creationId xmlns:a16="http://schemas.microsoft.com/office/drawing/2014/main" id="{B0F2AB81-47D9-7915-2F8C-9A774324881F}"/>
              </a:ext>
            </a:extLst>
          </p:cNvPr>
          <p:cNvSpPr txBox="1"/>
          <p:nvPr/>
        </p:nvSpPr>
        <p:spPr>
          <a:xfrm>
            <a:off x="1594756" y="511328"/>
            <a:ext cx="10177285" cy="954107"/>
          </a:xfrm>
          <a:prstGeom prst="rect">
            <a:avLst/>
          </a:prstGeom>
          <a:noFill/>
        </p:spPr>
        <p:txBody>
          <a:bodyPr wrap="square" rtlCol="0">
            <a:spAutoFit/>
          </a:bodyPr>
          <a:lstStyle/>
          <a:p>
            <a:pPr algn="just"/>
            <a:r>
              <a:rPr lang="vi-VN" sz="2800" b="1" dirty="0">
                <a:latin typeface="Tahoma" panose="020B0604030504040204" pitchFamily="34" charset="0"/>
                <a:ea typeface="Tahoma" panose="020B0604030504040204" pitchFamily="34" charset="0"/>
                <a:cs typeface="Tahoma" panose="020B0604030504040204" pitchFamily="34" charset="0"/>
              </a:rPr>
              <a:t>Ngày lễ nào trong năm được các bạn nhỏ mong chờ? Việc làm nào trong ngày đó khiến các bạn thấy thú vị?</a:t>
            </a:r>
            <a:endParaRPr lang="en-SG"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Speech Bubble: Rectangle with Corners Rounded 7">
            <a:extLst>
              <a:ext uri="{FF2B5EF4-FFF2-40B4-BE49-F238E27FC236}">
                <a16:creationId xmlns:a16="http://schemas.microsoft.com/office/drawing/2014/main" id="{0EE97E80-65B6-4EEB-7064-AFD33840895A}"/>
              </a:ext>
            </a:extLst>
          </p:cNvPr>
          <p:cNvSpPr/>
          <p:nvPr/>
        </p:nvSpPr>
        <p:spPr>
          <a:xfrm>
            <a:off x="674914" y="1779190"/>
            <a:ext cx="8556172" cy="4826586"/>
          </a:xfrm>
          <a:prstGeom prst="wedgeRoundRectCallout">
            <a:avLst>
              <a:gd name="adj1" fmla="val -63620"/>
              <a:gd name="adj2" fmla="val 1661"/>
              <a:gd name="adj3" fmla="val 16667"/>
            </a:avLst>
          </a:prstGeom>
          <a:solidFill>
            <a:schemeClr val="bg1">
              <a:lumMod val="95000"/>
            </a:schemeClr>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500" b="1" dirty="0">
                <a:solidFill>
                  <a:srgbClr val="002060"/>
                </a:solidFill>
                <a:latin typeface="Cambria" panose="02040503050406030204" pitchFamily="18" charset="0"/>
                <a:ea typeface="Cambria" panose="02040503050406030204" pitchFamily="18" charset="0"/>
              </a:rPr>
              <a:t>- Ngày lễ trong năm được các bạn nhỏ mong chờ là: ngày lễ Mừng Xuân.</a:t>
            </a:r>
          </a:p>
          <a:p>
            <a:pPr algn="just"/>
            <a:r>
              <a:rPr lang="vi-VN" sz="3500" b="1" dirty="0">
                <a:solidFill>
                  <a:srgbClr val="002060"/>
                </a:solidFill>
                <a:latin typeface="Cambria" panose="02040503050406030204" pitchFamily="18" charset="0"/>
                <a:ea typeface="Cambria" panose="02040503050406030204" pitchFamily="18" charset="0"/>
              </a:rPr>
              <a:t> - Việc làm trong ngày đó khiến các bạn thấy thú vị là: bí mật làm những giỏ hoa rực rỡ, đặt lên bậc thềm nhà người quen hoặc bạn bè, gõ cửa rồi ba chân bốn cẳng chạy trốn thật nhanh.</a:t>
            </a:r>
            <a:endParaRPr lang="en-US" sz="35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84131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BB14DC-D4EC-106F-8A77-0E3E703E5F7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1513533-2FA2-013C-1DCF-9FB1A3B2FD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A house in a green field with mountains in the background&#10;&#10;Description automatically generated">
            <a:extLst>
              <a:ext uri="{FF2B5EF4-FFF2-40B4-BE49-F238E27FC236}">
                <a16:creationId xmlns:a16="http://schemas.microsoft.com/office/drawing/2014/main" id="{27FD21E0-1B01-99AC-2A2D-BBB561777823}"/>
              </a:ext>
            </a:extLst>
          </p:cNvPr>
          <p:cNvPicPr>
            <a:picLocks noChangeAspect="1"/>
          </p:cNvPicPr>
          <p:nvPr/>
        </p:nvPicPr>
        <p:blipFill>
          <a:blip r:embed="rId2">
            <a:extLst>
              <a:ext uri="{28A0092B-C50C-407E-A947-70E740481C1C}">
                <a14:useLocalDpi xmlns:a14="http://schemas.microsoft.com/office/drawing/2010/main" val="0"/>
              </a:ext>
            </a:extLst>
          </a:blip>
          <a:srcRect t="10017"/>
          <a:stretch/>
        </p:blipFill>
        <p:spPr>
          <a:xfrm>
            <a:off x="20" y="1282"/>
            <a:ext cx="12191980" cy="6856718"/>
          </a:xfrm>
          <a:prstGeom prst="rect">
            <a:avLst/>
          </a:prstGeom>
        </p:spPr>
      </p:pic>
      <p:pic>
        <p:nvPicPr>
          <p:cNvPr id="9" name="Picture 8" descr="A cartoon of a house&#10;&#10;Description automatically generated">
            <a:extLst>
              <a:ext uri="{FF2B5EF4-FFF2-40B4-BE49-F238E27FC236}">
                <a16:creationId xmlns:a16="http://schemas.microsoft.com/office/drawing/2014/main" id="{DCBE4114-B368-0495-EBD1-65B7CB4EF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14" y="2030133"/>
            <a:ext cx="12331991" cy="4826585"/>
          </a:xfrm>
          <a:prstGeom prst="rect">
            <a:avLst/>
          </a:prstGeom>
        </p:spPr>
      </p:pic>
      <p:sp>
        <p:nvSpPr>
          <p:cNvPr id="4" name="矩形: 圆角 1">
            <a:extLst>
              <a:ext uri="{FF2B5EF4-FFF2-40B4-BE49-F238E27FC236}">
                <a16:creationId xmlns:a16="http://schemas.microsoft.com/office/drawing/2014/main" id="{0938B060-7D6D-0A10-319E-D6606BA4A9EB}"/>
              </a:ext>
            </a:extLst>
          </p:cNvPr>
          <p:cNvSpPr/>
          <p:nvPr/>
        </p:nvSpPr>
        <p:spPr>
          <a:xfrm>
            <a:off x="804581" y="481372"/>
            <a:ext cx="10439801" cy="1113372"/>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 name="矩形: 圆角 9">
            <a:extLst>
              <a:ext uri="{FF2B5EF4-FFF2-40B4-BE49-F238E27FC236}">
                <a16:creationId xmlns:a16="http://schemas.microsoft.com/office/drawing/2014/main" id="{80FFF210-BF5B-7E85-5249-87C6D52BDC22}"/>
              </a:ext>
            </a:extLst>
          </p:cNvPr>
          <p:cNvSpPr/>
          <p:nvPr/>
        </p:nvSpPr>
        <p:spPr>
          <a:xfrm>
            <a:off x="638687" y="647760"/>
            <a:ext cx="904307" cy="769441"/>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50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02</a:t>
            </a:r>
            <a:endParaRPr kumimoji="0" lang="zh-CN" altLang="en-US" sz="50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6" name="TextBox 5">
            <a:extLst>
              <a:ext uri="{FF2B5EF4-FFF2-40B4-BE49-F238E27FC236}">
                <a16:creationId xmlns:a16="http://schemas.microsoft.com/office/drawing/2014/main" id="{10CEF239-57B8-9F83-2BCA-7EAA2A256EEF}"/>
              </a:ext>
            </a:extLst>
          </p:cNvPr>
          <p:cNvSpPr txBox="1"/>
          <p:nvPr/>
        </p:nvSpPr>
        <p:spPr>
          <a:xfrm>
            <a:off x="461480" y="524650"/>
            <a:ext cx="11126001" cy="1015663"/>
          </a:xfrm>
          <a:prstGeom prst="rect">
            <a:avLst/>
          </a:prstGeom>
          <a:noFill/>
        </p:spPr>
        <p:txBody>
          <a:bodyPr wrap="square">
            <a:spAutoFit/>
          </a:bodyPr>
          <a:lstStyle/>
          <a:p>
            <a:pPr algn="ctr"/>
            <a:r>
              <a:rPr lang="vi-VN" sz="30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Bạn thân của Xu-di là ai?</a:t>
            </a:r>
          </a:p>
          <a:p>
            <a:pPr algn="ctr"/>
            <a:r>
              <a:rPr lang="vi-VN" sz="30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 Vì sao Xu-di lại giận người bạn thân của mình?</a:t>
            </a:r>
            <a:endParaRPr lang="en-SG" sz="30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13">
            <a:extLst>
              <a:ext uri="{FF2B5EF4-FFF2-40B4-BE49-F238E27FC236}">
                <a16:creationId xmlns:a16="http://schemas.microsoft.com/office/drawing/2014/main" id="{827433FD-14A2-7427-3335-58D9927FBDC1}"/>
              </a:ext>
            </a:extLst>
          </p:cNvPr>
          <p:cNvSpPr txBox="1"/>
          <p:nvPr/>
        </p:nvSpPr>
        <p:spPr>
          <a:xfrm>
            <a:off x="2269871" y="2274979"/>
            <a:ext cx="7108372" cy="692497"/>
          </a:xfrm>
          <a:prstGeom prst="rect">
            <a:avLst/>
          </a:prstGeom>
          <a:solidFill>
            <a:schemeClr val="bg1"/>
          </a:solidFill>
        </p:spPr>
        <p:txBody>
          <a:bodyPr wrap="square" lIns="0" tIns="0" rIns="0" bIns="0" rtlCol="0" anchor="t">
            <a:spAutoFit/>
          </a:bodyPr>
          <a:lstStyle/>
          <a:p>
            <a:pPr algn="just" defTabSz="609630">
              <a:lnSpc>
                <a:spcPts val="5425"/>
              </a:lnSpc>
              <a:spcBef>
                <a:spcPct val="0"/>
              </a:spcBef>
            </a:pPr>
            <a:r>
              <a:rPr lang="en-US" sz="4200" dirty="0">
                <a:latin typeface="Cambria Bold"/>
              </a:rPr>
              <a:t> </a:t>
            </a:r>
            <a:r>
              <a:rPr lang="vi-VN" sz="3500" dirty="0">
                <a:latin typeface="Tahoma" panose="020B0604030504040204" pitchFamily="34" charset="0"/>
                <a:ea typeface="Tahoma" panose="020B0604030504040204" pitchFamily="34" charset="0"/>
                <a:cs typeface="Tahoma" panose="020B0604030504040204" pitchFamily="34" charset="0"/>
              </a:rPr>
              <a:t> </a:t>
            </a:r>
            <a:r>
              <a:rPr lang="vi-VN" sz="4500" dirty="0">
                <a:latin typeface="Tahoma" panose="020B0604030504040204" pitchFamily="34" charset="0"/>
                <a:ea typeface="Tahoma" panose="020B0604030504040204" pitchFamily="34" charset="0"/>
                <a:cs typeface="Tahoma" panose="020B0604030504040204" pitchFamily="34" charset="0"/>
              </a:rPr>
              <a:t>Bạn thân của Xu-di là Pam.</a:t>
            </a:r>
          </a:p>
        </p:txBody>
      </p:sp>
      <p:sp>
        <p:nvSpPr>
          <p:cNvPr id="11" name="TextBox 10">
            <a:extLst>
              <a:ext uri="{FF2B5EF4-FFF2-40B4-BE49-F238E27FC236}">
                <a16:creationId xmlns:a16="http://schemas.microsoft.com/office/drawing/2014/main" id="{B4874886-4B74-F009-16ED-35ED204946DD}"/>
              </a:ext>
            </a:extLst>
          </p:cNvPr>
          <p:cNvSpPr txBox="1"/>
          <p:nvPr/>
        </p:nvSpPr>
        <p:spPr>
          <a:xfrm>
            <a:off x="3012622" y="3059988"/>
            <a:ext cx="6166756" cy="369332"/>
          </a:xfrm>
          <a:prstGeom prst="rect">
            <a:avLst/>
          </a:prstGeom>
          <a:noFill/>
        </p:spPr>
        <p:txBody>
          <a:bodyPr wrap="square">
            <a:spAutoFit/>
          </a:bodyPr>
          <a:lstStyle/>
          <a:p>
            <a:endParaRPr lang="en-SG" dirty="0"/>
          </a:p>
        </p:txBody>
      </p:sp>
      <p:sp>
        <p:nvSpPr>
          <p:cNvPr id="13" name="TextBox 13">
            <a:extLst>
              <a:ext uri="{FF2B5EF4-FFF2-40B4-BE49-F238E27FC236}">
                <a16:creationId xmlns:a16="http://schemas.microsoft.com/office/drawing/2014/main" id="{91669CD5-4AAB-E2BF-5392-E3FF8205248D}"/>
              </a:ext>
            </a:extLst>
          </p:cNvPr>
          <p:cNvSpPr txBox="1"/>
          <p:nvPr/>
        </p:nvSpPr>
        <p:spPr>
          <a:xfrm>
            <a:off x="3515136" y="3415948"/>
            <a:ext cx="8502693" cy="2707472"/>
          </a:xfrm>
          <a:prstGeom prst="rect">
            <a:avLst/>
          </a:prstGeom>
          <a:solidFill>
            <a:schemeClr val="bg1"/>
          </a:solidFill>
        </p:spPr>
        <p:txBody>
          <a:bodyPr wrap="square" lIns="0" tIns="0" rIns="0" bIns="0" rtlCol="0" anchor="t">
            <a:spAutoFit/>
          </a:bodyPr>
          <a:lstStyle/>
          <a:p>
            <a:pPr algn="just" defTabSz="609630">
              <a:lnSpc>
                <a:spcPts val="5425"/>
              </a:lnSpc>
              <a:spcBef>
                <a:spcPct val="0"/>
              </a:spcBef>
            </a:pPr>
            <a:r>
              <a:rPr lang="en-US" sz="4200" dirty="0">
                <a:latin typeface="Cambria Bold"/>
              </a:rPr>
              <a:t> </a:t>
            </a:r>
            <a:r>
              <a:rPr lang="vi-VN" sz="3500" dirty="0">
                <a:latin typeface="Tahoma" panose="020B0604030504040204" pitchFamily="34" charset="0"/>
                <a:ea typeface="Tahoma" panose="020B0604030504040204" pitchFamily="34" charset="0"/>
                <a:cs typeface="Tahoma" panose="020B0604030504040204" pitchFamily="34" charset="0"/>
              </a:rPr>
              <a:t> </a:t>
            </a:r>
            <a:r>
              <a:rPr lang="vi-VN" altLang="zh-CN" sz="3300" dirty="0">
                <a:solidFill>
                  <a:schemeClr val="tx1"/>
                </a:solidFill>
                <a:latin typeface="Tahoma" panose="020B0604030504040204" pitchFamily="34" charset="0"/>
                <a:ea typeface="胡晓波男神体" panose="02010600030101010101" pitchFamily="2" charset="-122"/>
                <a:cs typeface="Tahoma" panose="020B0604030504040204" pitchFamily="34" charset="0"/>
              </a:rPr>
              <a:t>Xu-di giận người bạn thân của mình vì: Từ khi có một gia đình mới dọn đến thị trấn, Pam đã kết thân với con gái của họ và không còn dành nhiều thời gian cho Xu-di như trước.</a:t>
            </a:r>
            <a:endParaRPr lang="en-SG" sz="3300" dirty="0"/>
          </a:p>
        </p:txBody>
      </p:sp>
      <p:pic>
        <p:nvPicPr>
          <p:cNvPr id="14" name="Picture 13" descr="A couple of kids sitting at desks&#10;&#10;Description automatically generated">
            <a:extLst>
              <a:ext uri="{FF2B5EF4-FFF2-40B4-BE49-F238E27FC236}">
                <a16:creationId xmlns:a16="http://schemas.microsoft.com/office/drawing/2014/main" id="{9F5C2CEB-6145-B3DF-2B07-D7415B6C26F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4443425"/>
            <a:ext cx="3731406" cy="2397543"/>
          </a:xfrm>
          <a:prstGeom prst="rect">
            <a:avLst/>
          </a:prstGeom>
        </p:spPr>
      </p:pic>
    </p:spTree>
    <p:extLst>
      <p:ext uri="{BB962C8B-B14F-4D97-AF65-F5344CB8AC3E}">
        <p14:creationId xmlns:p14="http://schemas.microsoft.com/office/powerpoint/2010/main" val="3677677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F83BBB-22AA-D0C2-83C4-7E7C5B1B24BC}"/>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6008079C-EDA4-6C9A-08B5-FE099C0FFE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A house in a green field with mountains in the background&#10;&#10;Description automatically generated">
            <a:extLst>
              <a:ext uri="{FF2B5EF4-FFF2-40B4-BE49-F238E27FC236}">
                <a16:creationId xmlns:a16="http://schemas.microsoft.com/office/drawing/2014/main" id="{1362C1DD-17B1-F60D-343F-28ACF5161638}"/>
              </a:ext>
            </a:extLst>
          </p:cNvPr>
          <p:cNvPicPr>
            <a:picLocks noChangeAspect="1"/>
          </p:cNvPicPr>
          <p:nvPr/>
        </p:nvPicPr>
        <p:blipFill>
          <a:blip r:embed="rId2">
            <a:extLst>
              <a:ext uri="{28A0092B-C50C-407E-A947-70E740481C1C}">
                <a14:useLocalDpi xmlns:a14="http://schemas.microsoft.com/office/drawing/2010/main" val="0"/>
              </a:ext>
            </a:extLst>
          </a:blip>
          <a:srcRect t="10017"/>
          <a:stretch/>
        </p:blipFill>
        <p:spPr>
          <a:xfrm>
            <a:off x="20" y="1282"/>
            <a:ext cx="12191980" cy="6856718"/>
          </a:xfrm>
          <a:prstGeom prst="rect">
            <a:avLst/>
          </a:prstGeom>
        </p:spPr>
      </p:pic>
      <p:pic>
        <p:nvPicPr>
          <p:cNvPr id="9" name="Picture 8" descr="A cartoon of a house&#10;&#10;Description automatically generated">
            <a:extLst>
              <a:ext uri="{FF2B5EF4-FFF2-40B4-BE49-F238E27FC236}">
                <a16:creationId xmlns:a16="http://schemas.microsoft.com/office/drawing/2014/main" id="{1146B209-9213-3D82-C372-4200C5C272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14" y="2030133"/>
            <a:ext cx="12331991" cy="4826585"/>
          </a:xfrm>
          <a:prstGeom prst="rect">
            <a:avLst/>
          </a:prstGeom>
        </p:spPr>
      </p:pic>
      <p:sp>
        <p:nvSpPr>
          <p:cNvPr id="2" name="矩形: 圆角 1">
            <a:extLst>
              <a:ext uri="{FF2B5EF4-FFF2-40B4-BE49-F238E27FC236}">
                <a16:creationId xmlns:a16="http://schemas.microsoft.com/office/drawing/2014/main" id="{15980920-C0DA-57CB-CD45-C6A72E462CFE}"/>
              </a:ext>
            </a:extLst>
          </p:cNvPr>
          <p:cNvSpPr/>
          <p:nvPr/>
        </p:nvSpPr>
        <p:spPr>
          <a:xfrm>
            <a:off x="1469571" y="208322"/>
            <a:ext cx="10265247" cy="1359221"/>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7" name="矩形: 圆角 9">
            <a:extLst>
              <a:ext uri="{FF2B5EF4-FFF2-40B4-BE49-F238E27FC236}">
                <a16:creationId xmlns:a16="http://schemas.microsoft.com/office/drawing/2014/main" id="{8080DB58-DF94-745A-C163-8B54DFFB9C52}"/>
              </a:ext>
            </a:extLst>
          </p:cNvPr>
          <p:cNvSpPr/>
          <p:nvPr/>
        </p:nvSpPr>
        <p:spPr>
          <a:xfrm>
            <a:off x="390358" y="276925"/>
            <a:ext cx="1196628" cy="986875"/>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0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03</a:t>
            </a:r>
            <a:endParaRPr kumimoji="0" lang="zh-CN" altLang="en-US" sz="60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8" name="TextBox 7">
            <a:extLst>
              <a:ext uri="{FF2B5EF4-FFF2-40B4-BE49-F238E27FC236}">
                <a16:creationId xmlns:a16="http://schemas.microsoft.com/office/drawing/2014/main" id="{AE612C7C-85EB-F06B-A940-6BC5B75357C6}"/>
              </a:ext>
            </a:extLst>
          </p:cNvPr>
          <p:cNvSpPr txBox="1"/>
          <p:nvPr/>
        </p:nvSpPr>
        <p:spPr>
          <a:xfrm>
            <a:off x="1468048" y="378298"/>
            <a:ext cx="10125238" cy="98488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9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Việc</a:t>
            </a:r>
            <a:r>
              <a:rPr kumimoji="0" lang="en-SG" sz="29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Xu-di </a:t>
            </a:r>
            <a:r>
              <a:rPr kumimoji="0" lang="en-SG" sz="29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vẫn</a:t>
            </a:r>
            <a:r>
              <a:rPr kumimoji="0" lang="en-SG" sz="29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29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quyết</a:t>
            </a:r>
            <a:r>
              <a:rPr kumimoji="0" lang="en-SG" sz="29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29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định</a:t>
            </a:r>
            <a:r>
              <a:rPr kumimoji="0" lang="en-SG" sz="29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29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tặng</a:t>
            </a:r>
            <a:r>
              <a:rPr kumimoji="0" lang="en-SG" sz="29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29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bạn</a:t>
            </a:r>
            <a:r>
              <a:rPr kumimoji="0" lang="en-SG" sz="29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29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giỏ</a:t>
            </a:r>
            <a:r>
              <a:rPr kumimoji="0" lang="en-SG" sz="29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29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hoa</a:t>
            </a:r>
            <a:r>
              <a:rPr kumimoji="0" lang="en-SG" sz="29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29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với</a:t>
            </a:r>
            <a:r>
              <a:rPr kumimoji="0" lang="en-SG" sz="29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29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nhiều</a:t>
            </a:r>
            <a:r>
              <a:rPr kumimoji="0" lang="en-SG" sz="29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29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bông</a:t>
            </a:r>
            <a:r>
              <a:rPr kumimoji="0" lang="en-SG" sz="29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29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màu</a:t>
            </a:r>
            <a:r>
              <a:rPr kumimoji="0" lang="en-SG" sz="29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29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vàng</a:t>
            </a:r>
            <a:r>
              <a:rPr kumimoji="0" lang="en-SG" sz="29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29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mà</a:t>
            </a:r>
            <a:r>
              <a:rPr kumimoji="0" lang="en-SG" sz="29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29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bạn</a:t>
            </a:r>
            <a:r>
              <a:rPr kumimoji="0" lang="en-SG" sz="29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29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yêu</a:t>
            </a:r>
            <a:r>
              <a:rPr kumimoji="0" lang="en-SG" sz="29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29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thích</a:t>
            </a:r>
            <a:r>
              <a:rPr kumimoji="0" lang="en-SG" sz="29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29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thể</a:t>
            </a:r>
            <a:r>
              <a:rPr kumimoji="0" lang="en-SG" sz="29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29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hiện</a:t>
            </a:r>
            <a:r>
              <a:rPr kumimoji="0" lang="en-SG" sz="29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29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điều</a:t>
            </a:r>
            <a:r>
              <a:rPr kumimoji="0" lang="en-SG" sz="29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29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gì</a:t>
            </a:r>
            <a:r>
              <a:rPr kumimoji="0" lang="en-SG" sz="29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a:t>
            </a:r>
          </a:p>
        </p:txBody>
      </p:sp>
      <p:sp>
        <p:nvSpPr>
          <p:cNvPr id="3" name="Speech Bubble: Rectangle with Corners Rounded 2">
            <a:extLst>
              <a:ext uri="{FF2B5EF4-FFF2-40B4-BE49-F238E27FC236}">
                <a16:creationId xmlns:a16="http://schemas.microsoft.com/office/drawing/2014/main" id="{E89C7C7B-7391-88B3-17C7-57A223258BF0}"/>
              </a:ext>
            </a:extLst>
          </p:cNvPr>
          <p:cNvSpPr/>
          <p:nvPr/>
        </p:nvSpPr>
        <p:spPr>
          <a:xfrm>
            <a:off x="4169229" y="1978025"/>
            <a:ext cx="7717972" cy="4501677"/>
          </a:xfrm>
          <a:prstGeom prst="wedgeRoundRectCallout">
            <a:avLst>
              <a:gd name="adj1" fmla="val -63620"/>
              <a:gd name="adj2" fmla="val 1661"/>
              <a:gd name="adj3" fmla="val 16667"/>
            </a:avLst>
          </a:prstGeom>
          <a:solidFill>
            <a:schemeClr val="accent6">
              <a:lumMod val="20000"/>
              <a:lumOff val="80000"/>
            </a:schemeClr>
          </a:solidFill>
          <a:ln w="38100">
            <a:solidFill>
              <a:srgbClr val="0143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chemeClr val="tx1"/>
                </a:solidFill>
                <a:latin typeface="Cambria" panose="02040503050406030204" pitchFamily="18" charset="0"/>
                <a:ea typeface="Cambria" panose="02040503050406030204" pitchFamily="18" charset="0"/>
              </a:rPr>
              <a:t>Việc Xu-di vẫn quyết định tặng bạn giỏ hoa với nhiều bông màu vàng mà bạn yêu thích thể hiện Xu-di đã hiểu được rằng: những người bạn không thể chỉ chơi với một mình mình, bạn bè đích thực là sẽ đặt bạn trong tim chứ không ràng buộc họ luôn ở bên mình.</a:t>
            </a:r>
            <a:endParaRPr lang="en-US" sz="3600" dirty="0">
              <a:solidFill>
                <a:schemeClr val="tx1"/>
              </a:solidFill>
              <a:latin typeface="Cambria" panose="02040503050406030204" pitchFamily="18" charset="0"/>
              <a:ea typeface="Cambria" panose="02040503050406030204" pitchFamily="18" charset="0"/>
            </a:endParaRPr>
          </a:p>
        </p:txBody>
      </p:sp>
      <p:sp>
        <p:nvSpPr>
          <p:cNvPr id="4" name="Freeform 11">
            <a:extLst>
              <a:ext uri="{FF2B5EF4-FFF2-40B4-BE49-F238E27FC236}">
                <a16:creationId xmlns:a16="http://schemas.microsoft.com/office/drawing/2014/main" id="{915A465E-597E-3F78-3FE0-B1EB47C9779E}"/>
              </a:ext>
            </a:extLst>
          </p:cNvPr>
          <p:cNvSpPr/>
          <p:nvPr/>
        </p:nvSpPr>
        <p:spPr>
          <a:xfrm rot="21081760">
            <a:off x="-101034" y="4469938"/>
            <a:ext cx="4361087" cy="2707308"/>
          </a:xfrm>
          <a:custGeom>
            <a:avLst/>
            <a:gdLst/>
            <a:ahLst/>
            <a:cxnLst/>
            <a:rect l="l" t="t" r="r" b="b"/>
            <a:pathLst>
              <a:path w="8337379" h="5054536">
                <a:moveTo>
                  <a:pt x="0" y="0"/>
                </a:moveTo>
                <a:lnTo>
                  <a:pt x="8337380" y="0"/>
                </a:lnTo>
                <a:lnTo>
                  <a:pt x="8337380" y="5054536"/>
                </a:lnTo>
                <a:lnTo>
                  <a:pt x="0" y="5054536"/>
                </a:lnTo>
                <a:lnTo>
                  <a:pt x="0" y="0"/>
                </a:lnTo>
                <a:close/>
              </a:path>
            </a:pathLst>
          </a:custGeom>
          <a:blipFill>
            <a:blip r:embed="rId4"/>
            <a:stretch>
              <a:fillRect/>
            </a:stretch>
          </a:blipFill>
        </p:spPr>
        <p:txBody>
          <a:bodyPr/>
          <a:lstStyle/>
          <a:p>
            <a:endParaRPr lang="en-SG"/>
          </a:p>
        </p:txBody>
      </p:sp>
    </p:spTree>
    <p:extLst>
      <p:ext uri="{BB962C8B-B14F-4D97-AF65-F5344CB8AC3E}">
        <p14:creationId xmlns:p14="http://schemas.microsoft.com/office/powerpoint/2010/main" val="2312593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1D64E5-281B-C2D5-0C12-10590DB7573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8BBCA0E-3072-66E1-12E1-B4170CB2BF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A house in a green field with mountains in the background&#10;&#10;Description automatically generated">
            <a:extLst>
              <a:ext uri="{FF2B5EF4-FFF2-40B4-BE49-F238E27FC236}">
                <a16:creationId xmlns:a16="http://schemas.microsoft.com/office/drawing/2014/main" id="{42EE2D8F-57FE-A6BC-9487-35F658AA6075}"/>
              </a:ext>
            </a:extLst>
          </p:cNvPr>
          <p:cNvPicPr>
            <a:picLocks noChangeAspect="1"/>
          </p:cNvPicPr>
          <p:nvPr/>
        </p:nvPicPr>
        <p:blipFill>
          <a:blip r:embed="rId2">
            <a:extLst>
              <a:ext uri="{28A0092B-C50C-407E-A947-70E740481C1C}">
                <a14:useLocalDpi xmlns:a14="http://schemas.microsoft.com/office/drawing/2010/main" val="0"/>
              </a:ext>
            </a:extLst>
          </a:blip>
          <a:srcRect t="10017"/>
          <a:stretch/>
        </p:blipFill>
        <p:spPr>
          <a:xfrm>
            <a:off x="20" y="1282"/>
            <a:ext cx="12191980" cy="6856718"/>
          </a:xfrm>
          <a:prstGeom prst="rect">
            <a:avLst/>
          </a:prstGeom>
        </p:spPr>
      </p:pic>
      <p:pic>
        <p:nvPicPr>
          <p:cNvPr id="9" name="Picture 8" descr="A cartoon of a house&#10;&#10;Description automatically generated">
            <a:extLst>
              <a:ext uri="{FF2B5EF4-FFF2-40B4-BE49-F238E27FC236}">
                <a16:creationId xmlns:a16="http://schemas.microsoft.com/office/drawing/2014/main" id="{817FA830-5F83-94DB-ADD0-9027EAE2A5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14" y="2030133"/>
            <a:ext cx="12331991" cy="4826585"/>
          </a:xfrm>
          <a:prstGeom prst="rect">
            <a:avLst/>
          </a:prstGeom>
        </p:spPr>
      </p:pic>
      <p:sp>
        <p:nvSpPr>
          <p:cNvPr id="2" name="矩形: 圆角 1">
            <a:extLst>
              <a:ext uri="{FF2B5EF4-FFF2-40B4-BE49-F238E27FC236}">
                <a16:creationId xmlns:a16="http://schemas.microsoft.com/office/drawing/2014/main" id="{4B33BF75-9496-2476-EEA4-87A170ABE934}"/>
              </a:ext>
            </a:extLst>
          </p:cNvPr>
          <p:cNvSpPr/>
          <p:nvPr/>
        </p:nvSpPr>
        <p:spPr>
          <a:xfrm>
            <a:off x="1469571" y="208322"/>
            <a:ext cx="10265247" cy="1359221"/>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7" name="矩形: 圆角 9">
            <a:extLst>
              <a:ext uri="{FF2B5EF4-FFF2-40B4-BE49-F238E27FC236}">
                <a16:creationId xmlns:a16="http://schemas.microsoft.com/office/drawing/2014/main" id="{14EAA41E-80A1-3916-2D6B-77138B8EAF01}"/>
              </a:ext>
            </a:extLst>
          </p:cNvPr>
          <p:cNvSpPr/>
          <p:nvPr/>
        </p:nvSpPr>
        <p:spPr>
          <a:xfrm>
            <a:off x="200653" y="318526"/>
            <a:ext cx="1196628" cy="986875"/>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6000" dirty="0">
                <a:ln>
                  <a:solidFill>
                    <a:prstClr val="black"/>
                  </a:solidFill>
                </a:ln>
                <a:solidFill>
                  <a:prstClr val="white"/>
                </a:solidFill>
                <a:latin typeface="Forte" panose="03060902040502070203" pitchFamily="66" charset="0"/>
                <a:ea typeface="胡晓波男神体" panose="02010600030101010101" pitchFamily="2" charset="-122"/>
                <a:cs typeface="胡晓波男神体" panose="02010600030101010101" pitchFamily="2" charset="-122"/>
              </a:rPr>
              <a:t>04</a:t>
            </a:r>
            <a:endParaRPr kumimoji="0" lang="zh-CN" altLang="en-US" sz="60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8" name="TextBox 7">
            <a:extLst>
              <a:ext uri="{FF2B5EF4-FFF2-40B4-BE49-F238E27FC236}">
                <a16:creationId xmlns:a16="http://schemas.microsoft.com/office/drawing/2014/main" id="{31C8E888-90CF-C925-4BC6-C68C7CCB5690}"/>
              </a:ext>
            </a:extLst>
          </p:cNvPr>
          <p:cNvSpPr txBox="1"/>
          <p:nvPr/>
        </p:nvSpPr>
        <p:spPr>
          <a:xfrm>
            <a:off x="1468047" y="231193"/>
            <a:ext cx="10125238" cy="13388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7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Người bạn của Xu-di đón nhận giỏ hoa như thế nào?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7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Theo em, Xu-di có cảm nghĩ gì trước cử chỉ, lời nói của bạn lúc nhận giỏ hoa?</a:t>
            </a:r>
            <a:endParaRPr kumimoji="0" lang="en-SG" sz="27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Picture 5" descr="A couple of kids sitting at desks&#10;&#10;Description automatically generated">
            <a:extLst>
              <a:ext uri="{FF2B5EF4-FFF2-40B4-BE49-F238E27FC236}">
                <a16:creationId xmlns:a16="http://schemas.microsoft.com/office/drawing/2014/main" id="{C306A3EA-1B25-2D15-C568-EAB5323F7DB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8782" y="4087429"/>
            <a:ext cx="4309971" cy="2769289"/>
          </a:xfrm>
          <a:prstGeom prst="rect">
            <a:avLst/>
          </a:prstGeom>
        </p:spPr>
      </p:pic>
      <p:grpSp>
        <p:nvGrpSpPr>
          <p:cNvPr id="11" name="Group 6">
            <a:extLst>
              <a:ext uri="{FF2B5EF4-FFF2-40B4-BE49-F238E27FC236}">
                <a16:creationId xmlns:a16="http://schemas.microsoft.com/office/drawing/2014/main" id="{77D23392-1BC5-3D0F-30A7-76D6AB0A811A}"/>
              </a:ext>
            </a:extLst>
          </p:cNvPr>
          <p:cNvGrpSpPr/>
          <p:nvPr/>
        </p:nvGrpSpPr>
        <p:grpSpPr>
          <a:xfrm>
            <a:off x="4016829" y="1906894"/>
            <a:ext cx="7576456" cy="4358506"/>
            <a:chOff x="0" y="0"/>
            <a:chExt cx="4580359" cy="2439450"/>
          </a:xfrm>
        </p:grpSpPr>
        <p:sp>
          <p:nvSpPr>
            <p:cNvPr id="12" name="Freeform 7">
              <a:extLst>
                <a:ext uri="{FF2B5EF4-FFF2-40B4-BE49-F238E27FC236}">
                  <a16:creationId xmlns:a16="http://schemas.microsoft.com/office/drawing/2014/main" id="{EB6AB2DF-28A8-9983-0A48-A2F140254579}"/>
                </a:ext>
              </a:extLst>
            </p:cNvPr>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txBody>
            <a:bodyPr/>
            <a:lstStyle/>
            <a:p>
              <a:endParaRPr lang="en-SG"/>
            </a:p>
          </p:txBody>
        </p:sp>
        <p:sp>
          <p:nvSpPr>
            <p:cNvPr id="13" name="TextBox 8">
              <a:extLst>
                <a:ext uri="{FF2B5EF4-FFF2-40B4-BE49-F238E27FC236}">
                  <a16:creationId xmlns:a16="http://schemas.microsoft.com/office/drawing/2014/main" id="{B3E20AA9-4980-C144-D0F3-4EA79815747A}"/>
                </a:ext>
              </a:extLst>
            </p:cNvPr>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14" name="TextBox 13">
            <a:extLst>
              <a:ext uri="{FF2B5EF4-FFF2-40B4-BE49-F238E27FC236}">
                <a16:creationId xmlns:a16="http://schemas.microsoft.com/office/drawing/2014/main" id="{1CEC762A-30C8-2919-CB76-72CE031984A0}"/>
              </a:ext>
            </a:extLst>
          </p:cNvPr>
          <p:cNvSpPr txBox="1"/>
          <p:nvPr/>
        </p:nvSpPr>
        <p:spPr>
          <a:xfrm>
            <a:off x="4171189" y="2036174"/>
            <a:ext cx="7324125" cy="4031873"/>
          </a:xfrm>
          <a:prstGeom prst="rect">
            <a:avLst/>
          </a:prstGeom>
          <a:noFill/>
        </p:spPr>
        <p:txBody>
          <a:bodyPr wrap="square" rtlCol="0">
            <a:spAutoFit/>
          </a:bodyPr>
          <a:lstStyle/>
          <a:p>
            <a:pPr algn="just"/>
            <a:r>
              <a:rPr lang="vi-VN" sz="3200" dirty="0">
                <a:latin typeface="Tahoma" panose="020B0604030504040204" pitchFamily="34" charset="0"/>
                <a:ea typeface="Tahoma" panose="020B0604030504040204" pitchFamily="34" charset="0"/>
                <a:cs typeface="Tahoma" panose="020B0604030504040204" pitchFamily="34" charset="0"/>
              </a:rPr>
              <a:t>- Pam nâng giỏ hoa lên, dịu dàng áp mặt vào những bông hoa và nói to như để Xu-di nghe được: “Cảm ơn Xu-di, hi vọng cậu không còn giận mình!”.</a:t>
            </a:r>
          </a:p>
          <a:p>
            <a:pPr algn="just"/>
            <a:r>
              <a:rPr lang="vi-VN" sz="3200" dirty="0">
                <a:latin typeface="Tahoma" panose="020B0604030504040204" pitchFamily="34" charset="0"/>
                <a:ea typeface="Tahoma" panose="020B0604030504040204" pitchFamily="34" charset="0"/>
                <a:cs typeface="Tahoma" panose="020B0604030504040204" pitchFamily="34" charset="0"/>
              </a:rPr>
              <a:t>- Trước cử chỉ, lời nói của bạn lúc nhận giỏ hoa, Xu-di có cảm nghĩ: thoải mái và nhẹ nhõm, hạnh phúc, quý mến thêm người bạn của mình.</a:t>
            </a:r>
            <a:endParaRPr lang="en-SG"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65357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74EEBB-904A-C8D8-E0E8-06B19DEFE48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D12984C-0923-73EB-81CE-DA847FF5F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A house in a green field with mountains in the background&#10;&#10;Description automatically generated">
            <a:extLst>
              <a:ext uri="{FF2B5EF4-FFF2-40B4-BE49-F238E27FC236}">
                <a16:creationId xmlns:a16="http://schemas.microsoft.com/office/drawing/2014/main" id="{23C78D60-5D8C-7433-62BB-EF468F1F3334}"/>
              </a:ext>
            </a:extLst>
          </p:cNvPr>
          <p:cNvPicPr>
            <a:picLocks noChangeAspect="1"/>
          </p:cNvPicPr>
          <p:nvPr/>
        </p:nvPicPr>
        <p:blipFill>
          <a:blip r:embed="rId2">
            <a:extLst>
              <a:ext uri="{28A0092B-C50C-407E-A947-70E740481C1C}">
                <a14:useLocalDpi xmlns:a14="http://schemas.microsoft.com/office/drawing/2010/main" val="0"/>
              </a:ext>
            </a:extLst>
          </a:blip>
          <a:srcRect t="10017"/>
          <a:stretch/>
        </p:blipFill>
        <p:spPr>
          <a:xfrm>
            <a:off x="20" y="1282"/>
            <a:ext cx="12191980" cy="6856718"/>
          </a:xfrm>
          <a:prstGeom prst="rect">
            <a:avLst/>
          </a:prstGeom>
        </p:spPr>
      </p:pic>
      <p:pic>
        <p:nvPicPr>
          <p:cNvPr id="9" name="Picture 8" descr="A cartoon of a house&#10;&#10;Description automatically generated">
            <a:extLst>
              <a:ext uri="{FF2B5EF4-FFF2-40B4-BE49-F238E27FC236}">
                <a16:creationId xmlns:a16="http://schemas.microsoft.com/office/drawing/2014/main" id="{C5E7264E-C49C-6323-D9D0-6E55791A1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14" y="2030133"/>
            <a:ext cx="12331991" cy="4826585"/>
          </a:xfrm>
          <a:prstGeom prst="rect">
            <a:avLst/>
          </a:prstGeom>
        </p:spPr>
      </p:pic>
      <p:sp>
        <p:nvSpPr>
          <p:cNvPr id="2" name="矩形: 圆角 1">
            <a:extLst>
              <a:ext uri="{FF2B5EF4-FFF2-40B4-BE49-F238E27FC236}">
                <a16:creationId xmlns:a16="http://schemas.microsoft.com/office/drawing/2014/main" id="{EF6CACD5-B45E-772F-0384-A2B4B458BB32}"/>
              </a:ext>
            </a:extLst>
          </p:cNvPr>
          <p:cNvSpPr/>
          <p:nvPr/>
        </p:nvSpPr>
        <p:spPr>
          <a:xfrm>
            <a:off x="1208314" y="383274"/>
            <a:ext cx="10265247" cy="928979"/>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7" name="矩形: 圆角 9">
            <a:extLst>
              <a:ext uri="{FF2B5EF4-FFF2-40B4-BE49-F238E27FC236}">
                <a16:creationId xmlns:a16="http://schemas.microsoft.com/office/drawing/2014/main" id="{21B44D2B-2D76-9C0F-4EEE-41B8EBB37EB2}"/>
              </a:ext>
            </a:extLst>
          </p:cNvPr>
          <p:cNvSpPr/>
          <p:nvPr/>
        </p:nvSpPr>
        <p:spPr>
          <a:xfrm>
            <a:off x="337458" y="354325"/>
            <a:ext cx="1196628" cy="986875"/>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0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05</a:t>
            </a:r>
            <a:endParaRPr kumimoji="0" lang="zh-CN" altLang="en-US" sz="60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8" name="TextBox 7">
            <a:extLst>
              <a:ext uri="{FF2B5EF4-FFF2-40B4-BE49-F238E27FC236}">
                <a16:creationId xmlns:a16="http://schemas.microsoft.com/office/drawing/2014/main" id="{2B22C610-68A6-9CA9-908B-47EC66B8BCDE}"/>
              </a:ext>
            </a:extLst>
          </p:cNvPr>
          <p:cNvSpPr txBox="1"/>
          <p:nvPr/>
        </p:nvSpPr>
        <p:spPr>
          <a:xfrm>
            <a:off x="1441205" y="539985"/>
            <a:ext cx="10125238" cy="6155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4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Đoạn</a:t>
            </a:r>
            <a:r>
              <a:rPr kumimoji="0" lang="en-SG" sz="3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34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kết</a:t>
            </a:r>
            <a:r>
              <a:rPr kumimoji="0" lang="en-SG" sz="3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34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SG" sz="3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34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câu</a:t>
            </a:r>
            <a:r>
              <a:rPr kumimoji="0" lang="en-SG" sz="3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34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chuyện</a:t>
            </a:r>
            <a:r>
              <a:rPr kumimoji="0" lang="en-SG" sz="3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34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muốn</a:t>
            </a:r>
            <a:r>
              <a:rPr kumimoji="0" lang="en-SG" sz="3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34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nói</a:t>
            </a:r>
            <a:r>
              <a:rPr kumimoji="0" lang="en-SG" sz="3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34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điều</a:t>
            </a:r>
            <a:r>
              <a:rPr kumimoji="0" lang="en-SG" sz="3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34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gì</a:t>
            </a:r>
            <a:r>
              <a:rPr kumimoji="0" lang="en-SG" sz="3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a:t>
            </a:r>
          </a:p>
        </p:txBody>
      </p:sp>
      <p:grpSp>
        <p:nvGrpSpPr>
          <p:cNvPr id="11" name="Group 6">
            <a:extLst>
              <a:ext uri="{FF2B5EF4-FFF2-40B4-BE49-F238E27FC236}">
                <a16:creationId xmlns:a16="http://schemas.microsoft.com/office/drawing/2014/main" id="{C80A5D8E-7F9D-00A1-64BA-D79C741771CF}"/>
              </a:ext>
            </a:extLst>
          </p:cNvPr>
          <p:cNvGrpSpPr/>
          <p:nvPr/>
        </p:nvGrpSpPr>
        <p:grpSpPr>
          <a:xfrm>
            <a:off x="951957" y="1723192"/>
            <a:ext cx="7576456" cy="3852028"/>
            <a:chOff x="0" y="0"/>
            <a:chExt cx="4580359" cy="2439450"/>
          </a:xfrm>
        </p:grpSpPr>
        <p:sp>
          <p:nvSpPr>
            <p:cNvPr id="12" name="Freeform 7">
              <a:extLst>
                <a:ext uri="{FF2B5EF4-FFF2-40B4-BE49-F238E27FC236}">
                  <a16:creationId xmlns:a16="http://schemas.microsoft.com/office/drawing/2014/main" id="{3D299D1E-F10E-2FFB-9891-0AE13015CC14}"/>
                </a:ext>
              </a:extLst>
            </p:cNvPr>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3" name="TextBox 8">
              <a:extLst>
                <a:ext uri="{FF2B5EF4-FFF2-40B4-BE49-F238E27FC236}">
                  <a16:creationId xmlns:a16="http://schemas.microsoft.com/office/drawing/2014/main" id="{9C228052-A276-858B-CA1D-52EEB14698A3}"/>
                </a:ext>
              </a:extLst>
            </p:cNvPr>
            <p:cNvSpPr txBox="1"/>
            <p:nvPr/>
          </p:nvSpPr>
          <p:spPr>
            <a:xfrm>
              <a:off x="0" y="-38100"/>
              <a:ext cx="4580359" cy="247755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3">
            <a:extLst>
              <a:ext uri="{FF2B5EF4-FFF2-40B4-BE49-F238E27FC236}">
                <a16:creationId xmlns:a16="http://schemas.microsoft.com/office/drawing/2014/main" id="{BAA102EC-8DA5-2613-56D6-B797CB67C28E}"/>
              </a:ext>
            </a:extLst>
          </p:cNvPr>
          <p:cNvSpPr txBox="1"/>
          <p:nvPr/>
        </p:nvSpPr>
        <p:spPr>
          <a:xfrm>
            <a:off x="1078122" y="2186848"/>
            <a:ext cx="7324125" cy="2862322"/>
          </a:xfrm>
          <a:prstGeom prst="rect">
            <a:avLst/>
          </a:prstGeom>
          <a:noFill/>
        </p:spPr>
        <p:txBody>
          <a:bodyPr wrap="square" rtlCol="0">
            <a:spAutoFit/>
          </a:bodyPr>
          <a:lstStyle/>
          <a:p>
            <a:pPr lvl="0" algn="just"/>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Cần</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hiểu</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về</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tình</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bạn</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đích</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thực</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đặt</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tình</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bạn</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đúng</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chỗ</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coi</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trọng</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tình</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bạn</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chân</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thành</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từ</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trái</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tim.</a:t>
            </a:r>
            <a:endParaRPr kumimoji="0" lang="en-SG" sz="4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26916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818525-8663-FFCC-77B5-805924D3304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27187DC-09A8-DFA1-7467-BDFF69711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A house in a green field with mountains in the background&#10;&#10;Description automatically generated">
            <a:extLst>
              <a:ext uri="{FF2B5EF4-FFF2-40B4-BE49-F238E27FC236}">
                <a16:creationId xmlns:a16="http://schemas.microsoft.com/office/drawing/2014/main" id="{DD991D02-0BE3-CBF6-B90C-63C74F05848A}"/>
              </a:ext>
            </a:extLst>
          </p:cNvPr>
          <p:cNvPicPr>
            <a:picLocks noChangeAspect="1"/>
          </p:cNvPicPr>
          <p:nvPr/>
        </p:nvPicPr>
        <p:blipFill>
          <a:blip r:embed="rId2">
            <a:extLst>
              <a:ext uri="{28A0092B-C50C-407E-A947-70E740481C1C}">
                <a14:useLocalDpi xmlns:a14="http://schemas.microsoft.com/office/drawing/2010/main" val="0"/>
              </a:ext>
            </a:extLst>
          </a:blip>
          <a:srcRect t="10017"/>
          <a:stretch/>
        </p:blipFill>
        <p:spPr>
          <a:xfrm>
            <a:off x="20" y="1282"/>
            <a:ext cx="12191980" cy="6856718"/>
          </a:xfrm>
          <a:prstGeom prst="rect">
            <a:avLst/>
          </a:prstGeom>
        </p:spPr>
      </p:pic>
      <p:pic>
        <p:nvPicPr>
          <p:cNvPr id="9" name="Picture 8" descr="A cartoon of a house&#10;&#10;Description automatically generated">
            <a:extLst>
              <a:ext uri="{FF2B5EF4-FFF2-40B4-BE49-F238E27FC236}">
                <a16:creationId xmlns:a16="http://schemas.microsoft.com/office/drawing/2014/main" id="{EAC64821-57FE-2277-F9A1-B198B2BC1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14" y="2030133"/>
            <a:ext cx="12331991" cy="4826585"/>
          </a:xfrm>
          <a:prstGeom prst="rect">
            <a:avLst/>
          </a:prstGeom>
        </p:spPr>
      </p:pic>
      <p:grpSp>
        <p:nvGrpSpPr>
          <p:cNvPr id="11" name="Group 6">
            <a:extLst>
              <a:ext uri="{FF2B5EF4-FFF2-40B4-BE49-F238E27FC236}">
                <a16:creationId xmlns:a16="http://schemas.microsoft.com/office/drawing/2014/main" id="{0856B763-A90F-665B-5657-FBD99B63D60F}"/>
              </a:ext>
            </a:extLst>
          </p:cNvPr>
          <p:cNvGrpSpPr/>
          <p:nvPr/>
        </p:nvGrpSpPr>
        <p:grpSpPr>
          <a:xfrm>
            <a:off x="825793" y="2216083"/>
            <a:ext cx="7576456" cy="3852028"/>
            <a:chOff x="0" y="0"/>
            <a:chExt cx="4580359" cy="2439450"/>
          </a:xfrm>
        </p:grpSpPr>
        <p:sp>
          <p:nvSpPr>
            <p:cNvPr id="12" name="Freeform 7">
              <a:extLst>
                <a:ext uri="{FF2B5EF4-FFF2-40B4-BE49-F238E27FC236}">
                  <a16:creationId xmlns:a16="http://schemas.microsoft.com/office/drawing/2014/main" id="{E10842D7-A4B0-DA43-2348-45C941159B5E}"/>
                </a:ext>
              </a:extLst>
            </p:cNvPr>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3" name="TextBox 8">
              <a:extLst>
                <a:ext uri="{FF2B5EF4-FFF2-40B4-BE49-F238E27FC236}">
                  <a16:creationId xmlns:a16="http://schemas.microsoft.com/office/drawing/2014/main" id="{33BC3840-CF23-37AC-7B80-A6D2C96705E7}"/>
                </a:ext>
              </a:extLst>
            </p:cNvPr>
            <p:cNvSpPr txBox="1"/>
            <p:nvPr/>
          </p:nvSpPr>
          <p:spPr>
            <a:xfrm>
              <a:off x="0" y="-38100"/>
              <a:ext cx="4580359" cy="247755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3">
            <a:extLst>
              <a:ext uri="{FF2B5EF4-FFF2-40B4-BE49-F238E27FC236}">
                <a16:creationId xmlns:a16="http://schemas.microsoft.com/office/drawing/2014/main" id="{53D0CC50-F516-77DE-2578-5BC8C9DA029C}"/>
              </a:ext>
            </a:extLst>
          </p:cNvPr>
          <p:cNvSpPr txBox="1"/>
          <p:nvPr/>
        </p:nvSpPr>
        <p:spPr>
          <a:xfrm>
            <a:off x="951958" y="2679739"/>
            <a:ext cx="7324125" cy="2862322"/>
          </a:xfrm>
          <a:prstGeom prst="rect">
            <a:avLst/>
          </a:prstGeom>
          <a:noFill/>
        </p:spPr>
        <p:txBody>
          <a:bodyPr wrap="square" rtlCol="0">
            <a:spAutoFit/>
          </a:bodyPr>
          <a:lstStyle/>
          <a:p>
            <a:pPr algn="just"/>
            <a:r>
              <a:rPr lang="vi-VN" sz="4500" dirty="0">
                <a:solidFill>
                  <a:prstClr val="black"/>
                </a:solidFill>
                <a:latin typeface="Tahoma" panose="020B0604030504040204" pitchFamily="34" charset="0"/>
                <a:ea typeface="Tahoma" panose="020B0604030504040204" pitchFamily="34" charset="0"/>
                <a:cs typeface="Tahoma" panose="020B0604030504040204" pitchFamily="34" charset="0"/>
              </a:rPr>
              <a:t>G</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iá</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đích</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thực</a:t>
            </a:r>
            <a:r>
              <a:rPr lang="vi-VN"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tình</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bạn</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500" dirty="0">
                <a:solidFill>
                  <a:prstClr val="black"/>
                </a:solidFill>
                <a:latin typeface="Tahoma" panose="020B0604030504040204" pitchFamily="34" charset="0"/>
                <a:ea typeface="Tahoma" panose="020B0604030504040204" pitchFamily="34" charset="0"/>
                <a:cs typeface="Tahoma" panose="020B0604030504040204" pitchFamily="34" charset="0"/>
              </a:rPr>
              <a:t>là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đặt</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tình</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bạn</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đúng</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chỗ</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coi</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trọng</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tình</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bạn</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chân</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thành</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từ</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500" dirty="0" err="1">
                <a:solidFill>
                  <a:prstClr val="black"/>
                </a:solidFill>
                <a:latin typeface="Tahoma" panose="020B0604030504040204" pitchFamily="34" charset="0"/>
                <a:ea typeface="Tahoma" panose="020B0604030504040204" pitchFamily="34" charset="0"/>
                <a:cs typeface="Tahoma" panose="020B0604030504040204" pitchFamily="34" charset="0"/>
              </a:rPr>
              <a:t>trái</a:t>
            </a:r>
            <a:r>
              <a:rPr lang="en-SG" sz="45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500" dirty="0">
                <a:solidFill>
                  <a:prstClr val="black"/>
                </a:solidFill>
                <a:latin typeface="Tahoma" panose="020B0604030504040204" pitchFamily="34" charset="0"/>
                <a:ea typeface="Tahoma" panose="020B0604030504040204" pitchFamily="34" charset="0"/>
                <a:cs typeface="Tahoma" panose="020B0604030504040204" pitchFamily="34" charset="0"/>
              </a:rPr>
              <a:t>tim</a:t>
            </a:r>
            <a:r>
              <a:rPr lang="vi-VN" sz="450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SG" sz="45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AE778C34-FC73-75E1-328D-20EAAFA3D260}"/>
              </a:ext>
            </a:extLst>
          </p:cNvPr>
          <p:cNvPicPr>
            <a:picLocks noChangeAspect="1"/>
          </p:cNvPicPr>
          <p:nvPr/>
        </p:nvPicPr>
        <p:blipFill>
          <a:blip r:embed="rId4"/>
          <a:stretch>
            <a:fillRect/>
          </a:stretch>
        </p:blipFill>
        <p:spPr>
          <a:xfrm>
            <a:off x="169651" y="114923"/>
            <a:ext cx="8888738" cy="2402032"/>
          </a:xfrm>
          <a:prstGeom prst="rect">
            <a:avLst/>
          </a:prstGeom>
        </p:spPr>
      </p:pic>
    </p:spTree>
    <p:extLst>
      <p:ext uri="{BB962C8B-B14F-4D97-AF65-F5344CB8AC3E}">
        <p14:creationId xmlns:p14="http://schemas.microsoft.com/office/powerpoint/2010/main" val="3288794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5338AE-F378-FF2E-D7D0-DE2C0080E7C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83BFB6C-E949-DC23-7497-FAB6F55829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A house in a green field with mountains in the background&#10;&#10;Description automatically generated">
            <a:extLst>
              <a:ext uri="{FF2B5EF4-FFF2-40B4-BE49-F238E27FC236}">
                <a16:creationId xmlns:a16="http://schemas.microsoft.com/office/drawing/2014/main" id="{45E602F3-42FE-CDFF-10F0-42C6639A1574}"/>
              </a:ext>
            </a:extLst>
          </p:cNvPr>
          <p:cNvPicPr>
            <a:picLocks noChangeAspect="1"/>
          </p:cNvPicPr>
          <p:nvPr/>
        </p:nvPicPr>
        <p:blipFill>
          <a:blip r:embed="rId2">
            <a:extLst>
              <a:ext uri="{28A0092B-C50C-407E-A947-70E740481C1C}">
                <a14:useLocalDpi xmlns:a14="http://schemas.microsoft.com/office/drawing/2010/main" val="0"/>
              </a:ext>
            </a:extLst>
          </a:blip>
          <a:srcRect t="10017"/>
          <a:stretch/>
        </p:blipFill>
        <p:spPr>
          <a:xfrm>
            <a:off x="20" y="1282"/>
            <a:ext cx="12191980" cy="6856718"/>
          </a:xfrm>
          <a:prstGeom prst="rect">
            <a:avLst/>
          </a:prstGeom>
        </p:spPr>
      </p:pic>
      <p:pic>
        <p:nvPicPr>
          <p:cNvPr id="9" name="Picture 8" descr="A cartoon of a house&#10;&#10;Description automatically generated">
            <a:extLst>
              <a:ext uri="{FF2B5EF4-FFF2-40B4-BE49-F238E27FC236}">
                <a16:creationId xmlns:a16="http://schemas.microsoft.com/office/drawing/2014/main" id="{25592607-CF30-CAA9-5F39-B1C9381CA7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14" y="2030133"/>
            <a:ext cx="12331991" cy="4826585"/>
          </a:xfrm>
          <a:prstGeom prst="rect">
            <a:avLst/>
          </a:prstGeom>
        </p:spPr>
      </p:pic>
      <p:pic>
        <p:nvPicPr>
          <p:cNvPr id="12" name="Picture 11" descr="A green and white logo&#10;&#10;Description automatically generated">
            <a:extLst>
              <a:ext uri="{FF2B5EF4-FFF2-40B4-BE49-F238E27FC236}">
                <a16:creationId xmlns:a16="http://schemas.microsoft.com/office/drawing/2014/main" id="{7047263A-AE77-BA0C-BE09-F25945BDC7B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1514" y="-204198"/>
            <a:ext cx="1660977" cy="1660977"/>
          </a:xfrm>
          <a:prstGeom prst="rect">
            <a:avLst/>
          </a:prstGeom>
        </p:spPr>
      </p:pic>
      <p:sp>
        <p:nvSpPr>
          <p:cNvPr id="8" name="Cloud 7">
            <a:extLst>
              <a:ext uri="{FF2B5EF4-FFF2-40B4-BE49-F238E27FC236}">
                <a16:creationId xmlns:a16="http://schemas.microsoft.com/office/drawing/2014/main" id="{8031B7AC-48A4-6860-1D90-83FFF0661994}"/>
              </a:ext>
            </a:extLst>
          </p:cNvPr>
          <p:cNvSpPr/>
          <p:nvPr/>
        </p:nvSpPr>
        <p:spPr>
          <a:xfrm>
            <a:off x="0" y="626290"/>
            <a:ext cx="9533290" cy="5626361"/>
          </a:xfrm>
          <a:prstGeom prst="cloud">
            <a:avLst/>
          </a:prstGeom>
          <a:solidFill>
            <a:schemeClr val="bg1"/>
          </a:solidFill>
          <a:ln w="57150">
            <a:solidFill>
              <a:schemeClr val="tx1">
                <a:lumMod val="50000"/>
                <a:lumOff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solidFill>
                <a:schemeClr val="accent2">
                  <a:lumMod val="75000"/>
                </a:schemeClr>
              </a:solidFill>
              <a:latin typeface="Cambria" panose="02040503050406030204" pitchFamily="18" charset="0"/>
              <a:ea typeface="Cambria" panose="02040503050406030204" pitchFamily="18" charset="0"/>
            </a:endParaRPr>
          </a:p>
        </p:txBody>
      </p:sp>
      <p:pic>
        <p:nvPicPr>
          <p:cNvPr id="11" name="Picture 10">
            <a:extLst>
              <a:ext uri="{FF2B5EF4-FFF2-40B4-BE49-F238E27FC236}">
                <a16:creationId xmlns:a16="http://schemas.microsoft.com/office/drawing/2014/main" id="{02F408B2-9E6E-657C-EC49-4F26B68F4B53}"/>
              </a:ext>
            </a:extLst>
          </p:cNvPr>
          <p:cNvPicPr>
            <a:picLocks noChangeAspect="1"/>
          </p:cNvPicPr>
          <p:nvPr/>
        </p:nvPicPr>
        <p:blipFill>
          <a:blip r:embed="rId5"/>
          <a:stretch>
            <a:fillRect/>
          </a:stretch>
        </p:blipFill>
        <p:spPr>
          <a:xfrm>
            <a:off x="316179" y="1123225"/>
            <a:ext cx="8900931" cy="4724809"/>
          </a:xfrm>
          <a:prstGeom prst="rect">
            <a:avLst/>
          </a:prstGeom>
        </p:spPr>
      </p:pic>
      <p:pic>
        <p:nvPicPr>
          <p:cNvPr id="13" name="Picture 12" descr="A cartoon of a child and child reading books&#10;&#10;Description automatically generated">
            <a:extLst>
              <a:ext uri="{FF2B5EF4-FFF2-40B4-BE49-F238E27FC236}">
                <a16:creationId xmlns:a16="http://schemas.microsoft.com/office/drawing/2014/main" id="{15687D31-F84C-E241-4344-534A12DD632E}"/>
              </a:ext>
            </a:extLst>
          </p:cNvPr>
          <p:cNvPicPr>
            <a:picLocks noChangeAspect="1"/>
          </p:cNvPicPr>
          <p:nvPr/>
        </p:nvPicPr>
        <p:blipFill>
          <a:blip r:embed="rId6" cstate="hqprint">
            <a:extLst>
              <a:ext uri="{BEBA8EAE-BF5A-486C-A8C5-ECC9F3942E4B}">
                <a14:imgProps xmlns:a14="http://schemas.microsoft.com/office/drawing/2010/main">
                  <a14:imgLayer r:embed="rId7">
                    <a14:imgEffect>
                      <a14:backgroundRemoval t="9374" b="89495" l="8121" r="92768">
                        <a14:foregroundMark x1="60727" y1="9374" x2="76727" y2="30424"/>
                        <a14:foregroundMark x1="76727" y1="30424" x2="76081" y2="40121"/>
                        <a14:foregroundMark x1="76081" y1="40121" x2="68202" y2="51071"/>
                        <a14:foregroundMark x1="68202" y1="51071" x2="67475" y2="54667"/>
                        <a14:foregroundMark x1="69172" y1="49253" x2="76848" y2="46828"/>
                        <a14:foregroundMark x1="64121" y1="47919" x2="64485" y2="55798"/>
                        <a14:foregroundMark x1="81899" y1="54303" x2="82303" y2="70626"/>
                        <a14:foregroundMark x1="82303" y1="70626" x2="77778" y2="74909"/>
                        <a14:foregroundMark x1="89939" y1="78263" x2="92768" y2="85576"/>
                        <a14:foregroundMark x1="70101" y1="87434" x2="79475" y2="89293"/>
                        <a14:foregroundMark x1="22384" y1="20040" x2="33091" y2="16525"/>
                        <a14:foregroundMark x1="33091" y1="16525" x2="42384" y2="21616"/>
                        <a14:foregroundMark x1="42384" y1="21616" x2="44283" y2="26586"/>
                        <a14:foregroundMark x1="67838" y1="27919" x2="68242" y2="35960"/>
                        <a14:foregroundMark x1="26667" y1="54869" x2="36000" y2="53051"/>
                        <a14:foregroundMark x1="36000" y1="53051" x2="45495" y2="55556"/>
                        <a14:foregroundMark x1="45495" y1="55556" x2="55879" y2="63960"/>
                        <a14:foregroundMark x1="55879" y1="63960" x2="64687" y2="62909"/>
                        <a14:foregroundMark x1="64687" y1="62909" x2="74626" y2="52162"/>
                        <a14:foregroundMark x1="74626" y1="52162" x2="75152" y2="48889"/>
                        <a14:foregroundMark x1="85455" y1="52444" x2="85657" y2="75838"/>
                        <a14:foregroundMark x1="70303" y1="77131" x2="80566" y2="79798"/>
                        <a14:foregroundMark x1="80566" y1="79798" x2="72727" y2="78465"/>
                        <a14:foregroundMark x1="71596" y1="86303" x2="80970" y2="89293"/>
                        <a14:foregroundMark x1="80970" y1="89293" x2="81131" y2="89495"/>
                        <a14:foregroundMark x1="12081" y1="55798" x2="19838" y2="60040"/>
                        <a14:foregroundMark x1="19838" y1="60040" x2="35475" y2="58424"/>
                        <a14:foregroundMark x1="30424" y1="49051" x2="28364" y2="53374"/>
                        <a14:foregroundMark x1="9455" y1="56566" x2="10020" y2="58586"/>
                        <a14:foregroundMark x1="8121" y1="79556" x2="15798" y2="83515"/>
                        <a14:foregroundMark x1="15798" y1="83515" x2="15798" y2="83515"/>
                        <a14:foregroundMark x1="24808" y1="36323" x2="25535" y2="40646"/>
                      </a14:backgroundRemoval>
                    </a14:imgEffect>
                  </a14:imgLayer>
                </a14:imgProps>
              </a:ext>
              <a:ext uri="{28A0092B-C50C-407E-A947-70E740481C1C}">
                <a14:useLocalDpi xmlns:a14="http://schemas.microsoft.com/office/drawing/2010/main" val="0"/>
              </a:ext>
            </a:extLst>
          </a:blip>
          <a:srcRect t="5250" b="8004"/>
          <a:stretch/>
        </p:blipFill>
        <p:spPr>
          <a:xfrm>
            <a:off x="7748267" y="2867964"/>
            <a:ext cx="4756864" cy="4126377"/>
          </a:xfrm>
          <a:prstGeom prst="rect">
            <a:avLst/>
          </a:prstGeom>
        </p:spPr>
      </p:pic>
    </p:spTree>
    <p:extLst>
      <p:ext uri="{BB962C8B-B14F-4D97-AF65-F5344CB8AC3E}">
        <p14:creationId xmlns:p14="http://schemas.microsoft.com/office/powerpoint/2010/main" val="2095722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0DE3FF-771D-36CA-428D-9E2797A9080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EC3607D-AB99-FDD3-98FC-E53DBCE405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A house in a green field with mountains in the background&#10;&#10;Description automatically generated">
            <a:extLst>
              <a:ext uri="{FF2B5EF4-FFF2-40B4-BE49-F238E27FC236}">
                <a16:creationId xmlns:a16="http://schemas.microsoft.com/office/drawing/2014/main" id="{F50AF993-1F21-6C0E-AAE8-E6081C3613F6}"/>
              </a:ext>
            </a:extLst>
          </p:cNvPr>
          <p:cNvPicPr>
            <a:picLocks noChangeAspect="1"/>
          </p:cNvPicPr>
          <p:nvPr/>
        </p:nvPicPr>
        <p:blipFill>
          <a:blip r:embed="rId2">
            <a:extLst>
              <a:ext uri="{28A0092B-C50C-407E-A947-70E740481C1C}">
                <a14:useLocalDpi xmlns:a14="http://schemas.microsoft.com/office/drawing/2010/main" val="0"/>
              </a:ext>
            </a:extLst>
          </a:blip>
          <a:srcRect t="10017"/>
          <a:stretch/>
        </p:blipFill>
        <p:spPr>
          <a:xfrm>
            <a:off x="20" y="1282"/>
            <a:ext cx="12191980" cy="6856718"/>
          </a:xfrm>
          <a:prstGeom prst="rect">
            <a:avLst/>
          </a:prstGeom>
        </p:spPr>
      </p:pic>
      <p:pic>
        <p:nvPicPr>
          <p:cNvPr id="9" name="Picture 8" descr="A cartoon of a house&#10;&#10;Description automatically generated">
            <a:extLst>
              <a:ext uri="{FF2B5EF4-FFF2-40B4-BE49-F238E27FC236}">
                <a16:creationId xmlns:a16="http://schemas.microsoft.com/office/drawing/2014/main" id="{54576B17-7B34-25A2-7D5D-DDDA992962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14" y="2030133"/>
            <a:ext cx="12331991" cy="4826585"/>
          </a:xfrm>
          <a:prstGeom prst="rect">
            <a:avLst/>
          </a:prstGeom>
        </p:spPr>
      </p:pic>
      <p:pic>
        <p:nvPicPr>
          <p:cNvPr id="12" name="Picture 11" descr="A green and white logo&#10;&#10;Description automatically generated">
            <a:extLst>
              <a:ext uri="{FF2B5EF4-FFF2-40B4-BE49-F238E27FC236}">
                <a16:creationId xmlns:a16="http://schemas.microsoft.com/office/drawing/2014/main" id="{92DC70C1-FC41-76E4-1DE4-25012D37D09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1514" y="-204198"/>
            <a:ext cx="1660977" cy="1660977"/>
          </a:xfrm>
          <a:prstGeom prst="rect">
            <a:avLst/>
          </a:prstGeom>
        </p:spPr>
      </p:pic>
      <p:pic>
        <p:nvPicPr>
          <p:cNvPr id="4" name="Picture 3">
            <a:extLst>
              <a:ext uri="{FF2B5EF4-FFF2-40B4-BE49-F238E27FC236}">
                <a16:creationId xmlns:a16="http://schemas.microsoft.com/office/drawing/2014/main" id="{D1A89ECA-0BB8-BCF2-32BD-535F0A89933B}"/>
              </a:ext>
            </a:extLst>
          </p:cNvPr>
          <p:cNvPicPr>
            <a:picLocks noChangeAspect="1"/>
          </p:cNvPicPr>
          <p:nvPr/>
        </p:nvPicPr>
        <p:blipFill>
          <a:blip r:embed="rId5"/>
          <a:stretch>
            <a:fillRect/>
          </a:stretch>
        </p:blipFill>
        <p:spPr>
          <a:xfrm>
            <a:off x="1764790" y="530288"/>
            <a:ext cx="16244646" cy="2997126"/>
          </a:xfrm>
          <a:prstGeom prst="rect">
            <a:avLst/>
          </a:prstGeom>
        </p:spPr>
      </p:pic>
      <p:sp>
        <p:nvSpPr>
          <p:cNvPr id="6" name="Speech Bubble: Rectangle with Corners Rounded 5">
            <a:extLst>
              <a:ext uri="{FF2B5EF4-FFF2-40B4-BE49-F238E27FC236}">
                <a16:creationId xmlns:a16="http://schemas.microsoft.com/office/drawing/2014/main" id="{B33DBB41-9D36-FA79-8E6C-EDCE6EE629F4}"/>
              </a:ext>
            </a:extLst>
          </p:cNvPr>
          <p:cNvSpPr/>
          <p:nvPr/>
        </p:nvSpPr>
        <p:spPr>
          <a:xfrm>
            <a:off x="3123758" y="3429000"/>
            <a:ext cx="5284261" cy="2770242"/>
          </a:xfrm>
          <a:prstGeom prst="wedgeRoundRectCallout">
            <a:avLst>
              <a:gd name="adj1" fmla="val -63620"/>
              <a:gd name="adj2" fmla="val 1661"/>
              <a:gd name="adj3" fmla="val 16667"/>
            </a:avLst>
          </a:prstGeom>
          <a:solidFill>
            <a:schemeClr val="accent6">
              <a:lumMod val="20000"/>
              <a:lumOff val="80000"/>
            </a:schemeClr>
          </a:solidFill>
          <a:ln w="38100">
            <a:solidFill>
              <a:srgbClr val="0143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500" dirty="0">
                <a:solidFill>
                  <a:schemeClr val="tx1"/>
                </a:solidFill>
                <a:latin typeface="Tahoma" panose="020B0604030504040204" pitchFamily="34" charset="0"/>
                <a:ea typeface="Tahoma" panose="020B0604030504040204" pitchFamily="34" charset="0"/>
                <a:cs typeface="Tahoma" panose="020B0604030504040204" pitchFamily="34" charset="0"/>
              </a:rPr>
              <a:t>Kể về kỉ niệm đáng nhớ của em với một người bạn.</a:t>
            </a:r>
            <a:endParaRPr lang="en-US" sz="45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18732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CDB470-F542-49E9-6B48-8409331D612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61684DCC-82B5-AFEF-799D-DF88E3BF93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A house in a green field with mountains in the background&#10;&#10;Description automatically generated">
            <a:extLst>
              <a:ext uri="{FF2B5EF4-FFF2-40B4-BE49-F238E27FC236}">
                <a16:creationId xmlns:a16="http://schemas.microsoft.com/office/drawing/2014/main" id="{E30E33E7-2E17-A21F-96B4-D0ABE364D909}"/>
              </a:ext>
            </a:extLst>
          </p:cNvPr>
          <p:cNvPicPr>
            <a:picLocks noChangeAspect="1"/>
          </p:cNvPicPr>
          <p:nvPr/>
        </p:nvPicPr>
        <p:blipFill>
          <a:blip r:embed="rId2">
            <a:extLst>
              <a:ext uri="{28A0092B-C50C-407E-A947-70E740481C1C}">
                <a14:useLocalDpi xmlns:a14="http://schemas.microsoft.com/office/drawing/2010/main" val="0"/>
              </a:ext>
            </a:extLst>
          </a:blip>
          <a:srcRect t="10017"/>
          <a:stretch/>
        </p:blipFill>
        <p:spPr>
          <a:xfrm>
            <a:off x="20" y="1282"/>
            <a:ext cx="12191980" cy="6856718"/>
          </a:xfrm>
          <a:prstGeom prst="rect">
            <a:avLst/>
          </a:prstGeom>
        </p:spPr>
      </p:pic>
      <p:pic>
        <p:nvPicPr>
          <p:cNvPr id="9" name="Picture 8" descr="A cartoon of a house&#10;&#10;Description automatically generated">
            <a:extLst>
              <a:ext uri="{FF2B5EF4-FFF2-40B4-BE49-F238E27FC236}">
                <a16:creationId xmlns:a16="http://schemas.microsoft.com/office/drawing/2014/main" id="{98510D33-BF4A-3464-9CA3-ED3494A3AC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14" y="2030133"/>
            <a:ext cx="12331991" cy="4826585"/>
          </a:xfrm>
          <a:prstGeom prst="rect">
            <a:avLst/>
          </a:prstGeom>
        </p:spPr>
      </p:pic>
      <p:pic>
        <p:nvPicPr>
          <p:cNvPr id="12" name="Picture 11" descr="A green and white logo&#10;&#10;Description automatically generated">
            <a:extLst>
              <a:ext uri="{FF2B5EF4-FFF2-40B4-BE49-F238E27FC236}">
                <a16:creationId xmlns:a16="http://schemas.microsoft.com/office/drawing/2014/main" id="{9246DA88-F0D4-ACE1-E9F6-E0622E9D49C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1514" y="-204198"/>
            <a:ext cx="1660977" cy="1660977"/>
          </a:xfrm>
          <a:prstGeom prst="rect">
            <a:avLst/>
          </a:prstGeom>
        </p:spPr>
      </p:pic>
      <p:pic>
        <p:nvPicPr>
          <p:cNvPr id="7" name="Picture 6">
            <a:extLst>
              <a:ext uri="{FF2B5EF4-FFF2-40B4-BE49-F238E27FC236}">
                <a16:creationId xmlns:a16="http://schemas.microsoft.com/office/drawing/2014/main" id="{5558F2F3-DA67-4FBA-5318-5905AE7A8440}"/>
              </a:ext>
            </a:extLst>
          </p:cNvPr>
          <p:cNvPicPr>
            <a:picLocks noChangeAspect="1"/>
          </p:cNvPicPr>
          <p:nvPr/>
        </p:nvPicPr>
        <p:blipFill>
          <a:blip r:embed="rId5"/>
          <a:stretch>
            <a:fillRect/>
          </a:stretch>
        </p:blipFill>
        <p:spPr>
          <a:xfrm>
            <a:off x="2040631" y="271413"/>
            <a:ext cx="6882981" cy="1633870"/>
          </a:xfrm>
          <a:prstGeom prst="rect">
            <a:avLst/>
          </a:prstGeom>
        </p:spPr>
      </p:pic>
      <p:sp>
        <p:nvSpPr>
          <p:cNvPr id="8" name="Rectangle 7">
            <a:extLst>
              <a:ext uri="{FF2B5EF4-FFF2-40B4-BE49-F238E27FC236}">
                <a16:creationId xmlns:a16="http://schemas.microsoft.com/office/drawing/2014/main" id="{CA27F4BC-9ED1-5AD0-B1ED-4904C37058B0}"/>
              </a:ext>
            </a:extLst>
          </p:cNvPr>
          <p:cNvSpPr/>
          <p:nvPr/>
        </p:nvSpPr>
        <p:spPr>
          <a:xfrm>
            <a:off x="5482122" y="2052446"/>
            <a:ext cx="4336792" cy="707886"/>
          </a:xfrm>
          <a:prstGeom prst="rect">
            <a:avLst/>
          </a:prstGeom>
          <a:solidFill>
            <a:schemeClr val="bg1"/>
          </a:solidFill>
          <a:ln w="28575">
            <a:solidFill>
              <a:schemeClr val="tx1"/>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Đọc đúng</a:t>
            </a:r>
            <a:r>
              <a:rPr kumimoji="0" lang="vi-VN" sz="4000" b="1"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từ ngữ.</a:t>
            </a:r>
            <a:endPar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4" name="Rectangle 3">
            <a:extLst>
              <a:ext uri="{FF2B5EF4-FFF2-40B4-BE49-F238E27FC236}">
                <a16:creationId xmlns:a16="http://schemas.microsoft.com/office/drawing/2014/main" id="{6D55950C-BB86-24AE-96B2-D6154A2971C8}"/>
              </a:ext>
            </a:extLst>
          </p:cNvPr>
          <p:cNvSpPr/>
          <p:nvPr/>
        </p:nvSpPr>
        <p:spPr>
          <a:xfrm>
            <a:off x="5498459" y="3321970"/>
            <a:ext cx="3765284" cy="707886"/>
          </a:xfrm>
          <a:prstGeom prst="rect">
            <a:avLst/>
          </a:prstGeom>
          <a:solidFill>
            <a:schemeClr val="bg1"/>
          </a:solidFill>
          <a:ln w="28575">
            <a:solidFill>
              <a:schemeClr val="tx1"/>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Đọc to, rõ.</a:t>
            </a:r>
            <a:endPar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1" name="Rectangle 10">
            <a:extLst>
              <a:ext uri="{FF2B5EF4-FFF2-40B4-BE49-F238E27FC236}">
                <a16:creationId xmlns:a16="http://schemas.microsoft.com/office/drawing/2014/main" id="{C1161B51-2762-0CBD-4E38-020F8300C4E4}"/>
              </a:ext>
            </a:extLst>
          </p:cNvPr>
          <p:cNvSpPr/>
          <p:nvPr/>
        </p:nvSpPr>
        <p:spPr>
          <a:xfrm>
            <a:off x="5388361" y="4591494"/>
            <a:ext cx="5018382" cy="1323439"/>
          </a:xfrm>
          <a:prstGeom prst="rect">
            <a:avLst/>
          </a:prstGeom>
          <a:solidFill>
            <a:schemeClr val="bg1"/>
          </a:solidFill>
          <a:ln w="28575">
            <a:solidFill>
              <a:schemeClr val="tx1"/>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Đọc hay, nhấn giọng các từ ngữ phù hợp.</a:t>
            </a:r>
            <a:endPar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3" name="Picture 12" descr="A cartoon of a child and child reading books&#10;&#10;Description automatically generated">
            <a:extLst>
              <a:ext uri="{FF2B5EF4-FFF2-40B4-BE49-F238E27FC236}">
                <a16:creationId xmlns:a16="http://schemas.microsoft.com/office/drawing/2014/main" id="{4A0AE75E-6420-F02B-1441-2E4B7515061E}"/>
              </a:ext>
            </a:extLst>
          </p:cNvPr>
          <p:cNvPicPr>
            <a:picLocks noChangeAspect="1"/>
          </p:cNvPicPr>
          <p:nvPr/>
        </p:nvPicPr>
        <p:blipFill>
          <a:blip r:embed="rId6" cstate="hqprint">
            <a:extLst>
              <a:ext uri="{BEBA8EAE-BF5A-486C-A8C5-ECC9F3942E4B}">
                <a14:imgProps xmlns:a14="http://schemas.microsoft.com/office/drawing/2010/main">
                  <a14:imgLayer r:embed="rId7">
                    <a14:imgEffect>
                      <a14:backgroundRemoval t="9374" b="89495" l="8121" r="92768">
                        <a14:foregroundMark x1="60727" y1="9374" x2="76727" y2="30424"/>
                        <a14:foregroundMark x1="76727" y1="30424" x2="76081" y2="40121"/>
                        <a14:foregroundMark x1="76081" y1="40121" x2="68202" y2="51071"/>
                        <a14:foregroundMark x1="68202" y1="51071" x2="67475" y2="54667"/>
                        <a14:foregroundMark x1="69172" y1="49253" x2="76848" y2="46828"/>
                        <a14:foregroundMark x1="64121" y1="47919" x2="64485" y2="55798"/>
                        <a14:foregroundMark x1="81899" y1="54303" x2="82303" y2="70626"/>
                        <a14:foregroundMark x1="82303" y1="70626" x2="77778" y2="74909"/>
                        <a14:foregroundMark x1="89939" y1="78263" x2="92768" y2="85576"/>
                        <a14:foregroundMark x1="70101" y1="87434" x2="79475" y2="89293"/>
                        <a14:foregroundMark x1="22384" y1="20040" x2="33091" y2="16525"/>
                        <a14:foregroundMark x1="33091" y1="16525" x2="42384" y2="21616"/>
                        <a14:foregroundMark x1="42384" y1="21616" x2="44283" y2="26586"/>
                        <a14:foregroundMark x1="67838" y1="27919" x2="68242" y2="35960"/>
                        <a14:foregroundMark x1="26667" y1="54869" x2="36000" y2="53051"/>
                        <a14:foregroundMark x1="36000" y1="53051" x2="45495" y2="55556"/>
                        <a14:foregroundMark x1="45495" y1="55556" x2="55879" y2="63960"/>
                        <a14:foregroundMark x1="55879" y1="63960" x2="64687" y2="62909"/>
                        <a14:foregroundMark x1="64687" y1="62909" x2="74626" y2="52162"/>
                        <a14:foregroundMark x1="74626" y1="52162" x2="75152" y2="48889"/>
                        <a14:foregroundMark x1="85455" y1="52444" x2="85657" y2="75838"/>
                        <a14:foregroundMark x1="70303" y1="77131" x2="80566" y2="79798"/>
                        <a14:foregroundMark x1="80566" y1="79798" x2="72727" y2="78465"/>
                        <a14:foregroundMark x1="71596" y1="86303" x2="80970" y2="89293"/>
                        <a14:foregroundMark x1="80970" y1="89293" x2="81131" y2="89495"/>
                        <a14:foregroundMark x1="12081" y1="55798" x2="19838" y2="60040"/>
                        <a14:foregroundMark x1="19838" y1="60040" x2="35475" y2="58424"/>
                        <a14:foregroundMark x1="30424" y1="49051" x2="28364" y2="53374"/>
                        <a14:foregroundMark x1="9455" y1="56566" x2="10020" y2="58586"/>
                        <a14:foregroundMark x1="8121" y1="79556" x2="15798" y2="83515"/>
                        <a14:foregroundMark x1="15798" y1="83515" x2="15798" y2="83515"/>
                        <a14:foregroundMark x1="24808" y1="36323" x2="25535" y2="40646"/>
                      </a14:backgroundRemoval>
                    </a14:imgEffect>
                  </a14:imgLayer>
                </a14:imgProps>
              </a:ext>
              <a:ext uri="{28A0092B-C50C-407E-A947-70E740481C1C}">
                <a14:useLocalDpi xmlns:a14="http://schemas.microsoft.com/office/drawing/2010/main" val="0"/>
              </a:ext>
            </a:extLst>
          </a:blip>
          <a:srcRect t="5250" b="8004"/>
          <a:stretch/>
        </p:blipFill>
        <p:spPr>
          <a:xfrm flipH="1">
            <a:off x="-143039" y="2778826"/>
            <a:ext cx="4479511" cy="4126377"/>
          </a:xfrm>
          <a:prstGeom prst="rect">
            <a:avLst/>
          </a:prstGeom>
        </p:spPr>
      </p:pic>
    </p:spTree>
    <p:extLst>
      <p:ext uri="{BB962C8B-B14F-4D97-AF65-F5344CB8AC3E}">
        <p14:creationId xmlns:p14="http://schemas.microsoft.com/office/powerpoint/2010/main" val="964295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FF57C6-E5B0-EC97-DA05-C06899F7572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042421C-5D6F-CAAD-5CE3-26D2184351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A house in a green field with mountains in the background&#10;&#10;Description automatically generated">
            <a:extLst>
              <a:ext uri="{FF2B5EF4-FFF2-40B4-BE49-F238E27FC236}">
                <a16:creationId xmlns:a16="http://schemas.microsoft.com/office/drawing/2014/main" id="{250DACA4-9BA3-250E-6B3E-483C54BF6569}"/>
              </a:ext>
            </a:extLst>
          </p:cNvPr>
          <p:cNvPicPr>
            <a:picLocks noChangeAspect="1"/>
          </p:cNvPicPr>
          <p:nvPr/>
        </p:nvPicPr>
        <p:blipFill>
          <a:blip r:embed="rId2">
            <a:extLst>
              <a:ext uri="{28A0092B-C50C-407E-A947-70E740481C1C}">
                <a14:useLocalDpi xmlns:a14="http://schemas.microsoft.com/office/drawing/2010/main" val="0"/>
              </a:ext>
            </a:extLst>
          </a:blip>
          <a:srcRect t="10017"/>
          <a:stretch/>
        </p:blipFill>
        <p:spPr>
          <a:xfrm>
            <a:off x="20" y="1282"/>
            <a:ext cx="12191980" cy="6856718"/>
          </a:xfrm>
          <a:prstGeom prst="rect">
            <a:avLst/>
          </a:prstGeom>
        </p:spPr>
      </p:pic>
      <p:pic>
        <p:nvPicPr>
          <p:cNvPr id="9" name="Picture 8" descr="A cartoon of a house&#10;&#10;Description automatically generated">
            <a:extLst>
              <a:ext uri="{FF2B5EF4-FFF2-40B4-BE49-F238E27FC236}">
                <a16:creationId xmlns:a16="http://schemas.microsoft.com/office/drawing/2014/main" id="{04D427B9-D9B5-555B-4852-738B7C06A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14" y="2030133"/>
            <a:ext cx="12331991" cy="4826585"/>
          </a:xfrm>
          <a:prstGeom prst="rect">
            <a:avLst/>
          </a:prstGeom>
        </p:spPr>
      </p:pic>
      <p:pic>
        <p:nvPicPr>
          <p:cNvPr id="12" name="Picture 11" descr="A green and white logo&#10;&#10;Description automatically generated">
            <a:extLst>
              <a:ext uri="{FF2B5EF4-FFF2-40B4-BE49-F238E27FC236}">
                <a16:creationId xmlns:a16="http://schemas.microsoft.com/office/drawing/2014/main" id="{EFDAE811-E11D-4438-8CDB-E557225FF3A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1514" y="-204198"/>
            <a:ext cx="1660977" cy="1660977"/>
          </a:xfrm>
          <a:prstGeom prst="rect">
            <a:avLst/>
          </a:prstGeom>
        </p:spPr>
      </p:pic>
      <p:sp>
        <p:nvSpPr>
          <p:cNvPr id="2" name="Rectangle: Rounded Corners 1">
            <a:extLst>
              <a:ext uri="{FF2B5EF4-FFF2-40B4-BE49-F238E27FC236}">
                <a16:creationId xmlns:a16="http://schemas.microsoft.com/office/drawing/2014/main" id="{8D9B12FB-EC24-FDC9-61F6-9F2727285726}"/>
              </a:ext>
            </a:extLst>
          </p:cNvPr>
          <p:cNvSpPr/>
          <p:nvPr/>
        </p:nvSpPr>
        <p:spPr>
          <a:xfrm>
            <a:off x="119745" y="162947"/>
            <a:ext cx="11985169" cy="6586196"/>
          </a:xfrm>
          <a:prstGeom prst="roundRect">
            <a:avLst/>
          </a:prstGeom>
          <a:solidFill>
            <a:schemeClr val="bg1"/>
          </a:solidFill>
          <a:ln w="28575">
            <a:solidFill>
              <a:srgbClr val="01430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AEC160EA-095E-4137-F57B-D8CD564FEC9E}"/>
              </a:ext>
            </a:extLst>
          </p:cNvPr>
          <p:cNvSpPr txBox="1"/>
          <p:nvPr/>
        </p:nvSpPr>
        <p:spPr>
          <a:xfrm>
            <a:off x="229860" y="340173"/>
            <a:ext cx="11589242" cy="640175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E97132">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	Tôi còn nhớ lễ Mừng xuân năm tôi học lớp Năm. Lúc đó, tôi đang giận Pam, cô bạn thân nhất của mình. Từ nhỏ Pam và tôi đã thân nhau như hình với bóng. Gần đây, một gia đình mới dọn đến thị trấn của chúng tôi và Pam đã kết thân với con gái của họ. Mặc dù chúng tôi vẫn chơi với nhau, nhưng thời gian Pam dành cho tôi không còn nhiều như trước. Tôi cảm thấy như bị bỏ rơi. Giận Pam, tôi không chơi với bạn mấy ngày. Khi mẹ hỏi tôi có mang hoa cho Pam không, tôi trả lời: “Không bao giờ, mẹ ạ!" Mẹ dừng tay làm bếp, ôm tôi và an ủi. Cơn tủi thân bỗng dâng lên và tôi oà khóc nức nở. Mẹ dịu dàng vuốt tóc và lau nước mắt cho tôi. Mẹ bảo càng lớn, chúng tôi sẽ càng có nhiều bạn. Những người bạn không thể chỉ chơi với một mình tôi. Và ngay cả tôi cũng không thể chỉ chơi với một người bạn.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SG" sz="2000" b="0"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2433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424554-CC4C-61C6-D7C0-F469062ECE0B}"/>
            </a:ext>
          </a:extLst>
        </p:cNvPr>
        <p:cNvGrpSpPr/>
        <p:nvPr/>
      </p:nvGrpSpPr>
      <p:grpSpPr>
        <a:xfrm>
          <a:off x="0" y="0"/>
          <a:ext cx="0" cy="0"/>
          <a:chOff x="0" y="0"/>
          <a:chExt cx="0" cy="0"/>
        </a:xfrm>
      </p:grpSpPr>
      <p:pic>
        <p:nvPicPr>
          <p:cNvPr id="9" name="Picture 8" descr="A cartoon of a house&#10;&#10;Description automatically generated">
            <a:extLst>
              <a:ext uri="{FF2B5EF4-FFF2-40B4-BE49-F238E27FC236}">
                <a16:creationId xmlns:a16="http://schemas.microsoft.com/office/drawing/2014/main" id="{AF1EC26E-EABD-DA17-AFA3-3F629143E7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04" y="2030133"/>
            <a:ext cx="12331991" cy="4826585"/>
          </a:xfrm>
          <a:prstGeom prst="rect">
            <a:avLst/>
          </a:prstGeom>
        </p:spPr>
      </p:pic>
      <p:sp>
        <p:nvSpPr>
          <p:cNvPr id="6" name="Cloud 5">
            <a:extLst>
              <a:ext uri="{FF2B5EF4-FFF2-40B4-BE49-F238E27FC236}">
                <a16:creationId xmlns:a16="http://schemas.microsoft.com/office/drawing/2014/main" id="{28F56765-D38A-26E3-1E7F-73583B57C332}"/>
              </a:ext>
            </a:extLst>
          </p:cNvPr>
          <p:cNvSpPr/>
          <p:nvPr/>
        </p:nvSpPr>
        <p:spPr>
          <a:xfrm>
            <a:off x="0" y="615819"/>
            <a:ext cx="9533290" cy="5626361"/>
          </a:xfrm>
          <a:prstGeom prst="cloud">
            <a:avLst/>
          </a:prstGeom>
          <a:solidFill>
            <a:schemeClr val="bg1"/>
          </a:solidFill>
          <a:ln w="57150">
            <a:solidFill>
              <a:schemeClr val="tx1">
                <a:lumMod val="50000"/>
                <a:lumOff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solidFill>
                <a:schemeClr val="accent2">
                  <a:lumMod val="75000"/>
                </a:schemeClr>
              </a:solidFill>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27D623BE-6772-6E68-CB02-C300EC942A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2" name="Picture 11" descr="A green and white logo&#10;&#10;Description automatically generated">
            <a:extLst>
              <a:ext uri="{FF2B5EF4-FFF2-40B4-BE49-F238E27FC236}">
                <a16:creationId xmlns:a16="http://schemas.microsoft.com/office/drawing/2014/main" id="{FF346EE9-4B5B-26B0-F07D-4411A4564DA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1514" y="-204198"/>
            <a:ext cx="1660977" cy="1660977"/>
          </a:xfrm>
          <a:prstGeom prst="rect">
            <a:avLst/>
          </a:prstGeom>
        </p:spPr>
      </p:pic>
      <p:pic>
        <p:nvPicPr>
          <p:cNvPr id="4" name="Picture 3">
            <a:extLst>
              <a:ext uri="{FF2B5EF4-FFF2-40B4-BE49-F238E27FC236}">
                <a16:creationId xmlns:a16="http://schemas.microsoft.com/office/drawing/2014/main" id="{2BD9FC97-0F78-08E5-6F80-E0B104245E68}"/>
              </a:ext>
            </a:extLst>
          </p:cNvPr>
          <p:cNvPicPr>
            <a:picLocks noChangeAspect="1"/>
          </p:cNvPicPr>
          <p:nvPr/>
        </p:nvPicPr>
        <p:blipFill>
          <a:blip r:embed="rId4"/>
          <a:stretch>
            <a:fillRect/>
          </a:stretch>
        </p:blipFill>
        <p:spPr>
          <a:xfrm>
            <a:off x="322276" y="964904"/>
            <a:ext cx="8888738" cy="4706520"/>
          </a:xfrm>
          <a:prstGeom prst="rect">
            <a:avLst/>
          </a:prstGeom>
        </p:spPr>
      </p:pic>
    </p:spTree>
    <p:extLst>
      <p:ext uri="{BB962C8B-B14F-4D97-AF65-F5344CB8AC3E}">
        <p14:creationId xmlns:p14="http://schemas.microsoft.com/office/powerpoint/2010/main" val="552180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488B2B-9DA9-9B4F-BB86-FEFC41AEFA0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FC53E10-2EF0-4F49-C19C-07B5D0403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A house in a green field with mountains in the background&#10;&#10;Description automatically generated">
            <a:extLst>
              <a:ext uri="{FF2B5EF4-FFF2-40B4-BE49-F238E27FC236}">
                <a16:creationId xmlns:a16="http://schemas.microsoft.com/office/drawing/2014/main" id="{5B74E387-D839-8E5A-DD35-D04A02075785}"/>
              </a:ext>
            </a:extLst>
          </p:cNvPr>
          <p:cNvPicPr>
            <a:picLocks noChangeAspect="1"/>
          </p:cNvPicPr>
          <p:nvPr/>
        </p:nvPicPr>
        <p:blipFill>
          <a:blip r:embed="rId2">
            <a:extLst>
              <a:ext uri="{28A0092B-C50C-407E-A947-70E740481C1C}">
                <a14:useLocalDpi xmlns:a14="http://schemas.microsoft.com/office/drawing/2010/main" val="0"/>
              </a:ext>
            </a:extLst>
          </a:blip>
          <a:srcRect t="10017"/>
          <a:stretch/>
        </p:blipFill>
        <p:spPr>
          <a:xfrm>
            <a:off x="21792" y="1282"/>
            <a:ext cx="12191980" cy="6856718"/>
          </a:xfrm>
          <a:prstGeom prst="rect">
            <a:avLst/>
          </a:prstGeom>
        </p:spPr>
      </p:pic>
      <p:pic>
        <p:nvPicPr>
          <p:cNvPr id="9" name="Picture 8" descr="A cartoon of a house&#10;&#10;Description automatically generated">
            <a:extLst>
              <a:ext uri="{FF2B5EF4-FFF2-40B4-BE49-F238E27FC236}">
                <a16:creationId xmlns:a16="http://schemas.microsoft.com/office/drawing/2014/main" id="{A52C7A94-DA4D-68E4-2A42-10B2C48B2D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42" y="2030133"/>
            <a:ext cx="12331991" cy="4826585"/>
          </a:xfrm>
          <a:prstGeom prst="rect">
            <a:avLst/>
          </a:prstGeom>
        </p:spPr>
      </p:pic>
      <p:pic>
        <p:nvPicPr>
          <p:cNvPr id="12" name="Picture 11" descr="A green and white logo&#10;&#10;Description automatically generated">
            <a:extLst>
              <a:ext uri="{FF2B5EF4-FFF2-40B4-BE49-F238E27FC236}">
                <a16:creationId xmlns:a16="http://schemas.microsoft.com/office/drawing/2014/main" id="{6DBB4AA7-BD26-A43D-A37D-39D282ADD19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1514" y="-204198"/>
            <a:ext cx="1660977" cy="1660977"/>
          </a:xfrm>
          <a:prstGeom prst="rect">
            <a:avLst/>
          </a:prstGeom>
        </p:spPr>
      </p:pic>
      <p:pic>
        <p:nvPicPr>
          <p:cNvPr id="4" name="Picture 3">
            <a:extLst>
              <a:ext uri="{FF2B5EF4-FFF2-40B4-BE49-F238E27FC236}">
                <a16:creationId xmlns:a16="http://schemas.microsoft.com/office/drawing/2014/main" id="{3BBE0EAF-E302-F83D-A67E-A2ADFE094E43}"/>
              </a:ext>
            </a:extLst>
          </p:cNvPr>
          <p:cNvPicPr>
            <a:picLocks noChangeAspect="1"/>
          </p:cNvPicPr>
          <p:nvPr/>
        </p:nvPicPr>
        <p:blipFill>
          <a:blip r:embed="rId5"/>
          <a:stretch>
            <a:fillRect/>
          </a:stretch>
        </p:blipFill>
        <p:spPr>
          <a:xfrm>
            <a:off x="1519463" y="1660977"/>
            <a:ext cx="11052107" cy="2986646"/>
          </a:xfrm>
          <a:prstGeom prst="rect">
            <a:avLst/>
          </a:prstGeom>
        </p:spPr>
      </p:pic>
    </p:spTree>
    <p:extLst>
      <p:ext uri="{BB962C8B-B14F-4D97-AF65-F5344CB8AC3E}">
        <p14:creationId xmlns:p14="http://schemas.microsoft.com/office/powerpoint/2010/main" val="3057945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0BDF1C-EFB9-F688-497E-C445FEFF1B1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DCEE5F7B-8A4B-D12E-27BB-5FF44ABF3E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A house in a green field with mountains in the background&#10;&#10;Description automatically generated">
            <a:extLst>
              <a:ext uri="{FF2B5EF4-FFF2-40B4-BE49-F238E27FC236}">
                <a16:creationId xmlns:a16="http://schemas.microsoft.com/office/drawing/2014/main" id="{45B910FA-D034-8479-8E07-A0F499ED4C71}"/>
              </a:ext>
            </a:extLst>
          </p:cNvPr>
          <p:cNvPicPr>
            <a:picLocks noChangeAspect="1"/>
          </p:cNvPicPr>
          <p:nvPr/>
        </p:nvPicPr>
        <p:blipFill>
          <a:blip r:embed="rId2">
            <a:extLst>
              <a:ext uri="{28A0092B-C50C-407E-A947-70E740481C1C}">
                <a14:useLocalDpi xmlns:a14="http://schemas.microsoft.com/office/drawing/2010/main" val="0"/>
              </a:ext>
            </a:extLst>
          </a:blip>
          <a:srcRect t="10017"/>
          <a:stretch/>
        </p:blipFill>
        <p:spPr>
          <a:xfrm>
            <a:off x="20" y="1282"/>
            <a:ext cx="12191980" cy="6856718"/>
          </a:xfrm>
          <a:prstGeom prst="rect">
            <a:avLst/>
          </a:prstGeom>
        </p:spPr>
      </p:pic>
      <p:pic>
        <p:nvPicPr>
          <p:cNvPr id="9" name="Picture 8" descr="A cartoon of a house&#10;&#10;Description automatically generated">
            <a:extLst>
              <a:ext uri="{FF2B5EF4-FFF2-40B4-BE49-F238E27FC236}">
                <a16:creationId xmlns:a16="http://schemas.microsoft.com/office/drawing/2014/main" id="{6210EF02-B988-3365-ED31-94BE24D247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14" y="2030133"/>
            <a:ext cx="12331991" cy="4826585"/>
          </a:xfrm>
          <a:prstGeom prst="rect">
            <a:avLst/>
          </a:prstGeom>
        </p:spPr>
      </p:pic>
      <p:pic>
        <p:nvPicPr>
          <p:cNvPr id="12" name="Picture 11" descr="A green and white logo&#10;&#10;Description automatically generated">
            <a:extLst>
              <a:ext uri="{FF2B5EF4-FFF2-40B4-BE49-F238E27FC236}">
                <a16:creationId xmlns:a16="http://schemas.microsoft.com/office/drawing/2014/main" id="{B7B51577-F5AE-ED9C-42E8-83DA10F112D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1514" y="-204198"/>
            <a:ext cx="1660977" cy="1660977"/>
          </a:xfrm>
          <a:prstGeom prst="rect">
            <a:avLst/>
          </a:prstGeom>
        </p:spPr>
      </p:pic>
      <p:pic>
        <p:nvPicPr>
          <p:cNvPr id="4" name="Picture 3">
            <a:extLst>
              <a:ext uri="{FF2B5EF4-FFF2-40B4-BE49-F238E27FC236}">
                <a16:creationId xmlns:a16="http://schemas.microsoft.com/office/drawing/2014/main" id="{06C3E175-2952-796A-C94E-7995CD02707D}"/>
              </a:ext>
            </a:extLst>
          </p:cNvPr>
          <p:cNvPicPr>
            <a:picLocks noChangeAspect="1"/>
          </p:cNvPicPr>
          <p:nvPr/>
        </p:nvPicPr>
        <p:blipFill>
          <a:blip r:embed="rId5"/>
          <a:stretch>
            <a:fillRect/>
          </a:stretch>
        </p:blipFill>
        <p:spPr>
          <a:xfrm>
            <a:off x="1651631" y="2028851"/>
            <a:ext cx="8888738" cy="2402032"/>
          </a:xfrm>
          <a:prstGeom prst="rect">
            <a:avLst/>
          </a:prstGeom>
        </p:spPr>
      </p:pic>
    </p:spTree>
    <p:extLst>
      <p:ext uri="{BB962C8B-B14F-4D97-AF65-F5344CB8AC3E}">
        <p14:creationId xmlns:p14="http://schemas.microsoft.com/office/powerpoint/2010/main" val="4274661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F2BBA0-6C1B-1F10-6FB2-176F20632A8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A834FCC-6804-3ACC-F17B-8C8D91E3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A house in a green field with mountains in the background&#10;&#10;Description automatically generated">
            <a:extLst>
              <a:ext uri="{FF2B5EF4-FFF2-40B4-BE49-F238E27FC236}">
                <a16:creationId xmlns:a16="http://schemas.microsoft.com/office/drawing/2014/main" id="{C179F4F1-4890-D432-63D4-310A609980FF}"/>
              </a:ext>
            </a:extLst>
          </p:cNvPr>
          <p:cNvPicPr>
            <a:picLocks noChangeAspect="1"/>
          </p:cNvPicPr>
          <p:nvPr/>
        </p:nvPicPr>
        <p:blipFill>
          <a:blip r:embed="rId2">
            <a:extLst>
              <a:ext uri="{28A0092B-C50C-407E-A947-70E740481C1C}">
                <a14:useLocalDpi xmlns:a14="http://schemas.microsoft.com/office/drawing/2010/main" val="0"/>
              </a:ext>
            </a:extLst>
          </a:blip>
          <a:srcRect t="10017"/>
          <a:stretch/>
        </p:blipFill>
        <p:spPr>
          <a:xfrm>
            <a:off x="20" y="1282"/>
            <a:ext cx="12191980" cy="6856718"/>
          </a:xfrm>
          <a:prstGeom prst="rect">
            <a:avLst/>
          </a:prstGeom>
        </p:spPr>
      </p:pic>
      <p:pic>
        <p:nvPicPr>
          <p:cNvPr id="9" name="Picture 8" descr="A cartoon of a house&#10;&#10;Description automatically generated">
            <a:extLst>
              <a:ext uri="{FF2B5EF4-FFF2-40B4-BE49-F238E27FC236}">
                <a16:creationId xmlns:a16="http://schemas.microsoft.com/office/drawing/2014/main" id="{3B5D85FB-8B21-4567-B165-7D75FA6C68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14" y="2030133"/>
            <a:ext cx="12331991" cy="4826585"/>
          </a:xfrm>
          <a:prstGeom prst="rect">
            <a:avLst/>
          </a:prstGeom>
        </p:spPr>
      </p:pic>
      <p:pic>
        <p:nvPicPr>
          <p:cNvPr id="12" name="Picture 11" descr="A green and white logo&#10;&#10;Description automatically generated">
            <a:extLst>
              <a:ext uri="{FF2B5EF4-FFF2-40B4-BE49-F238E27FC236}">
                <a16:creationId xmlns:a16="http://schemas.microsoft.com/office/drawing/2014/main" id="{55B33F55-E74D-8B92-B864-CB5446A3E7F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1514" y="-204198"/>
            <a:ext cx="1660977" cy="1660977"/>
          </a:xfrm>
          <a:prstGeom prst="rect">
            <a:avLst/>
          </a:prstGeom>
        </p:spPr>
      </p:pic>
      <p:sp>
        <p:nvSpPr>
          <p:cNvPr id="2" name="Rectangle: Rounded Corners 1">
            <a:extLst>
              <a:ext uri="{FF2B5EF4-FFF2-40B4-BE49-F238E27FC236}">
                <a16:creationId xmlns:a16="http://schemas.microsoft.com/office/drawing/2014/main" id="{724DEA92-1C7D-C0F4-1D75-256689AF2B6D}"/>
              </a:ext>
            </a:extLst>
          </p:cNvPr>
          <p:cNvSpPr/>
          <p:nvPr/>
        </p:nvSpPr>
        <p:spPr>
          <a:xfrm>
            <a:off x="119745" y="162947"/>
            <a:ext cx="11985169" cy="6586196"/>
          </a:xfrm>
          <a:prstGeom prst="roundRect">
            <a:avLst/>
          </a:prstGeom>
          <a:solidFill>
            <a:schemeClr val="bg1"/>
          </a:solidFill>
          <a:ln w="28575">
            <a:solidFill>
              <a:srgbClr val="01430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0C80277-3D36-733F-A9EF-AD7EDAE50458}"/>
              </a:ext>
            </a:extLst>
          </p:cNvPr>
          <p:cNvSpPr txBox="1"/>
          <p:nvPr/>
        </p:nvSpPr>
        <p:spPr>
          <a:xfrm>
            <a:off x="363274" y="608854"/>
            <a:ext cx="11589242" cy="6247864"/>
          </a:xfrm>
          <a:prstGeom prst="rect">
            <a:avLst/>
          </a:prstGeom>
          <a:noFill/>
        </p:spPr>
        <p:txBody>
          <a:bodyPr wrap="square" rtlCol="0">
            <a:spAutoFit/>
          </a:bodyPr>
          <a:lstStyle/>
          <a:p>
            <a:pPr algn="just"/>
            <a:r>
              <a:rPr lang="vi-VN" sz="2000" dirty="0">
                <a:latin typeface="Tahoma" panose="020B0604030504040204" pitchFamily="34" charset="0"/>
                <a:ea typeface="Tahoma" panose="020B0604030504040204" pitchFamily="34" charset="0"/>
                <a:cs typeface="Tahoma" panose="020B0604030504040204" pitchFamily="34" charset="0"/>
              </a:rPr>
              <a:t>         Với bọn trẻ chúng tôi, ngày lễ Mừng xuân vào tháng Năm luôn đáng mong chờ, bởi đó là dịp chúng tôi được vui đùa thoả thích. Chúng tôi thường bí mật làm những giỏ hoa rực rỡ, đặt lên bậc thềm nhà người quen hoặc bạn bè, gõ cửa rồi ba chân bốn cẳng chạy trốn thật nhanh. Từ xa, chúng tôi hồi hộp theo dõi chủ nhà mở cửa, cầm món quà lên với vẻ ngạc nhiên, thích thú.</a:t>
            </a:r>
          </a:p>
          <a:p>
            <a:pPr algn="just"/>
            <a:r>
              <a:rPr lang="vi-VN" sz="2000" dirty="0">
                <a:latin typeface="Tahoma" panose="020B0604030504040204" pitchFamily="34" charset="0"/>
                <a:ea typeface="Tahoma" panose="020B0604030504040204" pitchFamily="34" charset="0"/>
                <a:cs typeface="Tahoma" panose="020B0604030504040204" pitchFamily="34" charset="0"/>
              </a:rPr>
              <a:t>         Tôi còn nhớ lễ Mừng xuân năm tôi học lớp Năm. Lúc đó, tôi đang giận Pam, cô bạn thân nhất của mình. Từ nhỏ Pam và tôi đã thân nhau như hình với bóng. Gần đây, một gia đình mới dọn đến thị trấn của chúng tôi và Pam đã kết thân với con gái của họ. Mặc dù chúng tôi vẫn chơi với nhau, nhưng thời gian Pam dành cho tôi không còn nhiều như trước. Tôi cảm thấy như bị bỏ rơi. Giận Pam, tôi không chơi với bạn mấy ngày. Khi mẹ hỏi tôi có mang hoa cho Pam không, tôi trả lời: “Không bao giờ, mẹ ạ!" Mẹ dừng tay làm bếp, ôm tôi và an ủi. Cơn tủi thân bỗng dâng lên và tôi oà khóc nức nở. Mẹ dịu dàng vuốt tóc và lau nước mắt cho tôi. Mẹ bảo càng lớn, chúng tôi sẽ càng có nhiều bạn. Những người bạn không thể chỉ chơi với một mình tôi. Và ngay cả tôi cũng không thể chỉ chơi với một người bạn.</a:t>
            </a:r>
          </a:p>
          <a:p>
            <a:pPr algn="just"/>
            <a:r>
              <a:rPr lang="vi-VN" sz="2000" dirty="0">
                <a:latin typeface="Tahoma" panose="020B0604030504040204" pitchFamily="34" charset="0"/>
                <a:ea typeface="Tahoma" panose="020B0604030504040204" pitchFamily="34" charset="0"/>
                <a:cs typeface="Tahoma" panose="020B0604030504040204" pitchFamily="34" charset="0"/>
              </a:rPr>
              <a:t>         Cuối cùng, tôi cũng quyết định tặng Pam một giỏ hoa. Tôi chọn thật nhiều hoa màu vàng mà Pam yêu thích, rồi nhờ chị tôi đem đến nhà bạn. Từ chỗ nấp, tôi thấy Pam nâng giỏ hoa lên, dịu dàng áp mặt vào những bông hoa và nói to như để tôi nghe được: “Cảm ơn Xu-di, hi vọng cậu không còn giận mình!”.</a:t>
            </a:r>
          </a:p>
          <a:p>
            <a:pPr algn="just"/>
            <a:r>
              <a:rPr lang="vi-VN" sz="2000" dirty="0">
                <a:latin typeface="Tahoma" panose="020B0604030504040204" pitchFamily="34" charset="0"/>
                <a:ea typeface="Tahoma" panose="020B0604030504040204" pitchFamily="34" charset="0"/>
                <a:cs typeface="Tahoma" panose="020B0604030504040204" pitchFamily="34" charset="0"/>
              </a:rPr>
              <a:t>         Lần ấy tôi học được rằng là bạn bè đích thực, ta sẽ đặt bạn trong tim nhưng không buộc họ luôn ở bên mình.</a:t>
            </a:r>
          </a:p>
          <a:p>
            <a:pPr algn="just"/>
            <a:r>
              <a:rPr lang="vi-VN" sz="2000" dirty="0">
                <a:latin typeface="Tahoma" panose="020B0604030504040204" pitchFamily="34" charset="0"/>
                <a:ea typeface="Tahoma" panose="020B0604030504040204" pitchFamily="34" charset="0"/>
                <a:cs typeface="Tahoma" panose="020B0604030504040204" pitchFamily="34" charset="0"/>
              </a:rPr>
              <a:t>							</a:t>
            </a:r>
            <a:r>
              <a:rPr lang="vi-VN" sz="2000" i="1" dirty="0">
                <a:latin typeface="Tahoma" panose="020B0604030504040204" pitchFamily="34" charset="0"/>
                <a:ea typeface="Tahoma" panose="020B0604030504040204" pitchFamily="34" charset="0"/>
                <a:cs typeface="Tahoma" panose="020B0604030504040204" pitchFamily="34" charset="0"/>
              </a:rPr>
              <a:t>(Theo Minh Hương)</a:t>
            </a:r>
            <a:endParaRPr lang="en-SG" sz="2000" i="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2E75558F-839B-52E0-B3EA-DC39538F1322}"/>
              </a:ext>
            </a:extLst>
          </p:cNvPr>
          <p:cNvPicPr>
            <a:picLocks noChangeAspect="1"/>
          </p:cNvPicPr>
          <p:nvPr/>
        </p:nvPicPr>
        <p:blipFill>
          <a:blip r:embed="rId5"/>
          <a:stretch>
            <a:fillRect/>
          </a:stretch>
        </p:blipFill>
        <p:spPr>
          <a:xfrm>
            <a:off x="3435351" y="-48518"/>
            <a:ext cx="4685393" cy="856263"/>
          </a:xfrm>
          <a:prstGeom prst="rect">
            <a:avLst/>
          </a:prstGeom>
        </p:spPr>
      </p:pic>
    </p:spTree>
    <p:extLst>
      <p:ext uri="{BB962C8B-B14F-4D97-AF65-F5344CB8AC3E}">
        <p14:creationId xmlns:p14="http://schemas.microsoft.com/office/powerpoint/2010/main" val="3071770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CE446B-0952-2711-026D-7134D8E8947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2833FFE-CC70-F034-6BAF-4EF5B1A14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A house in a green field with mountains in the background&#10;&#10;Description automatically generated">
            <a:extLst>
              <a:ext uri="{FF2B5EF4-FFF2-40B4-BE49-F238E27FC236}">
                <a16:creationId xmlns:a16="http://schemas.microsoft.com/office/drawing/2014/main" id="{FA1CA2C9-3988-A30E-5186-F43F6659E836}"/>
              </a:ext>
            </a:extLst>
          </p:cNvPr>
          <p:cNvPicPr>
            <a:picLocks noChangeAspect="1"/>
          </p:cNvPicPr>
          <p:nvPr/>
        </p:nvPicPr>
        <p:blipFill>
          <a:blip r:embed="rId2">
            <a:extLst>
              <a:ext uri="{28A0092B-C50C-407E-A947-70E740481C1C}">
                <a14:useLocalDpi xmlns:a14="http://schemas.microsoft.com/office/drawing/2010/main" val="0"/>
              </a:ext>
            </a:extLst>
          </a:blip>
          <a:srcRect t="10017"/>
          <a:stretch/>
        </p:blipFill>
        <p:spPr>
          <a:xfrm>
            <a:off x="20" y="1282"/>
            <a:ext cx="12191980" cy="6856718"/>
          </a:xfrm>
          <a:prstGeom prst="rect">
            <a:avLst/>
          </a:prstGeom>
        </p:spPr>
      </p:pic>
      <p:pic>
        <p:nvPicPr>
          <p:cNvPr id="9" name="Picture 8" descr="A cartoon of a house&#10;&#10;Description automatically generated">
            <a:extLst>
              <a:ext uri="{FF2B5EF4-FFF2-40B4-BE49-F238E27FC236}">
                <a16:creationId xmlns:a16="http://schemas.microsoft.com/office/drawing/2014/main" id="{4F1D5EBC-EDDB-06CF-815B-2B53E635A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14" y="2030133"/>
            <a:ext cx="12331991" cy="4826585"/>
          </a:xfrm>
          <a:prstGeom prst="rect">
            <a:avLst/>
          </a:prstGeom>
        </p:spPr>
      </p:pic>
      <p:pic>
        <p:nvPicPr>
          <p:cNvPr id="12" name="Picture 11" descr="A green and white logo&#10;&#10;Description automatically generated">
            <a:extLst>
              <a:ext uri="{FF2B5EF4-FFF2-40B4-BE49-F238E27FC236}">
                <a16:creationId xmlns:a16="http://schemas.microsoft.com/office/drawing/2014/main" id="{2534CBF6-A5DC-C5BC-062E-08D36294C09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1514" y="-204198"/>
            <a:ext cx="1660977" cy="1660977"/>
          </a:xfrm>
          <a:prstGeom prst="rect">
            <a:avLst/>
          </a:prstGeom>
        </p:spPr>
      </p:pic>
      <p:pic>
        <p:nvPicPr>
          <p:cNvPr id="4" name="Picture 3">
            <a:extLst>
              <a:ext uri="{FF2B5EF4-FFF2-40B4-BE49-F238E27FC236}">
                <a16:creationId xmlns:a16="http://schemas.microsoft.com/office/drawing/2014/main" id="{5002CAC8-BF4B-2D5F-DD38-81730627E19F}"/>
              </a:ext>
            </a:extLst>
          </p:cNvPr>
          <p:cNvPicPr>
            <a:picLocks noChangeAspect="1"/>
          </p:cNvPicPr>
          <p:nvPr/>
        </p:nvPicPr>
        <p:blipFill>
          <a:blip r:embed="rId5"/>
          <a:stretch>
            <a:fillRect/>
          </a:stretch>
        </p:blipFill>
        <p:spPr>
          <a:xfrm>
            <a:off x="3380921" y="413080"/>
            <a:ext cx="6137752" cy="1656352"/>
          </a:xfrm>
          <a:prstGeom prst="rect">
            <a:avLst/>
          </a:prstGeom>
        </p:spPr>
      </p:pic>
      <p:sp>
        <p:nvSpPr>
          <p:cNvPr id="6" name="Rectangle 5">
            <a:extLst>
              <a:ext uri="{FF2B5EF4-FFF2-40B4-BE49-F238E27FC236}">
                <a16:creationId xmlns:a16="http://schemas.microsoft.com/office/drawing/2014/main" id="{C2DC359A-208E-CD40-BCF6-878F2D0BC181}"/>
              </a:ext>
            </a:extLst>
          </p:cNvPr>
          <p:cNvSpPr/>
          <p:nvPr/>
        </p:nvSpPr>
        <p:spPr>
          <a:xfrm>
            <a:off x="3200230" y="2028851"/>
            <a:ext cx="7948920" cy="646331"/>
          </a:xfrm>
          <a:prstGeom prst="rect">
            <a:avLst/>
          </a:prstGeom>
          <a:solidFill>
            <a:schemeClr val="bg1"/>
          </a:solidFill>
          <a:ln w="28575">
            <a:solidFill>
              <a:schemeClr val="tx1"/>
            </a:solidFill>
            <a:prstDash val="lgDash"/>
          </a:ln>
        </p:spPr>
        <p:txBody>
          <a:bodyPr wrap="square">
            <a:spAutoFit/>
          </a:bodyPr>
          <a:lstStyle/>
          <a:p>
            <a:pPr algn="ctr">
              <a:defRPr/>
            </a:pPr>
            <a:r>
              <a:rPr lang="vi-VN" sz="3600" dirty="0">
                <a:latin typeface="Cambria" panose="02040503050406030204" pitchFamily="18" charset="0"/>
                <a:ea typeface="Cambria" panose="02040503050406030204" pitchFamily="18" charset="0"/>
              </a:rPr>
              <a:t>Từ đầu...thích thú</a:t>
            </a:r>
            <a:r>
              <a:rPr lang="vi-VN" sz="3600" i="1" dirty="0">
                <a:latin typeface="Cambria" panose="02040503050406030204" pitchFamily="18" charset="0"/>
                <a:ea typeface="Cambria" panose="02040503050406030204" pitchFamily="18" charset="0"/>
              </a:rPr>
              <a:t>.</a:t>
            </a:r>
            <a:endParaRPr lang="en-SG" sz="3600" i="1" dirty="0">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A25198A3-3D66-E185-53E3-9D05CFC0B989}"/>
              </a:ext>
            </a:extLst>
          </p:cNvPr>
          <p:cNvSpPr/>
          <p:nvPr/>
        </p:nvSpPr>
        <p:spPr>
          <a:xfrm>
            <a:off x="3200230" y="3062666"/>
            <a:ext cx="7948920" cy="646331"/>
          </a:xfrm>
          <a:prstGeom prst="rect">
            <a:avLst/>
          </a:prstGeom>
          <a:solidFill>
            <a:schemeClr val="bg1"/>
          </a:solidFill>
          <a:ln w="28575">
            <a:solidFill>
              <a:schemeClr val="tx1"/>
            </a:solidFill>
            <a:prstDash val="lgDash"/>
          </a:ln>
        </p:spPr>
        <p:txBody>
          <a:bodyPr wrap="square">
            <a:spAutoFit/>
          </a:bodyPr>
          <a:lstStyle/>
          <a:p>
            <a:pPr algn="ctr">
              <a:defRPr/>
            </a:pPr>
            <a:r>
              <a:rPr lang="vi-VN" sz="3600" dirty="0">
                <a:latin typeface="Cambria" panose="02040503050406030204" pitchFamily="18" charset="0"/>
                <a:ea typeface="Cambria" panose="02040503050406030204" pitchFamily="18" charset="0"/>
              </a:rPr>
              <a:t>Tiếp theo...một người bạn.</a:t>
            </a:r>
            <a:endParaRPr lang="en-SG" sz="3600" i="1" dirty="0">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F76D35C0-4ABE-168F-1E79-75D104B81230}"/>
              </a:ext>
            </a:extLst>
          </p:cNvPr>
          <p:cNvSpPr/>
          <p:nvPr/>
        </p:nvSpPr>
        <p:spPr>
          <a:xfrm>
            <a:off x="3200230" y="4076095"/>
            <a:ext cx="7948920" cy="646331"/>
          </a:xfrm>
          <a:prstGeom prst="rect">
            <a:avLst/>
          </a:prstGeom>
          <a:solidFill>
            <a:schemeClr val="bg1"/>
          </a:solidFill>
          <a:ln w="28575">
            <a:solidFill>
              <a:schemeClr val="tx1"/>
            </a:solidFill>
            <a:prstDash val="lgDash"/>
          </a:ln>
        </p:spPr>
        <p:txBody>
          <a:bodyPr wrap="square">
            <a:spAutoFit/>
          </a:bodyPr>
          <a:lstStyle/>
          <a:p>
            <a:pPr algn="ctr">
              <a:defRPr/>
            </a:pPr>
            <a:r>
              <a:rPr lang="vi-VN" sz="3600" dirty="0">
                <a:latin typeface="Cambria" panose="02040503050406030204" pitchFamily="18" charset="0"/>
                <a:ea typeface="Cambria" panose="02040503050406030204" pitchFamily="18" charset="0"/>
              </a:rPr>
              <a:t>Cuối cùng...không còn giận mình</a:t>
            </a:r>
            <a:r>
              <a:rPr lang="vi-VN" sz="3600" i="1" dirty="0">
                <a:latin typeface="Cambria" panose="02040503050406030204" pitchFamily="18" charset="0"/>
                <a:ea typeface="Cambria" panose="02040503050406030204" pitchFamily="18" charset="0"/>
              </a:rPr>
              <a:t>.</a:t>
            </a:r>
            <a:endParaRPr lang="en-SG" sz="3600" i="1" dirty="0">
              <a:latin typeface="Cambria" panose="02040503050406030204" pitchFamily="18" charset="0"/>
              <a:ea typeface="Cambria" panose="02040503050406030204" pitchFamily="18" charset="0"/>
            </a:endParaRPr>
          </a:p>
        </p:txBody>
      </p:sp>
      <p:sp>
        <p:nvSpPr>
          <p:cNvPr id="11" name="文本框 18">
            <a:extLst>
              <a:ext uri="{FF2B5EF4-FFF2-40B4-BE49-F238E27FC236}">
                <a16:creationId xmlns:a16="http://schemas.microsoft.com/office/drawing/2014/main" id="{ED859A3D-825C-92B1-5255-571E1DB8CF30}"/>
              </a:ext>
            </a:extLst>
          </p:cNvPr>
          <p:cNvSpPr txBox="1"/>
          <p:nvPr/>
        </p:nvSpPr>
        <p:spPr>
          <a:xfrm>
            <a:off x="1058348" y="1985850"/>
            <a:ext cx="1984838"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vi-VN" altLang="zh-CN"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rPr>
              <a:t>ĐOẠN 1</a:t>
            </a:r>
            <a:endParaRPr kumimoji="1" lang="zh-CN" altLang="en-US"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endParaRPr>
          </a:p>
        </p:txBody>
      </p:sp>
      <p:sp>
        <p:nvSpPr>
          <p:cNvPr id="13" name="文本框 18">
            <a:extLst>
              <a:ext uri="{FF2B5EF4-FFF2-40B4-BE49-F238E27FC236}">
                <a16:creationId xmlns:a16="http://schemas.microsoft.com/office/drawing/2014/main" id="{200F9AE1-F206-E96F-9204-1F27200910C7}"/>
              </a:ext>
            </a:extLst>
          </p:cNvPr>
          <p:cNvSpPr txBox="1"/>
          <p:nvPr/>
        </p:nvSpPr>
        <p:spPr>
          <a:xfrm>
            <a:off x="1018273" y="3030566"/>
            <a:ext cx="2024913"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vi-VN" altLang="zh-CN"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rPr>
              <a:t>ĐOẠN 2</a:t>
            </a:r>
            <a:endParaRPr kumimoji="1" lang="zh-CN" altLang="en-US"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endParaRPr>
          </a:p>
        </p:txBody>
      </p:sp>
      <p:sp>
        <p:nvSpPr>
          <p:cNvPr id="14" name="文本框 18">
            <a:extLst>
              <a:ext uri="{FF2B5EF4-FFF2-40B4-BE49-F238E27FC236}">
                <a16:creationId xmlns:a16="http://schemas.microsoft.com/office/drawing/2014/main" id="{073EE0FF-C584-212C-E856-E07B654C2B13}"/>
              </a:ext>
            </a:extLst>
          </p:cNvPr>
          <p:cNvSpPr txBox="1"/>
          <p:nvPr/>
        </p:nvSpPr>
        <p:spPr>
          <a:xfrm>
            <a:off x="1058348" y="4076095"/>
            <a:ext cx="2037737"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vi-VN" altLang="zh-CN"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rPr>
              <a:t>ĐOẠN 3</a:t>
            </a:r>
            <a:endParaRPr kumimoji="1" lang="zh-CN" altLang="en-US"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endParaRPr>
          </a:p>
        </p:txBody>
      </p:sp>
      <p:sp>
        <p:nvSpPr>
          <p:cNvPr id="15" name="Rectangle 14">
            <a:extLst>
              <a:ext uri="{FF2B5EF4-FFF2-40B4-BE49-F238E27FC236}">
                <a16:creationId xmlns:a16="http://schemas.microsoft.com/office/drawing/2014/main" id="{6EC38EDF-8507-93DB-1231-65BA3AFF14F0}"/>
              </a:ext>
            </a:extLst>
          </p:cNvPr>
          <p:cNvSpPr/>
          <p:nvPr/>
        </p:nvSpPr>
        <p:spPr>
          <a:xfrm>
            <a:off x="3278897" y="5046090"/>
            <a:ext cx="7948920" cy="646331"/>
          </a:xfrm>
          <a:prstGeom prst="rect">
            <a:avLst/>
          </a:prstGeom>
          <a:solidFill>
            <a:schemeClr val="bg1"/>
          </a:solidFill>
          <a:ln w="28575">
            <a:solidFill>
              <a:schemeClr val="tx1"/>
            </a:solidFill>
            <a:prstDash val="lgDash"/>
          </a:ln>
        </p:spPr>
        <p:txBody>
          <a:bodyPr wrap="square">
            <a:spAutoFit/>
          </a:bodyPr>
          <a:lstStyle/>
          <a:p>
            <a:pPr algn="ctr">
              <a:defRPr/>
            </a:pPr>
            <a:r>
              <a:rPr lang="vi-VN" sz="3600" dirty="0">
                <a:latin typeface="Cambria" panose="02040503050406030204" pitchFamily="18" charset="0"/>
                <a:ea typeface="Cambria" panose="02040503050406030204" pitchFamily="18" charset="0"/>
              </a:rPr>
              <a:t>Đoạn còn lại</a:t>
            </a:r>
            <a:endParaRPr lang="en-SG" sz="3600" i="1" dirty="0">
              <a:latin typeface="Cambria" panose="02040503050406030204" pitchFamily="18" charset="0"/>
              <a:ea typeface="Cambria" panose="02040503050406030204" pitchFamily="18" charset="0"/>
            </a:endParaRPr>
          </a:p>
        </p:txBody>
      </p:sp>
      <p:sp>
        <p:nvSpPr>
          <p:cNvPr id="16" name="文本框 18">
            <a:extLst>
              <a:ext uri="{FF2B5EF4-FFF2-40B4-BE49-F238E27FC236}">
                <a16:creationId xmlns:a16="http://schemas.microsoft.com/office/drawing/2014/main" id="{256C9811-77D0-620C-7F65-3AB55BC8F6CE}"/>
              </a:ext>
            </a:extLst>
          </p:cNvPr>
          <p:cNvSpPr txBox="1"/>
          <p:nvPr/>
        </p:nvSpPr>
        <p:spPr>
          <a:xfrm>
            <a:off x="1106557" y="5046090"/>
            <a:ext cx="2068195"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vi-VN" altLang="zh-CN"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rPr>
              <a:t>ĐOẠN 4</a:t>
            </a:r>
            <a:endParaRPr kumimoji="1" lang="zh-CN" altLang="en-US"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endParaRPr>
          </a:p>
        </p:txBody>
      </p:sp>
    </p:spTree>
    <p:extLst>
      <p:ext uri="{BB962C8B-B14F-4D97-AF65-F5344CB8AC3E}">
        <p14:creationId xmlns:p14="http://schemas.microsoft.com/office/powerpoint/2010/main" val="415517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par>
                                <p:cTn id="18" presetID="14"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par>
                                <p:cTn id="27" presetID="14" presetClass="entr" presetSubtype="1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0-#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par>
                                <p:cTn id="36" presetID="14" presetClass="entr" presetSubtype="1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randombar(horizontal)">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p:bldP spid="13" grpId="0"/>
      <p:bldP spid="14"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CB7589-F249-53BD-68E2-F234A39AF18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2BFA05B1-CC67-23E9-95B9-0A6DDB397F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A house in a green field with mountains in the background&#10;&#10;Description automatically generated">
            <a:extLst>
              <a:ext uri="{FF2B5EF4-FFF2-40B4-BE49-F238E27FC236}">
                <a16:creationId xmlns:a16="http://schemas.microsoft.com/office/drawing/2014/main" id="{D2ED8C1B-13C3-08E8-B21B-8BAA13363BC3}"/>
              </a:ext>
            </a:extLst>
          </p:cNvPr>
          <p:cNvPicPr>
            <a:picLocks noChangeAspect="1"/>
          </p:cNvPicPr>
          <p:nvPr/>
        </p:nvPicPr>
        <p:blipFill>
          <a:blip r:embed="rId2">
            <a:extLst>
              <a:ext uri="{28A0092B-C50C-407E-A947-70E740481C1C}">
                <a14:useLocalDpi xmlns:a14="http://schemas.microsoft.com/office/drawing/2010/main" val="0"/>
              </a:ext>
            </a:extLst>
          </a:blip>
          <a:srcRect t="10017"/>
          <a:stretch/>
        </p:blipFill>
        <p:spPr>
          <a:xfrm>
            <a:off x="20" y="1282"/>
            <a:ext cx="12191980" cy="6856718"/>
          </a:xfrm>
          <a:prstGeom prst="rect">
            <a:avLst/>
          </a:prstGeom>
        </p:spPr>
      </p:pic>
      <p:pic>
        <p:nvPicPr>
          <p:cNvPr id="9" name="Picture 8" descr="A cartoon of a house&#10;&#10;Description automatically generated">
            <a:extLst>
              <a:ext uri="{FF2B5EF4-FFF2-40B4-BE49-F238E27FC236}">
                <a16:creationId xmlns:a16="http://schemas.microsoft.com/office/drawing/2014/main" id="{6765C4FE-B995-0DC6-2373-7E2D3B734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14" y="2030133"/>
            <a:ext cx="12331991" cy="4826585"/>
          </a:xfrm>
          <a:prstGeom prst="rect">
            <a:avLst/>
          </a:prstGeom>
        </p:spPr>
      </p:pic>
      <p:pic>
        <p:nvPicPr>
          <p:cNvPr id="12" name="Picture 11" descr="A green and white logo&#10;&#10;Description automatically generated">
            <a:extLst>
              <a:ext uri="{FF2B5EF4-FFF2-40B4-BE49-F238E27FC236}">
                <a16:creationId xmlns:a16="http://schemas.microsoft.com/office/drawing/2014/main" id="{22501AE7-7514-8415-A2E5-9AEB368D70C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1514" y="-204198"/>
            <a:ext cx="1660977" cy="1660977"/>
          </a:xfrm>
          <a:prstGeom prst="rect">
            <a:avLst/>
          </a:prstGeom>
        </p:spPr>
      </p:pic>
      <p:sp>
        <p:nvSpPr>
          <p:cNvPr id="2" name="Rectangle: Rounded Corners 1">
            <a:extLst>
              <a:ext uri="{FF2B5EF4-FFF2-40B4-BE49-F238E27FC236}">
                <a16:creationId xmlns:a16="http://schemas.microsoft.com/office/drawing/2014/main" id="{CB30AB22-9C4E-1F9C-14BF-BD376923BA18}"/>
              </a:ext>
            </a:extLst>
          </p:cNvPr>
          <p:cNvSpPr/>
          <p:nvPr/>
        </p:nvSpPr>
        <p:spPr>
          <a:xfrm>
            <a:off x="119745" y="162947"/>
            <a:ext cx="11985169" cy="6586196"/>
          </a:xfrm>
          <a:prstGeom prst="roundRect">
            <a:avLst/>
          </a:prstGeom>
          <a:solidFill>
            <a:schemeClr val="bg1"/>
          </a:solidFill>
          <a:ln w="28575">
            <a:solidFill>
              <a:srgbClr val="01430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C95EEF3B-158E-31B6-26CB-FE00EBCA920B}"/>
              </a:ext>
            </a:extLst>
          </p:cNvPr>
          <p:cNvSpPr txBox="1"/>
          <p:nvPr/>
        </p:nvSpPr>
        <p:spPr>
          <a:xfrm>
            <a:off x="363274" y="608854"/>
            <a:ext cx="11589242" cy="62478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chemeClr val="accent5">
                    <a:lumMod val="50000"/>
                  </a:scheme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2000" b="0" i="0" u="none" strike="noStrike" kern="1200" cap="none" spc="0" normalizeH="0" baseline="0" noProof="0" dirty="0">
                <a:ln>
                  <a:noFill/>
                </a:ln>
                <a:solidFill>
                  <a:schemeClr val="accent5"/>
                </a:solidFill>
                <a:effectLst/>
                <a:uLnTx/>
                <a:uFillTx/>
                <a:latin typeface="Tahoma" panose="020B0604030504040204" pitchFamily="34" charset="0"/>
                <a:ea typeface="Tahoma" panose="020B0604030504040204" pitchFamily="34" charset="0"/>
                <a:cs typeface="Tahoma" panose="020B0604030504040204" pitchFamily="34" charset="0"/>
              </a:rPr>
              <a:t>Với bọn trẻ chúng tôi, ngày lễ Mừng xuân vào tháng Năm luôn đáng mong chờ, bởi đó là dịp chúng tôi được vui đùa thoả thích. Chúng tôi thường bí mật làm những giỏ hoa rực rỡ, đặt lên bậc thềm nhà người quen hoặc bạn bè, gõ cửa rồi ba chân bốn cẳng chạy trốn thật nhanh. Từ xa, chúng tôi hồi hộp theo dõi chủ nhà mở cửa, cầm món quà lên với vẻ ngạc nhiên, thích thú.</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chemeClr val="accent2">
                    <a:lumMod val="50000"/>
                  </a:scheme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2000" b="0" i="0" u="none" strike="noStrike" kern="1200" cap="none" spc="0" normalizeH="0" baseline="0" noProof="0" dirty="0">
                <a:ln>
                  <a:noFill/>
                </a:ln>
                <a:solidFill>
                  <a:schemeClr val="accent2"/>
                </a:solidFill>
                <a:effectLst/>
                <a:uLnTx/>
                <a:uFillTx/>
                <a:latin typeface="Tahoma" panose="020B0604030504040204" pitchFamily="34" charset="0"/>
                <a:ea typeface="Tahoma" panose="020B0604030504040204" pitchFamily="34" charset="0"/>
                <a:cs typeface="Tahoma" panose="020B0604030504040204" pitchFamily="34" charset="0"/>
              </a:rPr>
              <a:t>Tôi còn nhớ lễ Mừng xuân năm tôi học lớp Năm. Lúc đó, tôi đang giận Pam, cô bạn thân nhất của mình. Từ nhỏ Pam và tôi đã thân nhau như hình với bóng. Gần đây, một gia đình mới dọn đến thị trấn của chúng tôi và Pam đã kết thân với con gái của họ. Mặc dù chúng tôi vẫn chơi với nhau, nhưng thời gian Pam dành cho tôi không còn nhiều như trước. Tôi cảm thấy như bị bỏ rơi. Giận Pam, tôi không chơi với bạn mấy ngày. Khi mẹ hỏi tôi có mang hoa cho Pam không, tôi trả lời: “Không bao giờ, mẹ ạ!" Mẹ dừng tay làm bếp, ôm tôi và an ủi. Cơn tủi thân bỗng dâng lên và tôi oà khóc nức nở. Mẹ dịu dàng vuốt tóc và lau nước mắt cho tôi. Mẹ bảo càng lớn, chúng tôi sẽ càng có nhiều bạn. Những người bạn không thể chỉ chơi với một mình tôi. Và ngay cả tôi cũng không thể chỉ chơi với một người bạn.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chemeClr val="accent3">
                    <a:lumMod val="50000"/>
                  </a:scheme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2000" b="0" i="0" u="none" strike="noStrike" kern="1200" cap="none" spc="0" normalizeH="0" baseline="0" noProof="0" dirty="0">
                <a:ln>
                  <a:noFill/>
                </a:ln>
                <a:solidFill>
                  <a:schemeClr val="accent6"/>
                </a:solidFill>
                <a:effectLst/>
                <a:uLnTx/>
                <a:uFillTx/>
                <a:latin typeface="Tahoma" panose="020B0604030504040204" pitchFamily="34" charset="0"/>
                <a:ea typeface="Tahoma" panose="020B0604030504040204" pitchFamily="34" charset="0"/>
                <a:cs typeface="Tahoma" panose="020B0604030504040204" pitchFamily="34" charset="0"/>
              </a:rPr>
              <a:t>Cuối cùng, tôi cũng quyết định tặng Pam một giỏ hoa. Tôi chọn thật nhiều hoa màu vàng mà Pam yêu thích, rồi nhờ chị tôi đem đến nhà bạn. Từ chỗ nấp, tôi thấy Pam nâng giỏ hoa lên, dịu dàng áp mặt vào những bông hoa và nói to như để tôi nghe được: “Cảm ơn Xu-di, hi vọng cậu không còn giận mình!”.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chemeClr val="accent6"/>
                </a:solidFill>
                <a:effectLst/>
                <a:uLnTx/>
                <a:uFillTx/>
                <a:latin typeface="Tahoma" panose="020B0604030504040204" pitchFamily="34" charset="0"/>
                <a:ea typeface="Tahoma" panose="020B0604030504040204" pitchFamily="34" charset="0"/>
                <a:cs typeface="Tahoma" panose="020B0604030504040204" pitchFamily="34" charset="0"/>
              </a:rPr>
              <a:t>         Lần ấy tôi học được rằng là bạn bè đích thực, ta sẽ đặt bạn trong tim nhưng không buộc họ luôn ở bên mình.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2000" b="0"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(Theo Minh Hương)</a:t>
            </a:r>
            <a:endParaRPr kumimoji="0" lang="en-SG" sz="2000" b="0"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5D527FFF-FF11-7B07-3B31-36D6EFDE7C3E}"/>
              </a:ext>
            </a:extLst>
          </p:cNvPr>
          <p:cNvPicPr>
            <a:picLocks noChangeAspect="1"/>
          </p:cNvPicPr>
          <p:nvPr/>
        </p:nvPicPr>
        <p:blipFill>
          <a:blip r:embed="rId5"/>
          <a:stretch>
            <a:fillRect/>
          </a:stretch>
        </p:blipFill>
        <p:spPr>
          <a:xfrm>
            <a:off x="3435351" y="-48518"/>
            <a:ext cx="4685393" cy="856263"/>
          </a:xfrm>
          <a:prstGeom prst="rect">
            <a:avLst/>
          </a:prstGeom>
        </p:spPr>
      </p:pic>
    </p:spTree>
    <p:extLst>
      <p:ext uri="{BB962C8B-B14F-4D97-AF65-F5344CB8AC3E}">
        <p14:creationId xmlns:p14="http://schemas.microsoft.com/office/powerpoint/2010/main" val="942478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13374F-204A-6321-EAD6-86A302BE29D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09A3B9E-8067-B649-4624-E8E727091A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A house in a green field with mountains in the background&#10;&#10;Description automatically generated">
            <a:extLst>
              <a:ext uri="{FF2B5EF4-FFF2-40B4-BE49-F238E27FC236}">
                <a16:creationId xmlns:a16="http://schemas.microsoft.com/office/drawing/2014/main" id="{FC899B9C-0FA1-FF6C-16C1-5857D678B046}"/>
              </a:ext>
            </a:extLst>
          </p:cNvPr>
          <p:cNvPicPr>
            <a:picLocks noChangeAspect="1"/>
          </p:cNvPicPr>
          <p:nvPr/>
        </p:nvPicPr>
        <p:blipFill>
          <a:blip r:embed="rId2">
            <a:extLst>
              <a:ext uri="{28A0092B-C50C-407E-A947-70E740481C1C}">
                <a14:useLocalDpi xmlns:a14="http://schemas.microsoft.com/office/drawing/2010/main" val="0"/>
              </a:ext>
            </a:extLst>
          </a:blip>
          <a:srcRect t="10017"/>
          <a:stretch/>
        </p:blipFill>
        <p:spPr>
          <a:xfrm>
            <a:off x="20" y="1282"/>
            <a:ext cx="12191980" cy="6856718"/>
          </a:xfrm>
          <a:prstGeom prst="rect">
            <a:avLst/>
          </a:prstGeom>
        </p:spPr>
      </p:pic>
      <p:pic>
        <p:nvPicPr>
          <p:cNvPr id="9" name="Picture 8" descr="A cartoon of a house&#10;&#10;Description automatically generated">
            <a:extLst>
              <a:ext uri="{FF2B5EF4-FFF2-40B4-BE49-F238E27FC236}">
                <a16:creationId xmlns:a16="http://schemas.microsoft.com/office/drawing/2014/main" id="{6C8A4F2D-9398-DA58-4EE4-1835C4FFA9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14" y="2030133"/>
            <a:ext cx="12331991" cy="4826585"/>
          </a:xfrm>
          <a:prstGeom prst="rect">
            <a:avLst/>
          </a:prstGeom>
        </p:spPr>
      </p:pic>
      <p:pic>
        <p:nvPicPr>
          <p:cNvPr id="7" name="Picture 6">
            <a:extLst>
              <a:ext uri="{FF2B5EF4-FFF2-40B4-BE49-F238E27FC236}">
                <a16:creationId xmlns:a16="http://schemas.microsoft.com/office/drawing/2014/main" id="{1F7FFDEC-7C1E-7CC4-8C14-199A40B7D444}"/>
              </a:ext>
            </a:extLst>
          </p:cNvPr>
          <p:cNvPicPr>
            <a:picLocks noChangeAspect="1"/>
          </p:cNvPicPr>
          <p:nvPr/>
        </p:nvPicPr>
        <p:blipFill>
          <a:blip r:embed="rId4"/>
          <a:stretch>
            <a:fillRect/>
          </a:stretch>
        </p:blipFill>
        <p:spPr>
          <a:xfrm>
            <a:off x="723870" y="503089"/>
            <a:ext cx="7496424" cy="1499285"/>
          </a:xfrm>
          <a:prstGeom prst="rect">
            <a:avLst/>
          </a:prstGeom>
        </p:spPr>
      </p:pic>
      <p:sp>
        <p:nvSpPr>
          <p:cNvPr id="11" name="Rectangle: Rounded Corners 10">
            <a:extLst>
              <a:ext uri="{FF2B5EF4-FFF2-40B4-BE49-F238E27FC236}">
                <a16:creationId xmlns:a16="http://schemas.microsoft.com/office/drawing/2014/main" id="{063EA990-33A2-F0E4-732F-E8F3A7A4CE9D}"/>
              </a:ext>
            </a:extLst>
          </p:cNvPr>
          <p:cNvSpPr/>
          <p:nvPr/>
        </p:nvSpPr>
        <p:spPr>
          <a:xfrm>
            <a:off x="905183" y="2214382"/>
            <a:ext cx="2810933" cy="929566"/>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latin typeface="Cambria" panose="02040503050406030204" pitchFamily="18" charset="0"/>
                <a:ea typeface="Cambria" panose="02040503050406030204" pitchFamily="18" charset="0"/>
              </a:rPr>
              <a:t>rực rỡ</a:t>
            </a:r>
            <a:endParaRPr lang="en-US" sz="4000" b="1" dirty="0">
              <a:solidFill>
                <a:schemeClr val="tx1"/>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1B7EBB97-B195-FDE3-EF75-6FBD22E1B22B}"/>
              </a:ext>
            </a:extLst>
          </p:cNvPr>
          <p:cNvSpPr/>
          <p:nvPr/>
        </p:nvSpPr>
        <p:spPr>
          <a:xfrm>
            <a:off x="905184" y="3345419"/>
            <a:ext cx="2810933" cy="1015663"/>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latin typeface="Cambria" panose="02040503050406030204" pitchFamily="18" charset="0"/>
                <a:ea typeface="Cambria" panose="02040503050406030204" pitchFamily="18" charset="0"/>
              </a:rPr>
              <a:t>vuốt tóc</a:t>
            </a:r>
            <a:endParaRPr lang="en-US" sz="4000" b="1" dirty="0">
              <a:solidFill>
                <a:schemeClr val="tx1"/>
              </a:solidFill>
              <a:latin typeface="Cambria" panose="02040503050406030204" pitchFamily="18" charset="0"/>
              <a:ea typeface="Cambria" panose="02040503050406030204" pitchFamily="18" charset="0"/>
            </a:endParaRPr>
          </a:p>
        </p:txBody>
      </p:sp>
      <p:sp>
        <p:nvSpPr>
          <p:cNvPr id="14" name="Rectangle: Rounded Corners 13">
            <a:extLst>
              <a:ext uri="{FF2B5EF4-FFF2-40B4-BE49-F238E27FC236}">
                <a16:creationId xmlns:a16="http://schemas.microsoft.com/office/drawing/2014/main" id="{EF87B1F4-2459-E056-CB07-ADD3F3B6C4B3}"/>
              </a:ext>
            </a:extLst>
          </p:cNvPr>
          <p:cNvSpPr/>
          <p:nvPr/>
        </p:nvSpPr>
        <p:spPr>
          <a:xfrm>
            <a:off x="4970346" y="2181764"/>
            <a:ext cx="2810933" cy="1015663"/>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latin typeface="Cambria" panose="02040503050406030204" pitchFamily="18" charset="0"/>
                <a:ea typeface="Cambria" panose="02040503050406030204" pitchFamily="18" charset="0"/>
              </a:rPr>
              <a:t>tủi thân</a:t>
            </a:r>
            <a:endParaRPr lang="en-US" sz="4000" b="1" dirty="0">
              <a:solidFill>
                <a:schemeClr val="tx1"/>
              </a:solidFill>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56ED85C4-5D36-BA92-6622-E0AACCD272A2}"/>
              </a:ext>
            </a:extLst>
          </p:cNvPr>
          <p:cNvSpPr/>
          <p:nvPr/>
        </p:nvSpPr>
        <p:spPr>
          <a:xfrm>
            <a:off x="4970345" y="3341731"/>
            <a:ext cx="2810933" cy="1015663"/>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latin typeface="Cambria" panose="02040503050406030204" pitchFamily="18" charset="0"/>
                <a:ea typeface="Cambria" panose="02040503050406030204" pitchFamily="18" charset="0"/>
              </a:rPr>
              <a:t>dịu dàng</a:t>
            </a:r>
            <a:endParaRPr lang="en-US" sz="4000" b="1" dirty="0">
              <a:solidFill>
                <a:schemeClr val="tx1"/>
              </a:solidFill>
              <a:latin typeface="Cambria" panose="02040503050406030204" pitchFamily="18" charset="0"/>
              <a:ea typeface="Cambria" panose="02040503050406030204" pitchFamily="18" charset="0"/>
            </a:endParaRPr>
          </a:p>
        </p:txBody>
      </p:sp>
      <p:sp>
        <p:nvSpPr>
          <p:cNvPr id="16" name="Rectangle: Rounded Corners 15">
            <a:extLst>
              <a:ext uri="{FF2B5EF4-FFF2-40B4-BE49-F238E27FC236}">
                <a16:creationId xmlns:a16="http://schemas.microsoft.com/office/drawing/2014/main" id="{B703C87F-DC8B-7915-94A7-E3E61BC1A904}"/>
              </a:ext>
            </a:extLst>
          </p:cNvPr>
          <p:cNvSpPr/>
          <p:nvPr/>
        </p:nvSpPr>
        <p:spPr>
          <a:xfrm>
            <a:off x="905184" y="4562553"/>
            <a:ext cx="2988839" cy="1015663"/>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latin typeface="Cambria" panose="02040503050406030204" pitchFamily="18" charset="0"/>
                <a:ea typeface="Cambria" panose="02040503050406030204" pitchFamily="18" charset="0"/>
              </a:rPr>
              <a:t>Xu-di</a:t>
            </a:r>
            <a:endParaRPr lang="en-US" sz="4000" b="1" dirty="0">
              <a:solidFill>
                <a:schemeClr val="tx1"/>
              </a:solidFill>
              <a:latin typeface="Cambria" panose="02040503050406030204" pitchFamily="18" charset="0"/>
              <a:ea typeface="Cambria" panose="02040503050406030204" pitchFamily="18" charset="0"/>
            </a:endParaRPr>
          </a:p>
        </p:txBody>
      </p:sp>
      <p:sp>
        <p:nvSpPr>
          <p:cNvPr id="17" name="Rectangle: Rounded Corners 16">
            <a:extLst>
              <a:ext uri="{FF2B5EF4-FFF2-40B4-BE49-F238E27FC236}">
                <a16:creationId xmlns:a16="http://schemas.microsoft.com/office/drawing/2014/main" id="{4B181D18-2BC2-02F9-86FD-2062F21883F7}"/>
              </a:ext>
            </a:extLst>
          </p:cNvPr>
          <p:cNvSpPr/>
          <p:nvPr/>
        </p:nvSpPr>
        <p:spPr>
          <a:xfrm>
            <a:off x="4864940" y="4501698"/>
            <a:ext cx="2810933" cy="1015663"/>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latin typeface="Cambria" panose="02040503050406030204" pitchFamily="18" charset="0"/>
                <a:ea typeface="Cambria" panose="02040503050406030204" pitchFamily="18" charset="0"/>
              </a:rPr>
              <a:t>Pam</a:t>
            </a:r>
            <a:endParaRPr lang="en-US" sz="4000" b="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81686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1A48F3-E4CD-EF87-C1AF-246EFE1D12B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044B4D1-F50D-D86C-D980-D2A23D9E61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A house in a green field with mountains in the background&#10;&#10;Description automatically generated">
            <a:extLst>
              <a:ext uri="{FF2B5EF4-FFF2-40B4-BE49-F238E27FC236}">
                <a16:creationId xmlns:a16="http://schemas.microsoft.com/office/drawing/2014/main" id="{61DAA447-2610-3942-25FF-EDA0DA40D648}"/>
              </a:ext>
            </a:extLst>
          </p:cNvPr>
          <p:cNvPicPr>
            <a:picLocks noChangeAspect="1"/>
          </p:cNvPicPr>
          <p:nvPr/>
        </p:nvPicPr>
        <p:blipFill>
          <a:blip r:embed="rId2">
            <a:extLst>
              <a:ext uri="{28A0092B-C50C-407E-A947-70E740481C1C}">
                <a14:useLocalDpi xmlns:a14="http://schemas.microsoft.com/office/drawing/2010/main" val="0"/>
              </a:ext>
            </a:extLst>
          </a:blip>
          <a:srcRect t="10017"/>
          <a:stretch/>
        </p:blipFill>
        <p:spPr>
          <a:xfrm>
            <a:off x="20" y="1282"/>
            <a:ext cx="12191980" cy="6856718"/>
          </a:xfrm>
          <a:prstGeom prst="rect">
            <a:avLst/>
          </a:prstGeom>
        </p:spPr>
      </p:pic>
      <p:pic>
        <p:nvPicPr>
          <p:cNvPr id="9" name="Picture 8" descr="A cartoon of a house&#10;&#10;Description automatically generated">
            <a:extLst>
              <a:ext uri="{FF2B5EF4-FFF2-40B4-BE49-F238E27FC236}">
                <a16:creationId xmlns:a16="http://schemas.microsoft.com/office/drawing/2014/main" id="{46505BF0-E63E-88D2-AD6C-4F97574FCB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14" y="2030133"/>
            <a:ext cx="12331991" cy="4826585"/>
          </a:xfrm>
          <a:prstGeom prst="rect">
            <a:avLst/>
          </a:prstGeom>
        </p:spPr>
      </p:pic>
      <p:pic>
        <p:nvPicPr>
          <p:cNvPr id="12" name="Picture 11" descr="A green and white logo&#10;&#10;Description automatically generated">
            <a:extLst>
              <a:ext uri="{FF2B5EF4-FFF2-40B4-BE49-F238E27FC236}">
                <a16:creationId xmlns:a16="http://schemas.microsoft.com/office/drawing/2014/main" id="{73744808-D66D-ABE8-9D5E-4D42997AFFE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1514" y="-204198"/>
            <a:ext cx="1660977" cy="1660977"/>
          </a:xfrm>
          <a:prstGeom prst="rect">
            <a:avLst/>
          </a:prstGeom>
        </p:spPr>
      </p:pic>
      <p:pic>
        <p:nvPicPr>
          <p:cNvPr id="4" name="Picture 3">
            <a:extLst>
              <a:ext uri="{FF2B5EF4-FFF2-40B4-BE49-F238E27FC236}">
                <a16:creationId xmlns:a16="http://schemas.microsoft.com/office/drawing/2014/main" id="{988B34C2-D046-CB77-9ACA-0B603788D28C}"/>
              </a:ext>
            </a:extLst>
          </p:cNvPr>
          <p:cNvPicPr>
            <a:picLocks noChangeAspect="1"/>
          </p:cNvPicPr>
          <p:nvPr/>
        </p:nvPicPr>
        <p:blipFill>
          <a:blip r:embed="rId5"/>
          <a:stretch>
            <a:fillRect/>
          </a:stretch>
        </p:blipFill>
        <p:spPr>
          <a:xfrm>
            <a:off x="1519463" y="196809"/>
            <a:ext cx="7365664" cy="1974198"/>
          </a:xfrm>
          <a:prstGeom prst="rect">
            <a:avLst/>
          </a:prstGeom>
        </p:spPr>
      </p:pic>
      <p:sp>
        <p:nvSpPr>
          <p:cNvPr id="6" name="Rectangle: Rounded Corners 5">
            <a:extLst>
              <a:ext uri="{FF2B5EF4-FFF2-40B4-BE49-F238E27FC236}">
                <a16:creationId xmlns:a16="http://schemas.microsoft.com/office/drawing/2014/main" id="{B8DBBD7E-62AA-1EAB-CEF4-4C9C7D812BF3}"/>
              </a:ext>
            </a:extLst>
          </p:cNvPr>
          <p:cNvSpPr/>
          <p:nvPr/>
        </p:nvSpPr>
        <p:spPr>
          <a:xfrm>
            <a:off x="317355" y="2028851"/>
            <a:ext cx="10078503" cy="3523537"/>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000" dirty="0">
                <a:solidFill>
                  <a:schemeClr val="tx1"/>
                </a:solidFill>
                <a:latin typeface="Tahoma" panose="020B0604030504040204" pitchFamily="34" charset="0"/>
                <a:ea typeface="Tahoma" panose="020B0604030504040204" pitchFamily="34" charset="0"/>
                <a:cs typeface="Tahoma" panose="020B0604030504040204" pitchFamily="34" charset="0"/>
              </a:rPr>
              <a:t>Chúng tôi thường bí mật làm những giỏ hoa rực rỡ, đặt lên bậc thềm nhà người quen hoặc bạn bè, gõ cửa rồi ba chân bốn cẳng chạy trốn thật nhanh.</a:t>
            </a:r>
            <a:endParaRPr lang="en-US" sz="4000" b="1" dirty="0">
              <a:solidFill>
                <a:schemeClr val="tx1"/>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D487DAC9-A438-12CE-1DB8-4B6E4A2947E1}"/>
              </a:ext>
            </a:extLst>
          </p:cNvPr>
          <p:cNvSpPr txBox="1"/>
          <p:nvPr/>
        </p:nvSpPr>
        <p:spPr>
          <a:xfrm>
            <a:off x="4312785" y="3164174"/>
            <a:ext cx="315685" cy="830997"/>
          </a:xfrm>
          <a:prstGeom prst="rect">
            <a:avLst/>
          </a:prstGeom>
          <a:noFill/>
        </p:spPr>
        <p:txBody>
          <a:bodyPr wrap="square" rtlCol="0">
            <a:spAutoFit/>
          </a:bodyPr>
          <a:lstStyle/>
          <a:p>
            <a:r>
              <a:rPr lang="vi-VN" sz="4800" dirty="0">
                <a:solidFill>
                  <a:srgbClr val="002060"/>
                </a:solidFill>
              </a:rPr>
              <a:t>/</a:t>
            </a:r>
            <a:endParaRPr lang="en-SG" sz="4800" dirty="0">
              <a:solidFill>
                <a:srgbClr val="002060"/>
              </a:solidFill>
            </a:endParaRPr>
          </a:p>
        </p:txBody>
      </p:sp>
      <p:sp>
        <p:nvSpPr>
          <p:cNvPr id="8" name="TextBox 7">
            <a:extLst>
              <a:ext uri="{FF2B5EF4-FFF2-40B4-BE49-F238E27FC236}">
                <a16:creationId xmlns:a16="http://schemas.microsoft.com/office/drawing/2014/main" id="{3F7D9DB9-6AE1-778B-D10F-22E51C76F2CD}"/>
              </a:ext>
            </a:extLst>
          </p:cNvPr>
          <p:cNvSpPr txBox="1"/>
          <p:nvPr/>
        </p:nvSpPr>
        <p:spPr>
          <a:xfrm>
            <a:off x="6466180" y="3783077"/>
            <a:ext cx="315685" cy="830997"/>
          </a:xfrm>
          <a:prstGeom prst="rect">
            <a:avLst/>
          </a:prstGeom>
          <a:noFill/>
        </p:spPr>
        <p:txBody>
          <a:bodyPr wrap="square" rtlCol="0">
            <a:spAutoFit/>
          </a:bodyPr>
          <a:lstStyle/>
          <a:p>
            <a:r>
              <a:rPr lang="vi-VN" sz="4800" dirty="0">
                <a:solidFill>
                  <a:srgbClr val="002060"/>
                </a:solidFill>
              </a:rPr>
              <a:t>/</a:t>
            </a:r>
            <a:endParaRPr lang="en-SG" sz="4800" dirty="0">
              <a:solidFill>
                <a:srgbClr val="002060"/>
              </a:solidFill>
            </a:endParaRPr>
          </a:p>
        </p:txBody>
      </p:sp>
      <p:sp>
        <p:nvSpPr>
          <p:cNvPr id="11" name="TextBox 10">
            <a:extLst>
              <a:ext uri="{FF2B5EF4-FFF2-40B4-BE49-F238E27FC236}">
                <a16:creationId xmlns:a16="http://schemas.microsoft.com/office/drawing/2014/main" id="{7C68874B-9E1F-E0F8-E0DA-4BFF13675689}"/>
              </a:ext>
            </a:extLst>
          </p:cNvPr>
          <p:cNvSpPr txBox="1"/>
          <p:nvPr/>
        </p:nvSpPr>
        <p:spPr>
          <a:xfrm>
            <a:off x="9177358" y="4306534"/>
            <a:ext cx="540024" cy="830997"/>
          </a:xfrm>
          <a:prstGeom prst="rect">
            <a:avLst/>
          </a:prstGeom>
          <a:noFill/>
        </p:spPr>
        <p:txBody>
          <a:bodyPr wrap="square" rtlCol="0">
            <a:spAutoFit/>
          </a:bodyPr>
          <a:lstStyle/>
          <a:p>
            <a:r>
              <a:rPr lang="vi-VN" sz="4800" dirty="0">
                <a:solidFill>
                  <a:srgbClr val="002060"/>
                </a:solidFill>
              </a:rPr>
              <a:t>//</a:t>
            </a:r>
            <a:endParaRPr lang="en-SG" sz="4800" dirty="0">
              <a:solidFill>
                <a:srgbClr val="002060"/>
              </a:solidFill>
            </a:endParaRPr>
          </a:p>
        </p:txBody>
      </p:sp>
    </p:spTree>
    <p:extLst>
      <p:ext uri="{BB962C8B-B14F-4D97-AF65-F5344CB8AC3E}">
        <p14:creationId xmlns:p14="http://schemas.microsoft.com/office/powerpoint/2010/main" val="1123982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93</TotalTime>
  <Words>1365</Words>
  <Application>Microsoft Office PowerPoint</Application>
  <PresentationFormat>Widescreen</PresentationFormat>
  <Paragraphs>58</Paragraphs>
  <Slides>23</Slides>
  <Notes>1</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23</vt:i4>
      </vt:variant>
    </vt:vector>
  </HeadingPairs>
  <TitlesOfParts>
    <vt:vector size="39" baseType="lpstr">
      <vt:lpstr>#9Slide07 IcielKoni</vt:lpstr>
      <vt:lpstr>Aptos</vt:lpstr>
      <vt:lpstr>Aptos Display</vt:lpstr>
      <vt:lpstr>Arial</vt:lpstr>
      <vt:lpstr>Calibri</vt:lpstr>
      <vt:lpstr>Cambria</vt:lpstr>
      <vt:lpstr>Cambria Bold</vt:lpstr>
      <vt:lpstr>等线</vt:lpstr>
      <vt:lpstr>Forte</vt:lpstr>
      <vt:lpstr>SVN-Newton</vt:lpstr>
      <vt:lpstr>Tahoma</vt:lpstr>
      <vt:lpstr>Times New Roman</vt:lpstr>
      <vt:lpstr>zihun7hao-wennuantongzhiti</vt:lpstr>
      <vt:lpstr>胡晓波男神体</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lastModifiedBy>Laptop T&amp;T</cp:lastModifiedBy>
  <cp:revision>8</cp:revision>
  <dcterms:created xsi:type="dcterms:W3CDTF">2024-12-10T21:57:56Z</dcterms:created>
  <dcterms:modified xsi:type="dcterms:W3CDTF">2024-12-15T12:51:27Z</dcterms:modified>
</cp:coreProperties>
</file>