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"/>
  </p:notesMasterIdLst>
  <p:sldIdLst>
    <p:sldId id="262" r:id="rId2"/>
    <p:sldId id="329" r:id="rId3"/>
    <p:sldId id="33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E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DDD14-6E20-46F1-9E89-0D11E4996233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5A369-B68B-4A10-9430-B25532A0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0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10/20/2025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9668831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945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2566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917957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711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398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144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844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0999581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84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9621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20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35373-9421-EB19-80A9-146235F8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17" y="3765063"/>
            <a:ext cx="9128185" cy="22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5270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942975" y="109343"/>
            <a:ext cx="9753600" cy="3569736"/>
          </a:xfrm>
          <a:custGeom>
            <a:avLst/>
            <a:gdLst>
              <a:gd name="connsiteX0" fmla="*/ 0 w 9753600"/>
              <a:gd name="connsiteY0" fmla="*/ 357330 h 3569736"/>
              <a:gd name="connsiteX1" fmla="*/ 479899 w 9753600"/>
              <a:gd name="connsiteY1" fmla="*/ 0 h 3569736"/>
              <a:gd name="connsiteX2" fmla="*/ 9273699 w 9753600"/>
              <a:gd name="connsiteY2" fmla="*/ 0 h 3569736"/>
              <a:gd name="connsiteX3" fmla="*/ 9753600 w 9753600"/>
              <a:gd name="connsiteY3" fmla="*/ 357330 h 3569736"/>
              <a:gd name="connsiteX4" fmla="*/ 9753600 w 9753600"/>
              <a:gd name="connsiteY4" fmla="*/ 3212405 h 3569736"/>
              <a:gd name="connsiteX5" fmla="*/ 9273699 w 9753600"/>
              <a:gd name="connsiteY5" fmla="*/ 3569736 h 3569736"/>
              <a:gd name="connsiteX6" fmla="*/ 479899 w 9753600"/>
              <a:gd name="connsiteY6" fmla="*/ 3569736 h 3569736"/>
              <a:gd name="connsiteX7" fmla="*/ 0 w 9753600"/>
              <a:gd name="connsiteY7" fmla="*/ 3212405 h 3569736"/>
              <a:gd name="connsiteX8" fmla="*/ 0 w 9753600"/>
              <a:gd name="connsiteY8" fmla="*/ 357330 h 3569736"/>
              <a:gd name="connsiteX0" fmla="*/ 0 w 9753600"/>
              <a:gd name="connsiteY0" fmla="*/ 357330 h 3569736"/>
              <a:gd name="connsiteX1" fmla="*/ 479899 w 9753600"/>
              <a:gd name="connsiteY1" fmla="*/ 0 h 3569736"/>
              <a:gd name="connsiteX2" fmla="*/ 9273699 w 9753600"/>
              <a:gd name="connsiteY2" fmla="*/ 0 h 3569736"/>
              <a:gd name="connsiteX3" fmla="*/ 9753600 w 9753600"/>
              <a:gd name="connsiteY3" fmla="*/ 357330 h 3569736"/>
              <a:gd name="connsiteX4" fmla="*/ 9753600 w 9753600"/>
              <a:gd name="connsiteY4" fmla="*/ 3212405 h 3569736"/>
              <a:gd name="connsiteX5" fmla="*/ 9273699 w 9753600"/>
              <a:gd name="connsiteY5" fmla="*/ 3569736 h 3569736"/>
              <a:gd name="connsiteX6" fmla="*/ 479899 w 9753600"/>
              <a:gd name="connsiteY6" fmla="*/ 3569736 h 3569736"/>
              <a:gd name="connsiteX7" fmla="*/ 0 w 9753600"/>
              <a:gd name="connsiteY7" fmla="*/ 3212405 h 3569736"/>
              <a:gd name="connsiteX8" fmla="*/ 0 w 9753600"/>
              <a:gd name="connsiteY8" fmla="*/ 357330 h 3569736"/>
              <a:gd name="connsiteX0" fmla="*/ 0 w 9753600"/>
              <a:gd name="connsiteY0" fmla="*/ 357330 h 3569736"/>
              <a:gd name="connsiteX1" fmla="*/ 479899 w 9753600"/>
              <a:gd name="connsiteY1" fmla="*/ 0 h 3569736"/>
              <a:gd name="connsiteX2" fmla="*/ 9273699 w 9753600"/>
              <a:gd name="connsiteY2" fmla="*/ 0 h 3569736"/>
              <a:gd name="connsiteX3" fmla="*/ 9753600 w 9753600"/>
              <a:gd name="connsiteY3" fmla="*/ 357330 h 3569736"/>
              <a:gd name="connsiteX4" fmla="*/ 9753600 w 9753600"/>
              <a:gd name="connsiteY4" fmla="*/ 3212405 h 3569736"/>
              <a:gd name="connsiteX5" fmla="*/ 9273699 w 9753600"/>
              <a:gd name="connsiteY5" fmla="*/ 3569736 h 3569736"/>
              <a:gd name="connsiteX6" fmla="*/ 479899 w 9753600"/>
              <a:gd name="connsiteY6" fmla="*/ 3569736 h 3569736"/>
              <a:gd name="connsiteX7" fmla="*/ 0 w 9753600"/>
              <a:gd name="connsiteY7" fmla="*/ 3212405 h 3569736"/>
              <a:gd name="connsiteX8" fmla="*/ 0 w 9753600"/>
              <a:gd name="connsiteY8" fmla="*/ 357330 h 3569736"/>
              <a:gd name="connsiteX0" fmla="*/ 0 w 9753600"/>
              <a:gd name="connsiteY0" fmla="*/ 357330 h 3569736"/>
              <a:gd name="connsiteX1" fmla="*/ 479899 w 9753600"/>
              <a:gd name="connsiteY1" fmla="*/ 0 h 3569736"/>
              <a:gd name="connsiteX2" fmla="*/ 9273699 w 9753600"/>
              <a:gd name="connsiteY2" fmla="*/ 0 h 3569736"/>
              <a:gd name="connsiteX3" fmla="*/ 9753600 w 9753600"/>
              <a:gd name="connsiteY3" fmla="*/ 357330 h 3569736"/>
              <a:gd name="connsiteX4" fmla="*/ 9753600 w 9753600"/>
              <a:gd name="connsiteY4" fmla="*/ 3212405 h 3569736"/>
              <a:gd name="connsiteX5" fmla="*/ 9273699 w 9753600"/>
              <a:gd name="connsiteY5" fmla="*/ 3569736 h 3569736"/>
              <a:gd name="connsiteX6" fmla="*/ 479899 w 9753600"/>
              <a:gd name="connsiteY6" fmla="*/ 3569736 h 3569736"/>
              <a:gd name="connsiteX7" fmla="*/ 0 w 9753600"/>
              <a:gd name="connsiteY7" fmla="*/ 3212405 h 3569736"/>
              <a:gd name="connsiteX8" fmla="*/ 0 w 9753600"/>
              <a:gd name="connsiteY8" fmla="*/ 357330 h 3569736"/>
              <a:gd name="connsiteX0" fmla="*/ 0 w 9753600"/>
              <a:gd name="connsiteY0" fmla="*/ 357330 h 3569736"/>
              <a:gd name="connsiteX1" fmla="*/ 479899 w 9753600"/>
              <a:gd name="connsiteY1" fmla="*/ 0 h 3569736"/>
              <a:gd name="connsiteX2" fmla="*/ 9273699 w 9753600"/>
              <a:gd name="connsiteY2" fmla="*/ 0 h 3569736"/>
              <a:gd name="connsiteX3" fmla="*/ 9753600 w 9753600"/>
              <a:gd name="connsiteY3" fmla="*/ 357330 h 3569736"/>
              <a:gd name="connsiteX4" fmla="*/ 9753600 w 9753600"/>
              <a:gd name="connsiteY4" fmla="*/ 3212405 h 3569736"/>
              <a:gd name="connsiteX5" fmla="*/ 9273699 w 9753600"/>
              <a:gd name="connsiteY5" fmla="*/ 3569736 h 3569736"/>
              <a:gd name="connsiteX6" fmla="*/ 479899 w 9753600"/>
              <a:gd name="connsiteY6" fmla="*/ 3569736 h 3569736"/>
              <a:gd name="connsiteX7" fmla="*/ 0 w 9753600"/>
              <a:gd name="connsiteY7" fmla="*/ 3212405 h 3569736"/>
              <a:gd name="connsiteX8" fmla="*/ 0 w 9753600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53600" h="3569736" fill="none" extrusionOk="0">
                <a:moveTo>
                  <a:pt x="0" y="357330"/>
                </a:moveTo>
                <a:cubicBezTo>
                  <a:pt x="18865" y="325993"/>
                  <a:pt x="279432" y="-43806"/>
                  <a:pt x="479899" y="0"/>
                </a:cubicBezTo>
                <a:cubicBezTo>
                  <a:pt x="5331095" y="186432"/>
                  <a:pt x="8115198" y="-461269"/>
                  <a:pt x="9273699" y="0"/>
                </a:cubicBezTo>
                <a:cubicBezTo>
                  <a:pt x="9396213" y="-21220"/>
                  <a:pt x="9803484" y="122779"/>
                  <a:pt x="9753600" y="357330"/>
                </a:cubicBezTo>
                <a:cubicBezTo>
                  <a:pt x="9899229" y="1228724"/>
                  <a:pt x="10049070" y="2769892"/>
                  <a:pt x="9753600" y="3212405"/>
                </a:cubicBezTo>
                <a:cubicBezTo>
                  <a:pt x="9675288" y="3481049"/>
                  <a:pt x="9595824" y="3567988"/>
                  <a:pt x="9273699" y="3569736"/>
                </a:cubicBezTo>
                <a:cubicBezTo>
                  <a:pt x="6666630" y="3530376"/>
                  <a:pt x="1803382" y="3451935"/>
                  <a:pt x="479899" y="3569736"/>
                </a:cubicBezTo>
                <a:cubicBezTo>
                  <a:pt x="194989" y="3460206"/>
                  <a:pt x="2971" y="3538904"/>
                  <a:pt x="0" y="3212405"/>
                </a:cubicBezTo>
                <a:cubicBezTo>
                  <a:pt x="-338461" y="1768933"/>
                  <a:pt x="60713" y="625939"/>
                  <a:pt x="0" y="357330"/>
                </a:cubicBezTo>
                <a:close/>
              </a:path>
              <a:path w="9753600" h="3569736" stroke="0" extrusionOk="0">
                <a:moveTo>
                  <a:pt x="0" y="357330"/>
                </a:moveTo>
                <a:cubicBezTo>
                  <a:pt x="-95332" y="201727"/>
                  <a:pt x="278019" y="-66801"/>
                  <a:pt x="479899" y="0"/>
                </a:cubicBezTo>
                <a:cubicBezTo>
                  <a:pt x="1502983" y="-740821"/>
                  <a:pt x="7605127" y="635340"/>
                  <a:pt x="9273699" y="0"/>
                </a:cubicBezTo>
                <a:cubicBezTo>
                  <a:pt x="9415447" y="-11336"/>
                  <a:pt x="9768528" y="232844"/>
                  <a:pt x="9753600" y="357330"/>
                </a:cubicBezTo>
                <a:cubicBezTo>
                  <a:pt x="10293916" y="1237586"/>
                  <a:pt x="10354879" y="2513821"/>
                  <a:pt x="9753600" y="3212405"/>
                </a:cubicBezTo>
                <a:cubicBezTo>
                  <a:pt x="9813708" y="3450849"/>
                  <a:pt x="9466511" y="3548111"/>
                  <a:pt x="9273699" y="3569736"/>
                </a:cubicBezTo>
                <a:cubicBezTo>
                  <a:pt x="5827824" y="3610295"/>
                  <a:pt x="3685311" y="4446884"/>
                  <a:pt x="479899" y="3569736"/>
                </a:cubicBezTo>
                <a:cubicBezTo>
                  <a:pt x="238004" y="3507444"/>
                  <a:pt x="-11860" y="3321334"/>
                  <a:pt x="0" y="3212405"/>
                </a:cubicBezTo>
                <a:cubicBezTo>
                  <a:pt x="-481794" y="2856679"/>
                  <a:pt x="-541795" y="1022867"/>
                  <a:pt x="0" y="357330"/>
                </a:cubicBezTo>
                <a:close/>
              </a:path>
              <a:path w="9753600" h="3569736" fill="none" stroke="0" extrusionOk="0">
                <a:moveTo>
                  <a:pt x="0" y="357330"/>
                </a:moveTo>
                <a:cubicBezTo>
                  <a:pt x="-66766" y="110256"/>
                  <a:pt x="169563" y="17308"/>
                  <a:pt x="479899" y="0"/>
                </a:cubicBezTo>
                <a:cubicBezTo>
                  <a:pt x="5195353" y="4638"/>
                  <a:pt x="7772809" y="297565"/>
                  <a:pt x="9273699" y="0"/>
                </a:cubicBezTo>
                <a:cubicBezTo>
                  <a:pt x="9558556" y="30766"/>
                  <a:pt x="9829944" y="150107"/>
                  <a:pt x="9753600" y="357330"/>
                </a:cubicBezTo>
                <a:cubicBezTo>
                  <a:pt x="9772586" y="1406224"/>
                  <a:pt x="10186183" y="2793098"/>
                  <a:pt x="9753600" y="3212405"/>
                </a:cubicBezTo>
                <a:cubicBezTo>
                  <a:pt x="9752353" y="3497443"/>
                  <a:pt x="9577263" y="3493594"/>
                  <a:pt x="9273699" y="3569736"/>
                </a:cubicBezTo>
                <a:cubicBezTo>
                  <a:pt x="4497616" y="3795241"/>
                  <a:pt x="2684528" y="3739471"/>
                  <a:pt x="479899" y="3569736"/>
                </a:cubicBezTo>
                <a:cubicBezTo>
                  <a:pt x="214983" y="3548929"/>
                  <a:pt x="100032" y="3449508"/>
                  <a:pt x="0" y="3212405"/>
                </a:cubicBezTo>
                <a:cubicBezTo>
                  <a:pt x="-260812" y="1953794"/>
                  <a:pt x="-173706" y="771080"/>
                  <a:pt x="0" y="357330"/>
                </a:cubicBezTo>
                <a:close/>
              </a:path>
              <a:path w="9753600" h="3569736" fill="none" stroke="0" extrusionOk="0">
                <a:moveTo>
                  <a:pt x="0" y="357330"/>
                </a:moveTo>
                <a:cubicBezTo>
                  <a:pt x="-27880" y="225661"/>
                  <a:pt x="263787" y="51553"/>
                  <a:pt x="479899" y="0"/>
                </a:cubicBezTo>
                <a:cubicBezTo>
                  <a:pt x="4439054" y="158041"/>
                  <a:pt x="8180678" y="-368431"/>
                  <a:pt x="9273699" y="0"/>
                </a:cubicBezTo>
                <a:cubicBezTo>
                  <a:pt x="9449994" y="-32742"/>
                  <a:pt x="9792772" y="211449"/>
                  <a:pt x="9753600" y="357330"/>
                </a:cubicBezTo>
                <a:cubicBezTo>
                  <a:pt x="9737429" y="1502028"/>
                  <a:pt x="10049677" y="2666949"/>
                  <a:pt x="9753600" y="3212405"/>
                </a:cubicBezTo>
                <a:cubicBezTo>
                  <a:pt x="9692205" y="3390917"/>
                  <a:pt x="9529678" y="3578106"/>
                  <a:pt x="9273699" y="3569736"/>
                </a:cubicBezTo>
                <a:cubicBezTo>
                  <a:pt x="5774390" y="3420803"/>
                  <a:pt x="3026468" y="3653065"/>
                  <a:pt x="479899" y="3569736"/>
                </a:cubicBezTo>
                <a:cubicBezTo>
                  <a:pt x="242793" y="3554211"/>
                  <a:pt x="-20856" y="3415046"/>
                  <a:pt x="0" y="3212405"/>
                </a:cubicBezTo>
                <a:cubicBezTo>
                  <a:pt x="-263573" y="1929038"/>
                  <a:pt x="93650" y="690752"/>
                  <a:pt x="0" y="357330"/>
                </a:cubicBezTo>
                <a:close/>
              </a:path>
              <a:path w="9753600" h="3569736" fill="none" stroke="0" extrusionOk="0">
                <a:moveTo>
                  <a:pt x="0" y="357330"/>
                </a:moveTo>
                <a:cubicBezTo>
                  <a:pt x="7568" y="270267"/>
                  <a:pt x="275399" y="-14253"/>
                  <a:pt x="479899" y="0"/>
                </a:cubicBezTo>
                <a:cubicBezTo>
                  <a:pt x="4945349" y="452775"/>
                  <a:pt x="8213214" y="-361799"/>
                  <a:pt x="9273699" y="0"/>
                </a:cubicBezTo>
                <a:cubicBezTo>
                  <a:pt x="9407652" y="-13922"/>
                  <a:pt x="9808043" y="161834"/>
                  <a:pt x="9753600" y="357330"/>
                </a:cubicBezTo>
                <a:cubicBezTo>
                  <a:pt x="9761576" y="1372495"/>
                  <a:pt x="10051094" y="2702090"/>
                  <a:pt x="9753600" y="3212405"/>
                </a:cubicBezTo>
                <a:cubicBezTo>
                  <a:pt x="9696339" y="3462737"/>
                  <a:pt x="9563982" y="3547990"/>
                  <a:pt x="9273699" y="3569736"/>
                </a:cubicBezTo>
                <a:cubicBezTo>
                  <a:pt x="6341361" y="3312410"/>
                  <a:pt x="2512256" y="3079302"/>
                  <a:pt x="479899" y="3569736"/>
                </a:cubicBezTo>
                <a:cubicBezTo>
                  <a:pt x="181740" y="3483885"/>
                  <a:pt x="39233" y="3500815"/>
                  <a:pt x="0" y="3212405"/>
                </a:cubicBezTo>
                <a:cubicBezTo>
                  <a:pt x="-327355" y="1825431"/>
                  <a:pt x="58670" y="648701"/>
                  <a:pt x="0" y="357330"/>
                </a:cubicBezTo>
                <a:close/>
              </a:path>
              <a:path w="9753600" h="3569736" fill="none" stroke="0" extrusionOk="0">
                <a:moveTo>
                  <a:pt x="0" y="357330"/>
                </a:moveTo>
                <a:cubicBezTo>
                  <a:pt x="15247" y="289001"/>
                  <a:pt x="274528" y="-25252"/>
                  <a:pt x="479899" y="0"/>
                </a:cubicBezTo>
                <a:cubicBezTo>
                  <a:pt x="5093663" y="277813"/>
                  <a:pt x="8138316" y="-392034"/>
                  <a:pt x="9273699" y="0"/>
                </a:cubicBezTo>
                <a:cubicBezTo>
                  <a:pt x="9368184" y="-16891"/>
                  <a:pt x="9827846" y="163133"/>
                  <a:pt x="9753600" y="357330"/>
                </a:cubicBezTo>
                <a:cubicBezTo>
                  <a:pt x="9865246" y="1327028"/>
                  <a:pt x="10056414" y="2759461"/>
                  <a:pt x="9753600" y="3212405"/>
                </a:cubicBezTo>
                <a:cubicBezTo>
                  <a:pt x="9670984" y="3491100"/>
                  <a:pt x="9578687" y="3559976"/>
                  <a:pt x="9273699" y="3569736"/>
                </a:cubicBezTo>
                <a:cubicBezTo>
                  <a:pt x="6336261" y="3266808"/>
                  <a:pt x="2166325" y="3227696"/>
                  <a:pt x="479899" y="3569736"/>
                </a:cubicBezTo>
                <a:cubicBezTo>
                  <a:pt x="191922" y="3473478"/>
                  <a:pt x="35322" y="3522433"/>
                  <a:pt x="0" y="3212405"/>
                </a:cubicBezTo>
                <a:cubicBezTo>
                  <a:pt x="-338416" y="1797388"/>
                  <a:pt x="60015" y="640841"/>
                  <a:pt x="0" y="35733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C698C8F-6C1C-9577-EF86-130E0DBC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7DDAE1E-5FF7-7F83-AC7A-E4631025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B1BF32F-C4BC-C406-BD90-4C407AF73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 descr="A white and pink text with black background&#10;&#10;Description automatically generated">
            <a:extLst>
              <a:ext uri="{FF2B5EF4-FFF2-40B4-BE49-F238E27FC236}">
                <a16:creationId xmlns:a16="http://schemas.microsoft.com/office/drawing/2014/main" id="{17EE8C3F-A060-882F-319E-ED76F6B5AD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6" y="576262"/>
            <a:ext cx="3552824" cy="1530073"/>
          </a:xfrm>
          <a:prstGeom prst="rect">
            <a:avLst/>
          </a:prstGeom>
        </p:spPr>
      </p:pic>
      <p:pic>
        <p:nvPicPr>
          <p:cNvPr id="22" name="Picture 21" descr="A yellow and blue text&#10;&#10;Description automatically generated">
            <a:extLst>
              <a:ext uri="{FF2B5EF4-FFF2-40B4-BE49-F238E27FC236}">
                <a16:creationId xmlns:a16="http://schemas.microsoft.com/office/drawing/2014/main" id="{582047AF-80DF-E8E5-9026-EA95C0314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62087"/>
            <a:ext cx="9753600" cy="2409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5BFA3D-B5EB-54BA-7E7D-33DDA0227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6242" y="433101"/>
            <a:ext cx="3834716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61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A56B6-A37B-7740-AF58-A3D01994C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097" y="4086225"/>
            <a:ext cx="9195309" cy="184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59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iCiel Altus</vt:lpstr>
      <vt:lpstr>2_Office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2024-07-03T03:07:48Z</dcterms:created>
  <dcterms:modified xsi:type="dcterms:W3CDTF">2025-10-20T03:39:46Z</dcterms:modified>
</cp:coreProperties>
</file>