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7" r:id="rId3"/>
    <p:sldId id="307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2024-06-28T13:26:59Z</dcterms:created>
  <dcterms:modified xsi:type="dcterms:W3CDTF">2025-10-20T03:36:40Z</dcterms:modified>
</cp:coreProperties>
</file>