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FD7EB"/>
    <a:srgbClr val="50A13B"/>
    <a:srgbClr val="CBD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59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AA54B-9B87-4F4A-9BDE-28C7D2AB3B9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9AEC7-AFB6-4A89-B324-54AF12C45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2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97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65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3BB624-9233-68D7-3D4B-441ED8442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0"/>
            <a:ext cx="12192000" cy="68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0"/>
            <a:ext cx="12192000" cy="6859177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3697449-ADC1-1C6D-340D-873FDFF0827D}"/>
              </a:ext>
            </a:extLst>
          </p:cNvPr>
          <p:cNvSpPr/>
          <p:nvPr userDrawn="1"/>
        </p:nvSpPr>
        <p:spPr>
          <a:xfrm>
            <a:off x="239843" y="224852"/>
            <a:ext cx="11737298" cy="6460761"/>
          </a:xfrm>
          <a:prstGeom prst="roundRect">
            <a:avLst/>
          </a:prstGeom>
          <a:solidFill>
            <a:schemeClr val="bg1">
              <a:alpha val="93000"/>
            </a:schemeClr>
          </a:solidFill>
          <a:ln w="60325" cmpd="thickThin">
            <a:solidFill>
              <a:schemeClr val="accent2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atin typeface="Barlow Condensed ExtraBold" panose="000009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91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97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70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2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63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D1C7-2724-4A42-AE5E-AA9725A9432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10/20/2025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7922F-6315-4908-B8BD-C5E0166815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1"/>
            <a:ext cx="12192000" cy="6841596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75FA692-1206-1302-122F-94AB3669F5C5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D42765-1E01-7F44-C6C5-8D9C76F5234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8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microsoft.com/office/2007/relationships/hdphoto" Target="../media/hdphoto8.wdp"/><Relationship Id="rId2" Type="http://schemas.openxmlformats.org/officeDocument/2006/relationships/image" Target="../media/image4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microsoft.com/office/2007/relationships/hdphoto" Target="../media/hdphoto7.wdp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4" Type="http://schemas.microsoft.com/office/2007/relationships/hdphoto" Target="../media/hdphoto3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405"/>
            <a:ext cx="5840474" cy="18558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6625" y="103073"/>
            <a:ext cx="11149566" cy="400272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87" y="2160177"/>
            <a:ext cx="4700892" cy="4700892"/>
          </a:xfrm>
          <a:prstGeom prst="rect">
            <a:avLst/>
          </a:prstGeom>
        </p:spPr>
      </p:pic>
      <p:pic>
        <p:nvPicPr>
          <p:cNvPr id="8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1322238" y="6061153"/>
            <a:ext cx="953058" cy="7164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831">
            <a:off x="308982" y="5893455"/>
            <a:ext cx="750959" cy="56454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w Vector PNG HD Image 10 - PNG #4673 - Free PNG Images | Star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3" b="96714" l="0" r="98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237" y="5667308"/>
            <a:ext cx="804779" cy="55577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9804099" y="19010"/>
            <a:ext cx="1705293" cy="866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588" y="-103657"/>
            <a:ext cx="1519199" cy="1389213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874544" y="556491"/>
            <a:ext cx="1705293" cy="866775"/>
          </a:xfrm>
          <a:prstGeom prst="rect">
            <a:avLst/>
          </a:prstGeom>
        </p:spPr>
      </p:pic>
      <p:pic>
        <p:nvPicPr>
          <p:cNvPr id="14" name="Picture 4" descr="Doggy PNG Images With Transparent Background | Free Download On Lovepi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760" y1="31000" x2="38221" y2="36000"/>
                        <a14:foregroundMark x1="70673" y1="38000" x2="71875" y2="50667"/>
                        <a14:foregroundMark x1="34375" y1="89333" x2="42548" y2="88667"/>
                        <a14:foregroundMark x1="50962" y1="88667" x2="57933" y2="88667"/>
                        <a14:foregroundMark x1="26442" y1="84000" x2="32452" y2="87333"/>
                        <a14:foregroundMark x1="34615" y1="50333" x2="34615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7" y="5029818"/>
            <a:ext cx="1132139" cy="8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212" l="9819" r="89968">
                        <a14:foregroundMark x1="33084" y1="37939" x2="43116" y2="48667"/>
                        <a14:foregroundMark x1="52188" y1="39576" x2="64248" y2="44424"/>
                        <a14:foregroundMark x1="63714" y1="38121" x2="51868" y2="50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933" y="1122492"/>
            <a:ext cx="1027737" cy="1810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631" y1="37197" x2="64545" y2="44842"/>
                        <a14:foregroundMark x1="37023" y1="40716" x2="60529" y2="40473"/>
                        <a14:foregroundMark x1="53183" y1="36347" x2="70911" y2="45146"/>
                        <a14:foregroundMark x1="40157" y1="40898" x2="52204" y2="44114"/>
                        <a14:foregroundMark x1="47013" y1="44417" x2="60235" y2="49211"/>
                        <a14:foregroundMark x1="60235" y1="37985" x2="71890" y2="43993"/>
                        <a14:foregroundMark x1="60725" y1="37500" x2="72086" y2="44114"/>
                        <a14:foregroundMark x1="49363" y1="46723" x2="61704" y2="52184"/>
                        <a14:foregroundMark x1="65034" y1="78277" x2="73555" y2="83556"/>
                        <a14:foregroundMark x1="43193" y1="64320" x2="35162" y2="7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6" y="2752757"/>
            <a:ext cx="819207" cy="13228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-103657"/>
            <a:ext cx="1523956" cy="16783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49F248-7D05-ED9B-679C-57875F3C437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 rot="494614">
            <a:off x="8112454" y="5687344"/>
            <a:ext cx="485915" cy="515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9C02F7-3087-D6D5-0F25-FD50D6F67EA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 rot="21155087">
            <a:off x="11266434" y="5660661"/>
            <a:ext cx="485915" cy="515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1E16B9-52C5-ECC4-230C-9F129EB984A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58219" y="287267"/>
            <a:ext cx="2517866" cy="16704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2AD614-C112-7402-950B-FB6007B0A7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81999" y="335066"/>
            <a:ext cx="9083827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0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Barlow Condensed ExtraBold</vt:lpstr>
      <vt:lpstr>Calibri</vt:lpstr>
      <vt:lpstr>SVN-Newton</vt:lpstr>
      <vt:lpstr>Times New Roman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admin</cp:lastModifiedBy>
  <cp:revision>61</cp:revision>
  <dcterms:created xsi:type="dcterms:W3CDTF">2024-01-14T09:34:22Z</dcterms:created>
  <dcterms:modified xsi:type="dcterms:W3CDTF">2025-10-20T03:16:01Z</dcterms:modified>
</cp:coreProperties>
</file>