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#9Slide07 HoneyCream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ECB"/>
    <a:srgbClr val="7AD58C"/>
    <a:srgbClr val="FD7D00"/>
    <a:srgbClr val="C9E265"/>
    <a:srgbClr val="FF6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22" autoAdjust="0"/>
  </p:normalViewPr>
  <p:slideViewPr>
    <p:cSldViewPr>
      <p:cViewPr varScale="1">
        <p:scale>
          <a:sx n="71" d="100"/>
          <a:sy n="71" d="100"/>
        </p:scale>
        <p:origin x="14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50813-60FE-4100-A363-FB7E0E8EC8A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67F0F-1C94-4447-A0F5-DD7ED51D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5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369" y="7620"/>
            <a:ext cx="18844369" cy="102909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#9Slide07 HoneyCream</vt:lpstr>
      <vt:lpstr>SVN-Newton</vt:lpstr>
      <vt:lpstr>Times New Roman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T4_B9_(Tr.29) LuyenTapChung_MNT.pptx</dc:title>
  <dc:creator>admin</dc:creator>
  <cp:lastModifiedBy>admin</cp:lastModifiedBy>
  <cp:revision>65</cp:revision>
  <dcterms:created xsi:type="dcterms:W3CDTF">2006-08-16T00:00:00Z</dcterms:created>
  <dcterms:modified xsi:type="dcterms:W3CDTF">2025-10-20T03:21:58Z</dcterms:modified>
  <dc:identifier>DAGN1pXS1Ns</dc:identifier>
</cp:coreProperties>
</file>