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86" r:id="rId3"/>
    <p:sldId id="327" r:id="rId4"/>
    <p:sldId id="29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BEF2D-30C3-4000-B2D2-12764A5E04E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90065-33C9-4A24-AA2B-1D0B6C92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8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13e681789de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13e681789de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9" name="Google Shape;1939;g10eea31b1e4_0_3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0" name="Google Shape;1940;g10eea31b1e4_0_3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4293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13e681789de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13e681789de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2864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0" name="Google Shape;10;p2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2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2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2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2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2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2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2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2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2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5" name="Google Shape;25;p2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26" name="Google Shape;26;p2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" name="Google Shape;27;p2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" name="Google Shape;33;p2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" name="Google Shape;34;p2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" name="Google Shape;35;p2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" name="Google Shape;36;p2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" name="Google Shape;37;p2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" name="Google Shape;38;p2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" name="Google Shape;39;p2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" name="Google Shape;40;p2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" name="Google Shape;41;p2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" name="Google Shape;42;p2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" name="Google Shape;43;p2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" name="Google Shape;44;p2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" name="Google Shape;45;p2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" name="Google Shape;46;p2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" name="Google Shape;47;p2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" name="Google Shape;48;p2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" name="Google Shape;49;p2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" name="Google Shape;50;p2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" name="Google Shape;51;p2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52" name="Google Shape;52;p2"/>
          <p:cNvSpPr/>
          <p:nvPr/>
        </p:nvSpPr>
        <p:spPr>
          <a:xfrm>
            <a:off x="1947945" y="736577"/>
            <a:ext cx="8309572" cy="5379379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2"/>
          <p:cNvSpPr/>
          <p:nvPr/>
        </p:nvSpPr>
        <p:spPr>
          <a:xfrm>
            <a:off x="10259111" y="4556585"/>
            <a:ext cx="91" cy="1892"/>
          </a:xfrm>
          <a:custGeom>
            <a:avLst/>
            <a:gdLst/>
            <a:ahLst/>
            <a:cxnLst/>
            <a:rect l="l" t="t" r="r" b="b"/>
            <a:pathLst>
              <a:path w="1" h="21" extrusionOk="0">
                <a:moveTo>
                  <a:pt x="1" y="21"/>
                </a:moveTo>
                <a:lnTo>
                  <a:pt x="1" y="1"/>
                </a:lnTo>
                <a:cubicBezTo>
                  <a:pt x="1" y="11"/>
                  <a:pt x="1" y="11"/>
                  <a:pt x="1" y="11"/>
                </a:cubicBezTo>
                <a:cubicBezTo>
                  <a:pt x="1" y="21"/>
                  <a:pt x="1" y="21"/>
                  <a:pt x="1" y="2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2"/>
          <p:cNvSpPr/>
          <p:nvPr/>
        </p:nvSpPr>
        <p:spPr>
          <a:xfrm>
            <a:off x="10259111" y="4656028"/>
            <a:ext cx="991" cy="8197"/>
          </a:xfrm>
          <a:custGeom>
            <a:avLst/>
            <a:gdLst/>
            <a:ahLst/>
            <a:cxnLst/>
            <a:rect l="l" t="t" r="r" b="b"/>
            <a:pathLst>
              <a:path w="11" h="91" extrusionOk="0">
                <a:moveTo>
                  <a:pt x="11" y="1"/>
                </a:moveTo>
                <a:cubicBezTo>
                  <a:pt x="1" y="11"/>
                  <a:pt x="1" y="31"/>
                  <a:pt x="1" y="51"/>
                </a:cubicBezTo>
                <a:cubicBezTo>
                  <a:pt x="1" y="61"/>
                  <a:pt x="1" y="80"/>
                  <a:pt x="11" y="90"/>
                </a:cubicBezTo>
                <a:lnTo>
                  <a:pt x="11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2"/>
          <p:cNvSpPr/>
          <p:nvPr/>
        </p:nvSpPr>
        <p:spPr>
          <a:xfrm>
            <a:off x="10259111" y="4757364"/>
            <a:ext cx="1892" cy="10809"/>
          </a:xfrm>
          <a:custGeom>
            <a:avLst/>
            <a:gdLst/>
            <a:ahLst/>
            <a:cxnLst/>
            <a:rect l="l" t="t" r="r" b="b"/>
            <a:pathLst>
              <a:path w="21" h="120" extrusionOk="0">
                <a:moveTo>
                  <a:pt x="20" y="0"/>
                </a:moveTo>
                <a:cubicBezTo>
                  <a:pt x="1" y="20"/>
                  <a:pt x="1" y="40"/>
                  <a:pt x="1" y="60"/>
                </a:cubicBezTo>
                <a:cubicBezTo>
                  <a:pt x="1" y="80"/>
                  <a:pt x="1" y="99"/>
                  <a:pt x="20" y="119"/>
                </a:cubicBezTo>
                <a:lnTo>
                  <a:pt x="2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" name="Google Shape;56;p2"/>
          <p:cNvSpPr/>
          <p:nvPr/>
        </p:nvSpPr>
        <p:spPr>
          <a:xfrm>
            <a:off x="10259111" y="4858607"/>
            <a:ext cx="2792" cy="13512"/>
          </a:xfrm>
          <a:custGeom>
            <a:avLst/>
            <a:gdLst/>
            <a:ahLst/>
            <a:cxnLst/>
            <a:rect l="l" t="t" r="r" b="b"/>
            <a:pathLst>
              <a:path w="31" h="150" extrusionOk="0">
                <a:moveTo>
                  <a:pt x="30" y="0"/>
                </a:moveTo>
                <a:cubicBezTo>
                  <a:pt x="11" y="20"/>
                  <a:pt x="1" y="50"/>
                  <a:pt x="1" y="70"/>
                </a:cubicBezTo>
                <a:cubicBezTo>
                  <a:pt x="1" y="100"/>
                  <a:pt x="11" y="129"/>
                  <a:pt x="30" y="149"/>
                </a:cubicBezTo>
                <a:lnTo>
                  <a:pt x="3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2"/>
          <p:cNvSpPr/>
          <p:nvPr/>
        </p:nvSpPr>
        <p:spPr>
          <a:xfrm>
            <a:off x="10259111" y="4960754"/>
            <a:ext cx="3693" cy="14412"/>
          </a:xfrm>
          <a:custGeom>
            <a:avLst/>
            <a:gdLst/>
            <a:ahLst/>
            <a:cxnLst/>
            <a:rect l="l" t="t" r="r" b="b"/>
            <a:pathLst>
              <a:path w="41" h="160" extrusionOk="0">
                <a:moveTo>
                  <a:pt x="40" y="0"/>
                </a:moveTo>
                <a:cubicBezTo>
                  <a:pt x="11" y="20"/>
                  <a:pt x="1" y="40"/>
                  <a:pt x="1" y="80"/>
                </a:cubicBezTo>
                <a:cubicBezTo>
                  <a:pt x="1" y="110"/>
                  <a:pt x="11" y="139"/>
                  <a:pt x="40" y="159"/>
                </a:cubicBezTo>
                <a:lnTo>
                  <a:pt x="4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2"/>
          <p:cNvSpPr/>
          <p:nvPr/>
        </p:nvSpPr>
        <p:spPr>
          <a:xfrm>
            <a:off x="10259112" y="5061998"/>
            <a:ext cx="4593" cy="16213"/>
          </a:xfrm>
          <a:custGeom>
            <a:avLst/>
            <a:gdLst/>
            <a:ahLst/>
            <a:cxnLst/>
            <a:rect l="l" t="t" r="r" b="b"/>
            <a:pathLst>
              <a:path w="51" h="180" extrusionOk="0">
                <a:moveTo>
                  <a:pt x="40" y="0"/>
                </a:moveTo>
                <a:cubicBezTo>
                  <a:pt x="20" y="20"/>
                  <a:pt x="1" y="50"/>
                  <a:pt x="1" y="90"/>
                </a:cubicBezTo>
                <a:cubicBezTo>
                  <a:pt x="1" y="130"/>
                  <a:pt x="20" y="160"/>
                  <a:pt x="50" y="179"/>
                </a:cubicBezTo>
                <a:lnTo>
                  <a:pt x="4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2"/>
          <p:cNvSpPr/>
          <p:nvPr/>
        </p:nvSpPr>
        <p:spPr>
          <a:xfrm>
            <a:off x="10259111" y="5164143"/>
            <a:ext cx="5495" cy="17115"/>
          </a:xfrm>
          <a:custGeom>
            <a:avLst/>
            <a:gdLst/>
            <a:ahLst/>
            <a:cxnLst/>
            <a:rect l="l" t="t" r="r" b="b"/>
            <a:pathLst>
              <a:path w="61" h="190" extrusionOk="0">
                <a:moveTo>
                  <a:pt x="50" y="0"/>
                </a:moveTo>
                <a:cubicBezTo>
                  <a:pt x="20" y="20"/>
                  <a:pt x="1" y="50"/>
                  <a:pt x="1" y="90"/>
                </a:cubicBezTo>
                <a:cubicBezTo>
                  <a:pt x="1" y="140"/>
                  <a:pt x="20" y="170"/>
                  <a:pt x="60" y="189"/>
                </a:cubicBezTo>
                <a:lnTo>
                  <a:pt x="5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2"/>
          <p:cNvSpPr/>
          <p:nvPr/>
        </p:nvSpPr>
        <p:spPr>
          <a:xfrm>
            <a:off x="10259111" y="5266289"/>
            <a:ext cx="6396" cy="18015"/>
          </a:xfrm>
          <a:custGeom>
            <a:avLst/>
            <a:gdLst/>
            <a:ahLst/>
            <a:cxnLst/>
            <a:rect l="l" t="t" r="r" b="b"/>
            <a:pathLst>
              <a:path w="71" h="200" extrusionOk="0">
                <a:moveTo>
                  <a:pt x="60" y="1"/>
                </a:moveTo>
                <a:cubicBezTo>
                  <a:pt x="20" y="10"/>
                  <a:pt x="1" y="50"/>
                  <a:pt x="1" y="100"/>
                </a:cubicBezTo>
                <a:cubicBezTo>
                  <a:pt x="1" y="140"/>
                  <a:pt x="20" y="180"/>
                  <a:pt x="70" y="199"/>
                </a:cubicBezTo>
                <a:lnTo>
                  <a:pt x="6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2"/>
          <p:cNvSpPr/>
          <p:nvPr/>
        </p:nvSpPr>
        <p:spPr>
          <a:xfrm>
            <a:off x="10259111" y="5368434"/>
            <a:ext cx="7296" cy="18015"/>
          </a:xfrm>
          <a:custGeom>
            <a:avLst/>
            <a:gdLst/>
            <a:ahLst/>
            <a:cxnLst/>
            <a:rect l="l" t="t" r="r" b="b"/>
            <a:pathLst>
              <a:path w="81" h="200" extrusionOk="0">
                <a:moveTo>
                  <a:pt x="70" y="1"/>
                </a:moveTo>
                <a:cubicBezTo>
                  <a:pt x="30" y="11"/>
                  <a:pt x="1" y="50"/>
                  <a:pt x="1" y="100"/>
                </a:cubicBezTo>
                <a:cubicBezTo>
                  <a:pt x="1" y="150"/>
                  <a:pt x="30" y="190"/>
                  <a:pt x="80" y="200"/>
                </a:cubicBezTo>
                <a:lnTo>
                  <a:pt x="7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2"/>
          <p:cNvSpPr/>
          <p:nvPr/>
        </p:nvSpPr>
        <p:spPr>
          <a:xfrm>
            <a:off x="10259111" y="5470581"/>
            <a:ext cx="8197" cy="18916"/>
          </a:xfrm>
          <a:custGeom>
            <a:avLst/>
            <a:gdLst/>
            <a:ahLst/>
            <a:cxnLst/>
            <a:rect l="l" t="t" r="r" b="b"/>
            <a:pathLst>
              <a:path w="91" h="210" extrusionOk="0">
                <a:moveTo>
                  <a:pt x="80" y="1"/>
                </a:moveTo>
                <a:cubicBezTo>
                  <a:pt x="30" y="11"/>
                  <a:pt x="1" y="50"/>
                  <a:pt x="1" y="110"/>
                </a:cubicBezTo>
                <a:cubicBezTo>
                  <a:pt x="1" y="160"/>
                  <a:pt x="30" y="200"/>
                  <a:pt x="90" y="210"/>
                </a:cubicBezTo>
                <a:lnTo>
                  <a:pt x="8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2"/>
          <p:cNvSpPr/>
          <p:nvPr/>
        </p:nvSpPr>
        <p:spPr>
          <a:xfrm>
            <a:off x="10259112" y="5572726"/>
            <a:ext cx="9097" cy="19817"/>
          </a:xfrm>
          <a:custGeom>
            <a:avLst/>
            <a:gdLst/>
            <a:ahLst/>
            <a:cxnLst/>
            <a:rect l="l" t="t" r="r" b="b"/>
            <a:pathLst>
              <a:path w="101" h="220" extrusionOk="0">
                <a:moveTo>
                  <a:pt x="90" y="1"/>
                </a:moveTo>
                <a:cubicBezTo>
                  <a:pt x="40" y="11"/>
                  <a:pt x="1" y="51"/>
                  <a:pt x="1" y="110"/>
                </a:cubicBezTo>
                <a:cubicBezTo>
                  <a:pt x="1" y="170"/>
                  <a:pt x="40" y="210"/>
                  <a:pt x="100" y="220"/>
                </a:cubicBezTo>
                <a:lnTo>
                  <a:pt x="9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2"/>
          <p:cNvSpPr/>
          <p:nvPr/>
        </p:nvSpPr>
        <p:spPr>
          <a:xfrm>
            <a:off x="10259112" y="5674872"/>
            <a:ext cx="9097" cy="19817"/>
          </a:xfrm>
          <a:custGeom>
            <a:avLst/>
            <a:gdLst/>
            <a:ahLst/>
            <a:cxnLst/>
            <a:rect l="l" t="t" r="r" b="b"/>
            <a:pathLst>
              <a:path w="101" h="220" extrusionOk="0">
                <a:moveTo>
                  <a:pt x="100" y="1"/>
                </a:moveTo>
                <a:cubicBezTo>
                  <a:pt x="40" y="1"/>
                  <a:pt x="1" y="51"/>
                  <a:pt x="1" y="110"/>
                </a:cubicBezTo>
                <a:cubicBezTo>
                  <a:pt x="1" y="170"/>
                  <a:pt x="40" y="220"/>
                  <a:pt x="100" y="220"/>
                </a:cubicBezTo>
                <a:lnTo>
                  <a:pt x="10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2"/>
          <p:cNvSpPr/>
          <p:nvPr/>
        </p:nvSpPr>
        <p:spPr>
          <a:xfrm>
            <a:off x="10259111" y="5777917"/>
            <a:ext cx="9908" cy="19817"/>
          </a:xfrm>
          <a:custGeom>
            <a:avLst/>
            <a:gdLst/>
            <a:ahLst/>
            <a:cxnLst/>
            <a:rect l="l" t="t" r="r" b="b"/>
            <a:pathLst>
              <a:path w="110" h="220" extrusionOk="0">
                <a:moveTo>
                  <a:pt x="100" y="1"/>
                </a:moveTo>
                <a:cubicBezTo>
                  <a:pt x="40" y="1"/>
                  <a:pt x="1" y="51"/>
                  <a:pt x="1" y="110"/>
                </a:cubicBezTo>
                <a:cubicBezTo>
                  <a:pt x="1" y="170"/>
                  <a:pt x="40" y="220"/>
                  <a:pt x="100" y="220"/>
                </a:cubicBezTo>
                <a:cubicBezTo>
                  <a:pt x="110" y="220"/>
                  <a:pt x="110" y="210"/>
                  <a:pt x="110" y="210"/>
                </a:cubicBezTo>
                <a:lnTo>
                  <a:pt x="11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" name="Google Shape;66;p2"/>
          <p:cNvSpPr/>
          <p:nvPr/>
        </p:nvSpPr>
        <p:spPr>
          <a:xfrm>
            <a:off x="10259112" y="5880064"/>
            <a:ext cx="10809" cy="19817"/>
          </a:xfrm>
          <a:custGeom>
            <a:avLst/>
            <a:gdLst/>
            <a:ahLst/>
            <a:cxnLst/>
            <a:rect l="l" t="t" r="r" b="b"/>
            <a:pathLst>
              <a:path w="120" h="220" extrusionOk="0">
                <a:moveTo>
                  <a:pt x="100" y="1"/>
                </a:moveTo>
                <a:cubicBezTo>
                  <a:pt x="40" y="1"/>
                  <a:pt x="1" y="51"/>
                  <a:pt x="1" y="110"/>
                </a:cubicBezTo>
                <a:cubicBezTo>
                  <a:pt x="1" y="170"/>
                  <a:pt x="40" y="220"/>
                  <a:pt x="100" y="220"/>
                </a:cubicBezTo>
                <a:cubicBezTo>
                  <a:pt x="110" y="220"/>
                  <a:pt x="120" y="220"/>
                  <a:pt x="120" y="210"/>
                </a:cubicBezTo>
                <a:lnTo>
                  <a:pt x="12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2"/>
          <p:cNvSpPr/>
          <p:nvPr/>
        </p:nvSpPr>
        <p:spPr>
          <a:xfrm>
            <a:off x="10259111" y="5982298"/>
            <a:ext cx="11709" cy="19727"/>
          </a:xfrm>
          <a:custGeom>
            <a:avLst/>
            <a:gdLst/>
            <a:ahLst/>
            <a:cxnLst/>
            <a:rect l="l" t="t" r="r" b="b"/>
            <a:pathLst>
              <a:path w="130" h="219" extrusionOk="0">
                <a:moveTo>
                  <a:pt x="100" y="0"/>
                </a:moveTo>
                <a:cubicBezTo>
                  <a:pt x="40" y="0"/>
                  <a:pt x="1" y="50"/>
                  <a:pt x="1" y="109"/>
                </a:cubicBezTo>
                <a:cubicBezTo>
                  <a:pt x="1" y="169"/>
                  <a:pt x="40" y="219"/>
                  <a:pt x="100" y="219"/>
                </a:cubicBezTo>
                <a:lnTo>
                  <a:pt x="130" y="219"/>
                </a:lnTo>
                <a:lnTo>
                  <a:pt x="130" y="10"/>
                </a:lnTo>
                <a:cubicBezTo>
                  <a:pt x="120" y="10"/>
                  <a:pt x="110" y="0"/>
                  <a:pt x="10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2"/>
          <p:cNvSpPr/>
          <p:nvPr/>
        </p:nvSpPr>
        <p:spPr>
          <a:xfrm>
            <a:off x="1920202" y="736578"/>
            <a:ext cx="8351639" cy="767183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2"/>
          <p:cNvSpPr/>
          <p:nvPr/>
        </p:nvSpPr>
        <p:spPr>
          <a:xfrm>
            <a:off x="9135755" y="1034817"/>
            <a:ext cx="193200" cy="1932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2"/>
          <p:cNvSpPr/>
          <p:nvPr/>
        </p:nvSpPr>
        <p:spPr>
          <a:xfrm>
            <a:off x="9440821" y="1034817"/>
            <a:ext cx="193200" cy="1932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2"/>
          <p:cNvSpPr/>
          <p:nvPr/>
        </p:nvSpPr>
        <p:spPr>
          <a:xfrm>
            <a:off x="9745888" y="1034817"/>
            <a:ext cx="193200" cy="1932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pic>
        <p:nvPicPr>
          <p:cNvPr id="72" name="Google Shape;72;p2"/>
          <p:cNvPicPr preferRelativeResize="0"/>
          <p:nvPr/>
        </p:nvPicPr>
        <p:blipFill rotWithShape="1">
          <a:blip r:embed="rId2">
            <a:alphaModFix/>
          </a:blip>
          <a:srcRect l="15881" t="21982" r="15956" b="10399"/>
          <a:stretch/>
        </p:blipFill>
        <p:spPr>
          <a:xfrm>
            <a:off x="1936667" y="1507667"/>
            <a:ext cx="8310503" cy="463713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"/>
          <p:cNvSpPr/>
          <p:nvPr/>
        </p:nvSpPr>
        <p:spPr>
          <a:xfrm rot="-676558">
            <a:off x="454788" y="1613204"/>
            <a:ext cx="983397" cy="1638424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2"/>
          <p:cNvSpPr txBox="1">
            <a:spLocks noGrp="1"/>
          </p:cNvSpPr>
          <p:nvPr>
            <p:ph type="ctrTitle"/>
          </p:nvPr>
        </p:nvSpPr>
        <p:spPr>
          <a:xfrm>
            <a:off x="3514000" y="1150908"/>
            <a:ext cx="5164000" cy="88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2400" b="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75" name="Google Shape;75;p2"/>
          <p:cNvSpPr txBox="1">
            <a:spLocks noGrp="1"/>
          </p:cNvSpPr>
          <p:nvPr>
            <p:ph type="subTitle" idx="1"/>
          </p:nvPr>
        </p:nvSpPr>
        <p:spPr>
          <a:xfrm>
            <a:off x="4211800" y="5345467"/>
            <a:ext cx="3768400" cy="8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9739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 preserve="1" userDrawn="1">
  <p:cSld name="1_Title only 2"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2" name="Google Shape;1342;p24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343" name="Google Shape;1343;p2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4" name="Google Shape;1344;p2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5" name="Google Shape;1345;p2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6" name="Google Shape;1346;p2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7" name="Google Shape;1347;p2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8" name="Google Shape;1348;p2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9" name="Google Shape;1349;p2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0" name="Google Shape;1350;p2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1" name="Google Shape;1351;p2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2" name="Google Shape;1352;p2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3" name="Google Shape;1353;p2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4" name="Google Shape;1354;p2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5" name="Google Shape;1355;p2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6" name="Google Shape;1356;p2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7" name="Google Shape;1357;p2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8" name="Google Shape;1358;p2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359" name="Google Shape;1359;p2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3" name="Google Shape;1363;p2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4" name="Google Shape;1364;p2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5" name="Google Shape;1365;p2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6" name="Google Shape;1366;p2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7" name="Google Shape;1367;p2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8" name="Google Shape;1368;p2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9" name="Google Shape;1369;p2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0" name="Google Shape;1370;p2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1" name="Google Shape;1371;p2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2" name="Google Shape;1372;p2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3" name="Google Shape;1373;p2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4" name="Google Shape;1374;p2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5" name="Google Shape;1375;p2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6" name="Google Shape;1376;p2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7" name="Google Shape;1377;p2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8" name="Google Shape;1378;p2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9" name="Google Shape;1379;p2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0" name="Google Shape;1380;p2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1" name="Google Shape;1381;p2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2" name="Google Shape;1382;p2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3" name="Google Shape;1383;p2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4" name="Google Shape;1384;p2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</p:spTree>
    <p:extLst>
      <p:ext uri="{BB962C8B-B14F-4D97-AF65-F5344CB8AC3E}">
        <p14:creationId xmlns:p14="http://schemas.microsoft.com/office/powerpoint/2010/main" val="141534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 preserve="1" userDrawn="1">
  <p:cSld name="1_Title only 2"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2" name="Google Shape;1342;p24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343" name="Google Shape;1343;p2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4" name="Google Shape;1344;p2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5" name="Google Shape;1345;p2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6" name="Google Shape;1346;p2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7" name="Google Shape;1347;p2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8" name="Google Shape;1348;p2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9" name="Google Shape;1349;p2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0" name="Google Shape;1350;p2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1" name="Google Shape;1351;p2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2" name="Google Shape;1352;p2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3" name="Google Shape;1353;p2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4" name="Google Shape;1354;p2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5" name="Google Shape;1355;p2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6" name="Google Shape;1356;p2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7" name="Google Shape;1357;p2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8" name="Google Shape;1358;p2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359" name="Google Shape;1359;p2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3" name="Google Shape;1363;p2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4" name="Google Shape;1364;p2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5" name="Google Shape;1365;p2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6" name="Google Shape;1366;p2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7" name="Google Shape;1367;p2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8" name="Google Shape;1368;p2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9" name="Google Shape;1369;p2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0" name="Google Shape;1370;p2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1" name="Google Shape;1371;p2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2" name="Google Shape;1372;p2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3" name="Google Shape;1373;p2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4" name="Google Shape;1374;p2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5" name="Google Shape;1375;p2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6" name="Google Shape;1376;p2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7" name="Google Shape;1377;p2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8" name="Google Shape;1378;p2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9" name="Google Shape;1379;p2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0" name="Google Shape;1380;p2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1" name="Google Shape;1381;p2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2" name="Google Shape;1382;p2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3" name="Google Shape;1383;p2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4" name="Google Shape;1384;p2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</p:spTree>
    <p:extLst>
      <p:ext uri="{BB962C8B-B14F-4D97-AF65-F5344CB8AC3E}">
        <p14:creationId xmlns:p14="http://schemas.microsoft.com/office/powerpoint/2010/main" val="1373005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 preserve="1" userDrawn="1">
  <p:cSld name="1_Title only 2"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2" name="Google Shape;1342;p24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343" name="Google Shape;1343;p2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4" name="Google Shape;1344;p2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5" name="Google Shape;1345;p2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6" name="Google Shape;1346;p2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7" name="Google Shape;1347;p2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8" name="Google Shape;1348;p2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9" name="Google Shape;1349;p2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0" name="Google Shape;1350;p2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1" name="Google Shape;1351;p2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2" name="Google Shape;1352;p2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3" name="Google Shape;1353;p2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4" name="Google Shape;1354;p2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5" name="Google Shape;1355;p2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6" name="Google Shape;1356;p2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7" name="Google Shape;1357;p2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8" name="Google Shape;1358;p2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359" name="Google Shape;1359;p2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3" name="Google Shape;1363;p2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4" name="Google Shape;1364;p2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5" name="Google Shape;1365;p2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6" name="Google Shape;1366;p2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7" name="Google Shape;1367;p2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8" name="Google Shape;1368;p2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9" name="Google Shape;1369;p2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0" name="Google Shape;1370;p2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1" name="Google Shape;1371;p2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2" name="Google Shape;1372;p2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3" name="Google Shape;1373;p2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4" name="Google Shape;1374;p2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5" name="Google Shape;1375;p2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6" name="Google Shape;1376;p2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7" name="Google Shape;1377;p2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8" name="Google Shape;1378;p2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9" name="Google Shape;1379;p2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0" name="Google Shape;1380;p2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1" name="Google Shape;1381;p2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2" name="Google Shape;1382;p2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3" name="Google Shape;1383;p2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4" name="Google Shape;1384;p2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</p:spTree>
    <p:extLst>
      <p:ext uri="{BB962C8B-B14F-4D97-AF65-F5344CB8AC3E}">
        <p14:creationId xmlns:p14="http://schemas.microsoft.com/office/powerpoint/2010/main" val="3029962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7" name="Google Shape;1397;p25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398" name="Google Shape;1398;p25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9" name="Google Shape;1399;p25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0" name="Google Shape;1400;p25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1" name="Google Shape;1401;p25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2" name="Google Shape;1402;p25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3" name="Google Shape;1403;p25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4" name="Google Shape;1404;p25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5" name="Google Shape;1405;p25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6" name="Google Shape;1406;p25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7" name="Google Shape;1407;p25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8" name="Google Shape;1408;p25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9" name="Google Shape;1409;p25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0" name="Google Shape;1410;p25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1" name="Google Shape;1411;p25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2" name="Google Shape;1412;p25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13" name="Google Shape;1413;p25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414" name="Google Shape;1414;p25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5" name="Google Shape;1415;p25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6" name="Google Shape;1416;p25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7" name="Google Shape;1417;p25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8" name="Google Shape;1418;p25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9" name="Google Shape;1419;p25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0" name="Google Shape;1420;p25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1" name="Google Shape;1421;p25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2" name="Google Shape;1422;p25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3" name="Google Shape;1423;p25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4" name="Google Shape;1424;p25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5" name="Google Shape;1425;p25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6" name="Google Shape;1426;p25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7" name="Google Shape;1427;p25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8" name="Google Shape;1428;p25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9" name="Google Shape;1429;p25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0" name="Google Shape;1430;p25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1" name="Google Shape;1431;p25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2" name="Google Shape;1432;p25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3" name="Google Shape;1433;p25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4" name="Google Shape;1434;p25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5" name="Google Shape;1435;p25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6" name="Google Shape;1436;p25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7" name="Google Shape;1437;p25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8" name="Google Shape;1438;p25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9" name="Google Shape;1439;p25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440" name="Google Shape;1440;p25"/>
          <p:cNvSpPr/>
          <p:nvPr/>
        </p:nvSpPr>
        <p:spPr>
          <a:xfrm rot="1548771">
            <a:off x="10792634" y="3325783"/>
            <a:ext cx="929109" cy="1415379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1" name="Google Shape;1441;p25"/>
          <p:cNvSpPr/>
          <p:nvPr/>
        </p:nvSpPr>
        <p:spPr>
          <a:xfrm rot="-1562623">
            <a:off x="209670" y="1569617"/>
            <a:ext cx="983404" cy="1638435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2" name="Google Shape;1442;p25"/>
          <p:cNvSpPr/>
          <p:nvPr/>
        </p:nvSpPr>
        <p:spPr>
          <a:xfrm>
            <a:off x="956941" y="736564"/>
            <a:ext cx="10270192" cy="5379379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3" name="Google Shape;1443;p25"/>
          <p:cNvSpPr/>
          <p:nvPr/>
        </p:nvSpPr>
        <p:spPr>
          <a:xfrm>
            <a:off x="922651" y="736565"/>
            <a:ext cx="10322184" cy="767183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4" name="Google Shape;1444;p25"/>
          <p:cNvSpPr/>
          <p:nvPr/>
        </p:nvSpPr>
        <p:spPr>
          <a:xfrm>
            <a:off x="10109101" y="1034817"/>
            <a:ext cx="193200" cy="1932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5" name="Google Shape;1445;p25"/>
          <p:cNvSpPr/>
          <p:nvPr/>
        </p:nvSpPr>
        <p:spPr>
          <a:xfrm>
            <a:off x="10414168" y="1034817"/>
            <a:ext cx="193200" cy="1932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6" name="Google Shape;1446;p25"/>
          <p:cNvSpPr/>
          <p:nvPr/>
        </p:nvSpPr>
        <p:spPr>
          <a:xfrm>
            <a:off x="10719235" y="1034817"/>
            <a:ext cx="193200" cy="1932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pic>
        <p:nvPicPr>
          <p:cNvPr id="1447" name="Google Shape;1447;p25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934800" y="1716034"/>
            <a:ext cx="10268435" cy="4428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5603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oogle Shape;77;p3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78" name="Google Shape;78;p3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9" name="Google Shape;79;p3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" name="Google Shape;80;p3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" name="Google Shape;81;p3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" name="Google Shape;82;p3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3" name="Google Shape;83;p3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" name="Google Shape;84;p3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" name="Google Shape;85;p3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" name="Google Shape;86;p3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" name="Google Shape;87;p3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" name="Google Shape;88;p3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" name="Google Shape;89;p3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3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3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" name="Google Shape;92;p3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93" name="Google Shape;93;p3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94" name="Google Shape;94;p3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" name="Google Shape;95;p3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" name="Google Shape;96;p3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" name="Google Shape;97;p3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" name="Google Shape;98;p3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" name="Google Shape;99;p3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" name="Google Shape;100;p3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" name="Google Shape;101;p3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" name="Google Shape;102;p3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3" name="Google Shape;103;p3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4" name="Google Shape;104;p3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5" name="Google Shape;105;p3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6" name="Google Shape;106;p3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" name="Google Shape;107;p3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" name="Google Shape;108;p3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9" name="Google Shape;109;p3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" name="Google Shape;110;p3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" name="Google Shape;111;p3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" name="Google Shape;112;p3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" name="Google Shape;113;p3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" name="Google Shape;114;p3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" name="Google Shape;115;p3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" name="Google Shape;116;p3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" name="Google Shape;117;p3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" name="Google Shape;118;p3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" name="Google Shape;119;p3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20" name="Google Shape;120;p3"/>
          <p:cNvSpPr/>
          <p:nvPr/>
        </p:nvSpPr>
        <p:spPr>
          <a:xfrm>
            <a:off x="1947945" y="736577"/>
            <a:ext cx="8309572" cy="5379379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3"/>
          <p:cNvSpPr/>
          <p:nvPr/>
        </p:nvSpPr>
        <p:spPr>
          <a:xfrm>
            <a:off x="10259111" y="4556585"/>
            <a:ext cx="91" cy="1892"/>
          </a:xfrm>
          <a:custGeom>
            <a:avLst/>
            <a:gdLst/>
            <a:ahLst/>
            <a:cxnLst/>
            <a:rect l="l" t="t" r="r" b="b"/>
            <a:pathLst>
              <a:path w="1" h="21" extrusionOk="0">
                <a:moveTo>
                  <a:pt x="1" y="21"/>
                </a:moveTo>
                <a:lnTo>
                  <a:pt x="1" y="1"/>
                </a:lnTo>
                <a:cubicBezTo>
                  <a:pt x="1" y="11"/>
                  <a:pt x="1" y="11"/>
                  <a:pt x="1" y="11"/>
                </a:cubicBezTo>
                <a:cubicBezTo>
                  <a:pt x="1" y="21"/>
                  <a:pt x="1" y="21"/>
                  <a:pt x="1" y="2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" name="Google Shape;122;p3"/>
          <p:cNvSpPr/>
          <p:nvPr/>
        </p:nvSpPr>
        <p:spPr>
          <a:xfrm>
            <a:off x="10259111" y="4656028"/>
            <a:ext cx="991" cy="8197"/>
          </a:xfrm>
          <a:custGeom>
            <a:avLst/>
            <a:gdLst/>
            <a:ahLst/>
            <a:cxnLst/>
            <a:rect l="l" t="t" r="r" b="b"/>
            <a:pathLst>
              <a:path w="11" h="91" extrusionOk="0">
                <a:moveTo>
                  <a:pt x="11" y="1"/>
                </a:moveTo>
                <a:cubicBezTo>
                  <a:pt x="1" y="11"/>
                  <a:pt x="1" y="31"/>
                  <a:pt x="1" y="51"/>
                </a:cubicBezTo>
                <a:cubicBezTo>
                  <a:pt x="1" y="61"/>
                  <a:pt x="1" y="80"/>
                  <a:pt x="11" y="90"/>
                </a:cubicBezTo>
                <a:lnTo>
                  <a:pt x="11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" name="Google Shape;123;p3"/>
          <p:cNvSpPr/>
          <p:nvPr/>
        </p:nvSpPr>
        <p:spPr>
          <a:xfrm>
            <a:off x="10259111" y="4757364"/>
            <a:ext cx="1892" cy="10809"/>
          </a:xfrm>
          <a:custGeom>
            <a:avLst/>
            <a:gdLst/>
            <a:ahLst/>
            <a:cxnLst/>
            <a:rect l="l" t="t" r="r" b="b"/>
            <a:pathLst>
              <a:path w="21" h="120" extrusionOk="0">
                <a:moveTo>
                  <a:pt x="20" y="0"/>
                </a:moveTo>
                <a:cubicBezTo>
                  <a:pt x="1" y="20"/>
                  <a:pt x="1" y="40"/>
                  <a:pt x="1" y="60"/>
                </a:cubicBezTo>
                <a:cubicBezTo>
                  <a:pt x="1" y="80"/>
                  <a:pt x="1" y="99"/>
                  <a:pt x="20" y="119"/>
                </a:cubicBezTo>
                <a:lnTo>
                  <a:pt x="2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" name="Google Shape;124;p3"/>
          <p:cNvSpPr/>
          <p:nvPr/>
        </p:nvSpPr>
        <p:spPr>
          <a:xfrm>
            <a:off x="10259111" y="4858607"/>
            <a:ext cx="2792" cy="13512"/>
          </a:xfrm>
          <a:custGeom>
            <a:avLst/>
            <a:gdLst/>
            <a:ahLst/>
            <a:cxnLst/>
            <a:rect l="l" t="t" r="r" b="b"/>
            <a:pathLst>
              <a:path w="31" h="150" extrusionOk="0">
                <a:moveTo>
                  <a:pt x="30" y="0"/>
                </a:moveTo>
                <a:cubicBezTo>
                  <a:pt x="11" y="20"/>
                  <a:pt x="1" y="50"/>
                  <a:pt x="1" y="70"/>
                </a:cubicBezTo>
                <a:cubicBezTo>
                  <a:pt x="1" y="100"/>
                  <a:pt x="11" y="129"/>
                  <a:pt x="30" y="149"/>
                </a:cubicBezTo>
                <a:lnTo>
                  <a:pt x="3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" name="Google Shape;125;p3"/>
          <p:cNvSpPr/>
          <p:nvPr/>
        </p:nvSpPr>
        <p:spPr>
          <a:xfrm>
            <a:off x="10259111" y="4960754"/>
            <a:ext cx="3693" cy="14412"/>
          </a:xfrm>
          <a:custGeom>
            <a:avLst/>
            <a:gdLst/>
            <a:ahLst/>
            <a:cxnLst/>
            <a:rect l="l" t="t" r="r" b="b"/>
            <a:pathLst>
              <a:path w="41" h="160" extrusionOk="0">
                <a:moveTo>
                  <a:pt x="40" y="0"/>
                </a:moveTo>
                <a:cubicBezTo>
                  <a:pt x="11" y="20"/>
                  <a:pt x="1" y="40"/>
                  <a:pt x="1" y="80"/>
                </a:cubicBezTo>
                <a:cubicBezTo>
                  <a:pt x="1" y="110"/>
                  <a:pt x="11" y="139"/>
                  <a:pt x="40" y="159"/>
                </a:cubicBezTo>
                <a:lnTo>
                  <a:pt x="4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" name="Google Shape;126;p3"/>
          <p:cNvSpPr/>
          <p:nvPr/>
        </p:nvSpPr>
        <p:spPr>
          <a:xfrm>
            <a:off x="10259112" y="5061998"/>
            <a:ext cx="4593" cy="16213"/>
          </a:xfrm>
          <a:custGeom>
            <a:avLst/>
            <a:gdLst/>
            <a:ahLst/>
            <a:cxnLst/>
            <a:rect l="l" t="t" r="r" b="b"/>
            <a:pathLst>
              <a:path w="51" h="180" extrusionOk="0">
                <a:moveTo>
                  <a:pt x="40" y="0"/>
                </a:moveTo>
                <a:cubicBezTo>
                  <a:pt x="20" y="20"/>
                  <a:pt x="1" y="50"/>
                  <a:pt x="1" y="90"/>
                </a:cubicBezTo>
                <a:cubicBezTo>
                  <a:pt x="1" y="130"/>
                  <a:pt x="20" y="160"/>
                  <a:pt x="50" y="179"/>
                </a:cubicBezTo>
                <a:lnTo>
                  <a:pt x="4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3"/>
          <p:cNvSpPr/>
          <p:nvPr/>
        </p:nvSpPr>
        <p:spPr>
          <a:xfrm>
            <a:off x="10259111" y="5164143"/>
            <a:ext cx="5495" cy="17115"/>
          </a:xfrm>
          <a:custGeom>
            <a:avLst/>
            <a:gdLst/>
            <a:ahLst/>
            <a:cxnLst/>
            <a:rect l="l" t="t" r="r" b="b"/>
            <a:pathLst>
              <a:path w="61" h="190" extrusionOk="0">
                <a:moveTo>
                  <a:pt x="50" y="0"/>
                </a:moveTo>
                <a:cubicBezTo>
                  <a:pt x="20" y="20"/>
                  <a:pt x="1" y="50"/>
                  <a:pt x="1" y="90"/>
                </a:cubicBezTo>
                <a:cubicBezTo>
                  <a:pt x="1" y="140"/>
                  <a:pt x="20" y="170"/>
                  <a:pt x="60" y="189"/>
                </a:cubicBezTo>
                <a:lnTo>
                  <a:pt x="5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3"/>
          <p:cNvSpPr/>
          <p:nvPr/>
        </p:nvSpPr>
        <p:spPr>
          <a:xfrm>
            <a:off x="10259111" y="5266289"/>
            <a:ext cx="6396" cy="18015"/>
          </a:xfrm>
          <a:custGeom>
            <a:avLst/>
            <a:gdLst/>
            <a:ahLst/>
            <a:cxnLst/>
            <a:rect l="l" t="t" r="r" b="b"/>
            <a:pathLst>
              <a:path w="71" h="200" extrusionOk="0">
                <a:moveTo>
                  <a:pt x="60" y="1"/>
                </a:moveTo>
                <a:cubicBezTo>
                  <a:pt x="20" y="10"/>
                  <a:pt x="1" y="50"/>
                  <a:pt x="1" y="100"/>
                </a:cubicBezTo>
                <a:cubicBezTo>
                  <a:pt x="1" y="140"/>
                  <a:pt x="20" y="180"/>
                  <a:pt x="70" y="199"/>
                </a:cubicBezTo>
                <a:lnTo>
                  <a:pt x="6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3"/>
          <p:cNvSpPr/>
          <p:nvPr/>
        </p:nvSpPr>
        <p:spPr>
          <a:xfrm>
            <a:off x="10259111" y="5368434"/>
            <a:ext cx="7296" cy="18015"/>
          </a:xfrm>
          <a:custGeom>
            <a:avLst/>
            <a:gdLst/>
            <a:ahLst/>
            <a:cxnLst/>
            <a:rect l="l" t="t" r="r" b="b"/>
            <a:pathLst>
              <a:path w="81" h="200" extrusionOk="0">
                <a:moveTo>
                  <a:pt x="70" y="1"/>
                </a:moveTo>
                <a:cubicBezTo>
                  <a:pt x="30" y="11"/>
                  <a:pt x="1" y="50"/>
                  <a:pt x="1" y="100"/>
                </a:cubicBezTo>
                <a:cubicBezTo>
                  <a:pt x="1" y="150"/>
                  <a:pt x="30" y="190"/>
                  <a:pt x="80" y="200"/>
                </a:cubicBezTo>
                <a:lnTo>
                  <a:pt x="7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3"/>
          <p:cNvSpPr/>
          <p:nvPr/>
        </p:nvSpPr>
        <p:spPr>
          <a:xfrm>
            <a:off x="10259111" y="5470581"/>
            <a:ext cx="8197" cy="18916"/>
          </a:xfrm>
          <a:custGeom>
            <a:avLst/>
            <a:gdLst/>
            <a:ahLst/>
            <a:cxnLst/>
            <a:rect l="l" t="t" r="r" b="b"/>
            <a:pathLst>
              <a:path w="91" h="210" extrusionOk="0">
                <a:moveTo>
                  <a:pt x="80" y="1"/>
                </a:moveTo>
                <a:cubicBezTo>
                  <a:pt x="30" y="11"/>
                  <a:pt x="1" y="50"/>
                  <a:pt x="1" y="110"/>
                </a:cubicBezTo>
                <a:cubicBezTo>
                  <a:pt x="1" y="160"/>
                  <a:pt x="30" y="200"/>
                  <a:pt x="90" y="210"/>
                </a:cubicBezTo>
                <a:lnTo>
                  <a:pt x="8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" name="Google Shape;131;p3"/>
          <p:cNvSpPr/>
          <p:nvPr/>
        </p:nvSpPr>
        <p:spPr>
          <a:xfrm>
            <a:off x="10259112" y="5572726"/>
            <a:ext cx="9097" cy="19817"/>
          </a:xfrm>
          <a:custGeom>
            <a:avLst/>
            <a:gdLst/>
            <a:ahLst/>
            <a:cxnLst/>
            <a:rect l="l" t="t" r="r" b="b"/>
            <a:pathLst>
              <a:path w="101" h="220" extrusionOk="0">
                <a:moveTo>
                  <a:pt x="90" y="1"/>
                </a:moveTo>
                <a:cubicBezTo>
                  <a:pt x="40" y="11"/>
                  <a:pt x="1" y="51"/>
                  <a:pt x="1" y="110"/>
                </a:cubicBezTo>
                <a:cubicBezTo>
                  <a:pt x="1" y="170"/>
                  <a:pt x="40" y="210"/>
                  <a:pt x="100" y="220"/>
                </a:cubicBezTo>
                <a:lnTo>
                  <a:pt x="9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3"/>
          <p:cNvSpPr/>
          <p:nvPr/>
        </p:nvSpPr>
        <p:spPr>
          <a:xfrm>
            <a:off x="10259112" y="5674872"/>
            <a:ext cx="9097" cy="19817"/>
          </a:xfrm>
          <a:custGeom>
            <a:avLst/>
            <a:gdLst/>
            <a:ahLst/>
            <a:cxnLst/>
            <a:rect l="l" t="t" r="r" b="b"/>
            <a:pathLst>
              <a:path w="101" h="220" extrusionOk="0">
                <a:moveTo>
                  <a:pt x="100" y="1"/>
                </a:moveTo>
                <a:cubicBezTo>
                  <a:pt x="40" y="1"/>
                  <a:pt x="1" y="51"/>
                  <a:pt x="1" y="110"/>
                </a:cubicBezTo>
                <a:cubicBezTo>
                  <a:pt x="1" y="170"/>
                  <a:pt x="40" y="220"/>
                  <a:pt x="100" y="220"/>
                </a:cubicBezTo>
                <a:lnTo>
                  <a:pt x="10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" name="Google Shape;133;p3"/>
          <p:cNvSpPr/>
          <p:nvPr/>
        </p:nvSpPr>
        <p:spPr>
          <a:xfrm>
            <a:off x="10259111" y="5777917"/>
            <a:ext cx="9908" cy="19817"/>
          </a:xfrm>
          <a:custGeom>
            <a:avLst/>
            <a:gdLst/>
            <a:ahLst/>
            <a:cxnLst/>
            <a:rect l="l" t="t" r="r" b="b"/>
            <a:pathLst>
              <a:path w="110" h="220" extrusionOk="0">
                <a:moveTo>
                  <a:pt x="100" y="1"/>
                </a:moveTo>
                <a:cubicBezTo>
                  <a:pt x="40" y="1"/>
                  <a:pt x="1" y="51"/>
                  <a:pt x="1" y="110"/>
                </a:cubicBezTo>
                <a:cubicBezTo>
                  <a:pt x="1" y="170"/>
                  <a:pt x="40" y="220"/>
                  <a:pt x="100" y="220"/>
                </a:cubicBezTo>
                <a:cubicBezTo>
                  <a:pt x="110" y="220"/>
                  <a:pt x="110" y="210"/>
                  <a:pt x="110" y="210"/>
                </a:cubicBezTo>
                <a:lnTo>
                  <a:pt x="11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" name="Google Shape;134;p3"/>
          <p:cNvSpPr/>
          <p:nvPr/>
        </p:nvSpPr>
        <p:spPr>
          <a:xfrm>
            <a:off x="10259112" y="5880064"/>
            <a:ext cx="10809" cy="19817"/>
          </a:xfrm>
          <a:custGeom>
            <a:avLst/>
            <a:gdLst/>
            <a:ahLst/>
            <a:cxnLst/>
            <a:rect l="l" t="t" r="r" b="b"/>
            <a:pathLst>
              <a:path w="120" h="220" extrusionOk="0">
                <a:moveTo>
                  <a:pt x="100" y="1"/>
                </a:moveTo>
                <a:cubicBezTo>
                  <a:pt x="40" y="1"/>
                  <a:pt x="1" y="51"/>
                  <a:pt x="1" y="110"/>
                </a:cubicBezTo>
                <a:cubicBezTo>
                  <a:pt x="1" y="170"/>
                  <a:pt x="40" y="220"/>
                  <a:pt x="100" y="220"/>
                </a:cubicBezTo>
                <a:cubicBezTo>
                  <a:pt x="110" y="220"/>
                  <a:pt x="120" y="220"/>
                  <a:pt x="120" y="210"/>
                </a:cubicBezTo>
                <a:lnTo>
                  <a:pt x="12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3"/>
          <p:cNvSpPr/>
          <p:nvPr/>
        </p:nvSpPr>
        <p:spPr>
          <a:xfrm>
            <a:off x="10259111" y="5982298"/>
            <a:ext cx="11709" cy="19727"/>
          </a:xfrm>
          <a:custGeom>
            <a:avLst/>
            <a:gdLst/>
            <a:ahLst/>
            <a:cxnLst/>
            <a:rect l="l" t="t" r="r" b="b"/>
            <a:pathLst>
              <a:path w="130" h="219" extrusionOk="0">
                <a:moveTo>
                  <a:pt x="100" y="0"/>
                </a:moveTo>
                <a:cubicBezTo>
                  <a:pt x="40" y="0"/>
                  <a:pt x="1" y="50"/>
                  <a:pt x="1" y="109"/>
                </a:cubicBezTo>
                <a:cubicBezTo>
                  <a:pt x="1" y="169"/>
                  <a:pt x="40" y="219"/>
                  <a:pt x="100" y="219"/>
                </a:cubicBezTo>
                <a:lnTo>
                  <a:pt x="130" y="219"/>
                </a:lnTo>
                <a:lnTo>
                  <a:pt x="130" y="10"/>
                </a:lnTo>
                <a:cubicBezTo>
                  <a:pt x="120" y="10"/>
                  <a:pt x="110" y="0"/>
                  <a:pt x="10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6" name="Google Shape;136;p3"/>
          <p:cNvSpPr/>
          <p:nvPr/>
        </p:nvSpPr>
        <p:spPr>
          <a:xfrm>
            <a:off x="1920202" y="736578"/>
            <a:ext cx="8351639" cy="767183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3"/>
          <p:cNvSpPr/>
          <p:nvPr/>
        </p:nvSpPr>
        <p:spPr>
          <a:xfrm>
            <a:off x="9135755" y="1034817"/>
            <a:ext cx="193200" cy="1932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" name="Google Shape;138;p3"/>
          <p:cNvSpPr/>
          <p:nvPr/>
        </p:nvSpPr>
        <p:spPr>
          <a:xfrm>
            <a:off x="9440821" y="1034817"/>
            <a:ext cx="193200" cy="1932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" name="Google Shape;139;p3"/>
          <p:cNvSpPr/>
          <p:nvPr/>
        </p:nvSpPr>
        <p:spPr>
          <a:xfrm>
            <a:off x="9745888" y="1034817"/>
            <a:ext cx="193200" cy="1932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pic>
        <p:nvPicPr>
          <p:cNvPr id="140" name="Google Shape;140;p3"/>
          <p:cNvPicPr preferRelativeResize="0"/>
          <p:nvPr/>
        </p:nvPicPr>
        <p:blipFill rotWithShape="1">
          <a:blip r:embed="rId2">
            <a:alphaModFix/>
          </a:blip>
          <a:srcRect l="15881" t="21982" r="15956" b="10399"/>
          <a:stretch/>
        </p:blipFill>
        <p:spPr>
          <a:xfrm>
            <a:off x="1936667" y="1507667"/>
            <a:ext cx="8310503" cy="4637135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3"/>
          <p:cNvSpPr txBox="1">
            <a:spLocks noGrp="1"/>
          </p:cNvSpPr>
          <p:nvPr>
            <p:ph type="subTitle" idx="1"/>
          </p:nvPr>
        </p:nvSpPr>
        <p:spPr>
          <a:xfrm>
            <a:off x="4077600" y="5358052"/>
            <a:ext cx="4036800" cy="8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42" name="Google Shape;142;p3"/>
          <p:cNvSpPr txBox="1">
            <a:spLocks noGrp="1"/>
          </p:cNvSpPr>
          <p:nvPr>
            <p:ph type="title"/>
          </p:nvPr>
        </p:nvSpPr>
        <p:spPr>
          <a:xfrm>
            <a:off x="2876800" y="2900867"/>
            <a:ext cx="6438400" cy="187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43" name="Google Shape;143;p3"/>
          <p:cNvSpPr txBox="1">
            <a:spLocks noGrp="1"/>
          </p:cNvSpPr>
          <p:nvPr>
            <p:ph type="title" idx="2" hasCustomPrompt="1"/>
          </p:nvPr>
        </p:nvSpPr>
        <p:spPr>
          <a:xfrm>
            <a:off x="5021200" y="1188999"/>
            <a:ext cx="2149600" cy="9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8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44" name="Google Shape;144;p3"/>
          <p:cNvSpPr/>
          <p:nvPr/>
        </p:nvSpPr>
        <p:spPr>
          <a:xfrm rot="498325" flipH="1">
            <a:off x="10196915" y="4352848"/>
            <a:ext cx="983392" cy="1638413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920125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1_Title and body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4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47" name="Google Shape;147;p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" name="Google Shape;148;p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" name="Google Shape;149;p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" name="Google Shape;150;p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" name="Google Shape;151;p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" name="Google Shape;152;p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" name="Google Shape;153;p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" name="Google Shape;154;p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" name="Google Shape;155;p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6" name="Google Shape;156;p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7" name="Google Shape;157;p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" name="Google Shape;158;p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9" name="Google Shape;159;p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" name="Google Shape;160;p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1" name="Google Shape;161;p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62" name="Google Shape;162;p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63" name="Google Shape;163;p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4" name="Google Shape;164;p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5" name="Google Shape;165;p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6" name="Google Shape;166;p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7" name="Google Shape;167;p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8" name="Google Shape;168;p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9" name="Google Shape;169;p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0" name="Google Shape;170;p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1" name="Google Shape;171;p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2" name="Google Shape;172;p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3" name="Google Shape;173;p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4" name="Google Shape;174;p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5" name="Google Shape;175;p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6" name="Google Shape;176;p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7" name="Google Shape;177;p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8" name="Google Shape;178;p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9" name="Google Shape;179;p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0" name="Google Shape;180;p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1" name="Google Shape;181;p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2" name="Google Shape;182;p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3" name="Google Shape;183;p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4" name="Google Shape;184;p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5" name="Google Shape;185;p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6" name="Google Shape;186;p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7" name="Google Shape;187;p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8" name="Google Shape;188;p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89" name="Google Shape;189;p4"/>
          <p:cNvSpPr/>
          <p:nvPr/>
        </p:nvSpPr>
        <p:spPr>
          <a:xfrm rot="2108708" flipH="1">
            <a:off x="10909819" y="3576222"/>
            <a:ext cx="983412" cy="1638447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0" name="Google Shape;190;p4"/>
          <p:cNvSpPr/>
          <p:nvPr/>
        </p:nvSpPr>
        <p:spPr>
          <a:xfrm rot="-2848518" flipH="1">
            <a:off x="613828" y="1914370"/>
            <a:ext cx="929117" cy="1415391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1" name="Google Shape;191;p4"/>
          <p:cNvSpPr/>
          <p:nvPr/>
        </p:nvSpPr>
        <p:spPr>
          <a:xfrm>
            <a:off x="956941" y="736564"/>
            <a:ext cx="10270192" cy="5379379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2" name="Google Shape;192;p4"/>
          <p:cNvSpPr/>
          <p:nvPr/>
        </p:nvSpPr>
        <p:spPr>
          <a:xfrm>
            <a:off x="922651" y="736565"/>
            <a:ext cx="10322184" cy="767183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3" name="Google Shape;193;p4"/>
          <p:cNvSpPr/>
          <p:nvPr/>
        </p:nvSpPr>
        <p:spPr>
          <a:xfrm>
            <a:off x="10109101" y="1034817"/>
            <a:ext cx="193200" cy="1932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4" name="Google Shape;194;p4"/>
          <p:cNvSpPr/>
          <p:nvPr/>
        </p:nvSpPr>
        <p:spPr>
          <a:xfrm>
            <a:off x="10414168" y="1034817"/>
            <a:ext cx="193200" cy="1932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5" name="Google Shape;195;p4"/>
          <p:cNvSpPr/>
          <p:nvPr/>
        </p:nvSpPr>
        <p:spPr>
          <a:xfrm>
            <a:off x="10719235" y="1034817"/>
            <a:ext cx="193200" cy="1932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6" name="Google Shape;196;p4"/>
          <p:cNvSpPr txBox="1">
            <a:spLocks noGrp="1"/>
          </p:cNvSpPr>
          <p:nvPr>
            <p:ph type="ctrTitle"/>
          </p:nvPr>
        </p:nvSpPr>
        <p:spPr>
          <a:xfrm>
            <a:off x="2937567" y="593567"/>
            <a:ext cx="6316800" cy="12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pic>
        <p:nvPicPr>
          <p:cNvPr id="197" name="Google Shape;197;p4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934800" y="1716034"/>
            <a:ext cx="10268435" cy="4428767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4"/>
          <p:cNvSpPr/>
          <p:nvPr/>
        </p:nvSpPr>
        <p:spPr>
          <a:xfrm>
            <a:off x="1566000" y="2230833"/>
            <a:ext cx="9061200" cy="3712800"/>
          </a:xfrm>
          <a:prstGeom prst="roundRect">
            <a:avLst>
              <a:gd name="adj" fmla="val 452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9" name="Google Shape;199;p4"/>
          <p:cNvSpPr txBox="1">
            <a:spLocks noGrp="1"/>
          </p:cNvSpPr>
          <p:nvPr>
            <p:ph type="body" idx="1"/>
          </p:nvPr>
        </p:nvSpPr>
        <p:spPr>
          <a:xfrm>
            <a:off x="1819767" y="2304395"/>
            <a:ext cx="8552400" cy="36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600"/>
            </a:lvl1pPr>
            <a:lvl2pPr marL="1219170" lvl="1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2000"/>
            </a:lvl2pPr>
            <a:lvl3pPr marL="1828754" lvl="2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2000"/>
            </a:lvl3pPr>
            <a:lvl4pPr marL="2438339" lvl="3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2000"/>
            </a:lvl4pPr>
            <a:lvl5pPr marL="3047924" lvl="4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2000"/>
            </a:lvl5pPr>
            <a:lvl6pPr marL="3657509" lvl="5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2000"/>
            </a:lvl6pPr>
            <a:lvl7pPr marL="4267093" lvl="6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2000"/>
            </a:lvl7pPr>
            <a:lvl8pPr marL="4876678" lvl="7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2000"/>
            </a:lvl8pPr>
            <a:lvl9pPr marL="5486263" lvl="8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2000"/>
            </a:lvl9pPr>
          </a:lstStyle>
          <a:p>
            <a:endParaRPr/>
          </a:p>
        </p:txBody>
      </p:sp>
      <p:sp>
        <p:nvSpPr>
          <p:cNvPr id="200" name="Google Shape;200;p4"/>
          <p:cNvSpPr/>
          <p:nvPr/>
        </p:nvSpPr>
        <p:spPr>
          <a:xfrm flipH="1">
            <a:off x="9376644" y="593579"/>
            <a:ext cx="610168" cy="50204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662810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1_Title and text 1">
    <p:spTree>
      <p:nvGrpSpPr>
        <p:cNvPr id="1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8" name="Google Shape;1048;p19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049" name="Google Shape;1049;p19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0" name="Google Shape;1050;p19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1" name="Google Shape;1051;p19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2" name="Google Shape;1052;p19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3" name="Google Shape;1053;p19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4" name="Google Shape;1054;p19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5" name="Google Shape;1055;p19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6" name="Google Shape;1056;p19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7" name="Google Shape;1057;p19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8" name="Google Shape;1058;p19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9" name="Google Shape;1059;p19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0" name="Google Shape;1060;p19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1" name="Google Shape;1061;p19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2" name="Google Shape;1062;p19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3" name="Google Shape;1063;p19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064" name="Google Shape;1064;p19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065" name="Google Shape;1065;p19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66" name="Google Shape;1066;p19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67" name="Google Shape;1067;p19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68" name="Google Shape;1068;p19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69" name="Google Shape;1069;p19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0" name="Google Shape;1070;p19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1" name="Google Shape;1071;p19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2" name="Google Shape;1072;p19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3" name="Google Shape;1073;p19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4" name="Google Shape;1074;p19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5" name="Google Shape;1075;p19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6" name="Google Shape;1076;p19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7" name="Google Shape;1077;p19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8" name="Google Shape;1078;p19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9" name="Google Shape;1079;p19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0" name="Google Shape;1080;p19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1" name="Google Shape;1081;p19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2" name="Google Shape;1082;p19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3" name="Google Shape;1083;p19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4" name="Google Shape;1084;p19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5" name="Google Shape;1085;p19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6" name="Google Shape;1086;p19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7" name="Google Shape;1087;p19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8" name="Google Shape;1088;p19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9" name="Google Shape;1089;p19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90" name="Google Shape;1090;p19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091" name="Google Shape;1091;p19"/>
          <p:cNvSpPr/>
          <p:nvPr/>
        </p:nvSpPr>
        <p:spPr>
          <a:xfrm rot="2108708" flipH="1">
            <a:off x="10909819" y="3576222"/>
            <a:ext cx="983412" cy="1638447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2" name="Google Shape;1092;p19"/>
          <p:cNvSpPr/>
          <p:nvPr/>
        </p:nvSpPr>
        <p:spPr>
          <a:xfrm rot="-2848518" flipH="1">
            <a:off x="613828" y="1914370"/>
            <a:ext cx="929117" cy="1415391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3" name="Google Shape;1093;p19"/>
          <p:cNvSpPr/>
          <p:nvPr/>
        </p:nvSpPr>
        <p:spPr>
          <a:xfrm>
            <a:off x="956941" y="736564"/>
            <a:ext cx="10270192" cy="5379379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4" name="Google Shape;1094;p19"/>
          <p:cNvSpPr/>
          <p:nvPr/>
        </p:nvSpPr>
        <p:spPr>
          <a:xfrm>
            <a:off x="922651" y="736565"/>
            <a:ext cx="10322184" cy="767183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5" name="Google Shape;1095;p19"/>
          <p:cNvSpPr/>
          <p:nvPr/>
        </p:nvSpPr>
        <p:spPr>
          <a:xfrm>
            <a:off x="10109101" y="1034817"/>
            <a:ext cx="193200" cy="1932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6" name="Google Shape;1096;p19"/>
          <p:cNvSpPr/>
          <p:nvPr/>
        </p:nvSpPr>
        <p:spPr>
          <a:xfrm>
            <a:off x="10414168" y="1034817"/>
            <a:ext cx="193200" cy="1932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7" name="Google Shape;1097;p19"/>
          <p:cNvSpPr/>
          <p:nvPr/>
        </p:nvSpPr>
        <p:spPr>
          <a:xfrm>
            <a:off x="10719235" y="1034817"/>
            <a:ext cx="193200" cy="1932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8" name="Google Shape;1098;p19"/>
          <p:cNvSpPr txBox="1">
            <a:spLocks noGrp="1"/>
          </p:cNvSpPr>
          <p:nvPr>
            <p:ph type="ctrTitle"/>
          </p:nvPr>
        </p:nvSpPr>
        <p:spPr>
          <a:xfrm>
            <a:off x="2937567" y="593567"/>
            <a:ext cx="6316800" cy="12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pic>
        <p:nvPicPr>
          <p:cNvPr id="1099" name="Google Shape;1099;p19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934800" y="1716034"/>
            <a:ext cx="10268435" cy="4428767"/>
          </a:xfrm>
          <a:prstGeom prst="rect">
            <a:avLst/>
          </a:prstGeom>
          <a:noFill/>
          <a:ln>
            <a:noFill/>
          </a:ln>
        </p:spPr>
      </p:pic>
      <p:sp>
        <p:nvSpPr>
          <p:cNvPr id="1100" name="Google Shape;1100;p19"/>
          <p:cNvSpPr/>
          <p:nvPr/>
        </p:nvSpPr>
        <p:spPr>
          <a:xfrm>
            <a:off x="1566000" y="2230833"/>
            <a:ext cx="9061200" cy="3712800"/>
          </a:xfrm>
          <a:prstGeom prst="roundRect">
            <a:avLst>
              <a:gd name="adj" fmla="val 452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01" name="Google Shape;1101;p19"/>
          <p:cNvSpPr txBox="1">
            <a:spLocks noGrp="1"/>
          </p:cNvSpPr>
          <p:nvPr>
            <p:ph type="body" idx="1"/>
          </p:nvPr>
        </p:nvSpPr>
        <p:spPr>
          <a:xfrm>
            <a:off x="1824800" y="2344317"/>
            <a:ext cx="8542400" cy="22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31789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867"/>
            </a:lvl1pPr>
            <a:lvl2pPr marL="1219170" lvl="1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2000"/>
            </a:lvl2pPr>
            <a:lvl3pPr marL="1828754" lvl="2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2000"/>
            </a:lvl3pPr>
            <a:lvl4pPr marL="2438339" lvl="3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2000"/>
            </a:lvl4pPr>
            <a:lvl5pPr marL="3047924" lvl="4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2000"/>
            </a:lvl5pPr>
            <a:lvl6pPr marL="3657509" lvl="5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2000"/>
            </a:lvl6pPr>
            <a:lvl7pPr marL="4267093" lvl="6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2000"/>
            </a:lvl7pPr>
            <a:lvl8pPr marL="4876678" lvl="7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2000"/>
            </a:lvl8pPr>
            <a:lvl9pPr marL="5486263" lvl="8" indent="-4317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2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47957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2" name="Google Shape;1342;p24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343" name="Google Shape;1343;p2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4" name="Google Shape;1344;p2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5" name="Google Shape;1345;p2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6" name="Google Shape;1346;p2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7" name="Google Shape;1347;p2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8" name="Google Shape;1348;p2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9" name="Google Shape;1349;p2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0" name="Google Shape;1350;p2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1" name="Google Shape;1351;p2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2" name="Google Shape;1352;p2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3" name="Google Shape;1353;p2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4" name="Google Shape;1354;p2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5" name="Google Shape;1355;p2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6" name="Google Shape;1356;p2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7" name="Google Shape;1357;p2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8" name="Google Shape;1358;p2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359" name="Google Shape;1359;p2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3" name="Google Shape;1363;p2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4" name="Google Shape;1364;p2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5" name="Google Shape;1365;p2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6" name="Google Shape;1366;p2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7" name="Google Shape;1367;p2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8" name="Google Shape;1368;p2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9" name="Google Shape;1369;p2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0" name="Google Shape;1370;p2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1" name="Google Shape;1371;p2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2" name="Google Shape;1372;p2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3" name="Google Shape;1373;p2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4" name="Google Shape;1374;p2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5" name="Google Shape;1375;p2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6" name="Google Shape;1376;p2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7" name="Google Shape;1377;p2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8" name="Google Shape;1378;p2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9" name="Google Shape;1379;p2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0" name="Google Shape;1380;p2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1" name="Google Shape;1381;p2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2" name="Google Shape;1382;p2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3" name="Google Shape;1383;p2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4" name="Google Shape;1384;p2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385" name="Google Shape;1385;p24"/>
          <p:cNvSpPr/>
          <p:nvPr/>
        </p:nvSpPr>
        <p:spPr>
          <a:xfrm rot="-2108708">
            <a:off x="-269868" y="3682937"/>
            <a:ext cx="1094846" cy="1824105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6" name="Google Shape;1386;p24"/>
          <p:cNvSpPr/>
          <p:nvPr/>
        </p:nvSpPr>
        <p:spPr>
          <a:xfrm rot="2848518">
            <a:off x="10078115" y="2048705"/>
            <a:ext cx="1034398" cy="1575773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7" name="Google Shape;1387;p24"/>
          <p:cNvSpPr/>
          <p:nvPr/>
        </p:nvSpPr>
        <p:spPr>
          <a:xfrm>
            <a:off x="430693" y="472633"/>
            <a:ext cx="11433941" cy="59889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8" name="Google Shape;1388;p24"/>
          <p:cNvSpPr/>
          <p:nvPr/>
        </p:nvSpPr>
        <p:spPr>
          <a:xfrm>
            <a:off x="430693" y="465828"/>
            <a:ext cx="11442808" cy="854115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9" name="Google Shape;1389;p24"/>
          <p:cNvSpPr/>
          <p:nvPr/>
        </p:nvSpPr>
        <p:spPr>
          <a:xfrm>
            <a:off x="10931863" y="549064"/>
            <a:ext cx="215092" cy="215092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0" name="Google Shape;1390;p24"/>
          <p:cNvSpPr/>
          <p:nvPr/>
        </p:nvSpPr>
        <p:spPr>
          <a:xfrm>
            <a:off x="11236930" y="549064"/>
            <a:ext cx="215092" cy="215092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1" name="Google Shape;1391;p24"/>
          <p:cNvSpPr/>
          <p:nvPr/>
        </p:nvSpPr>
        <p:spPr>
          <a:xfrm>
            <a:off x="11541997" y="549064"/>
            <a:ext cx="215092" cy="215092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2" name="Google Shape;1392;p24"/>
          <p:cNvSpPr txBox="1">
            <a:spLocks noGrp="1"/>
          </p:cNvSpPr>
          <p:nvPr>
            <p:ph type="ctrTitle"/>
          </p:nvPr>
        </p:nvSpPr>
        <p:spPr>
          <a:xfrm>
            <a:off x="2889486" y="764156"/>
            <a:ext cx="5967806" cy="134532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pic>
        <p:nvPicPr>
          <p:cNvPr id="1393" name="Google Shape;1393;p24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408553" y="1521719"/>
            <a:ext cx="11431985" cy="4930605"/>
          </a:xfrm>
          <a:prstGeom prst="rect">
            <a:avLst/>
          </a:prstGeom>
          <a:noFill/>
          <a:ln>
            <a:noFill/>
          </a:ln>
        </p:spPr>
      </p:pic>
      <p:sp>
        <p:nvSpPr>
          <p:cNvPr id="1394" name="Google Shape;1394;p24"/>
          <p:cNvSpPr/>
          <p:nvPr/>
        </p:nvSpPr>
        <p:spPr>
          <a:xfrm>
            <a:off x="470869" y="603483"/>
            <a:ext cx="679308" cy="558928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5" name="Google Shape;1395;p24"/>
          <p:cNvSpPr/>
          <p:nvPr/>
        </p:nvSpPr>
        <p:spPr>
          <a:xfrm>
            <a:off x="678335" y="1484102"/>
            <a:ext cx="11024377" cy="4761537"/>
          </a:xfrm>
          <a:prstGeom prst="roundRect">
            <a:avLst>
              <a:gd name="adj" fmla="val 452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64828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1_Title only 2"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2" name="Google Shape;1342;p24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343" name="Google Shape;1343;p2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4" name="Google Shape;1344;p2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5" name="Google Shape;1345;p2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6" name="Google Shape;1346;p2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7" name="Google Shape;1347;p2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8" name="Google Shape;1348;p2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9" name="Google Shape;1349;p2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0" name="Google Shape;1350;p2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1" name="Google Shape;1351;p2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2" name="Google Shape;1352;p2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3" name="Google Shape;1353;p2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4" name="Google Shape;1354;p2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5" name="Google Shape;1355;p2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6" name="Google Shape;1356;p2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7" name="Google Shape;1357;p2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8" name="Google Shape;1358;p2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359" name="Google Shape;1359;p2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3" name="Google Shape;1363;p2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4" name="Google Shape;1364;p2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5" name="Google Shape;1365;p2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6" name="Google Shape;1366;p2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7" name="Google Shape;1367;p2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8" name="Google Shape;1368;p2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9" name="Google Shape;1369;p2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0" name="Google Shape;1370;p2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1" name="Google Shape;1371;p2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2" name="Google Shape;1372;p2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3" name="Google Shape;1373;p2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4" name="Google Shape;1374;p2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5" name="Google Shape;1375;p2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6" name="Google Shape;1376;p2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7" name="Google Shape;1377;p2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8" name="Google Shape;1378;p2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9" name="Google Shape;1379;p2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0" name="Google Shape;1380;p2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1" name="Google Shape;1381;p2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2" name="Google Shape;1382;p2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3" name="Google Shape;1383;p2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4" name="Google Shape;1384;p2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385" name="Google Shape;1385;p24"/>
          <p:cNvSpPr/>
          <p:nvPr/>
        </p:nvSpPr>
        <p:spPr>
          <a:xfrm rot="-2108708">
            <a:off x="-269868" y="3682937"/>
            <a:ext cx="1094846" cy="1824105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6" name="Google Shape;1386;p24"/>
          <p:cNvSpPr/>
          <p:nvPr/>
        </p:nvSpPr>
        <p:spPr>
          <a:xfrm rot="2848518">
            <a:off x="10078115" y="2048705"/>
            <a:ext cx="1034398" cy="1575773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7" name="Google Shape;1387;p24"/>
          <p:cNvSpPr/>
          <p:nvPr/>
        </p:nvSpPr>
        <p:spPr>
          <a:xfrm>
            <a:off x="430693" y="472633"/>
            <a:ext cx="11433941" cy="59889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8" name="Google Shape;1388;p24"/>
          <p:cNvSpPr/>
          <p:nvPr/>
        </p:nvSpPr>
        <p:spPr>
          <a:xfrm>
            <a:off x="430693" y="465828"/>
            <a:ext cx="11442808" cy="854115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9" name="Google Shape;1389;p24"/>
          <p:cNvSpPr/>
          <p:nvPr/>
        </p:nvSpPr>
        <p:spPr>
          <a:xfrm>
            <a:off x="10931863" y="549064"/>
            <a:ext cx="215092" cy="215092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0" name="Google Shape;1390;p24"/>
          <p:cNvSpPr/>
          <p:nvPr/>
        </p:nvSpPr>
        <p:spPr>
          <a:xfrm>
            <a:off x="11236930" y="549064"/>
            <a:ext cx="215092" cy="215092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1" name="Google Shape;1391;p24"/>
          <p:cNvSpPr/>
          <p:nvPr/>
        </p:nvSpPr>
        <p:spPr>
          <a:xfrm>
            <a:off x="11541997" y="549064"/>
            <a:ext cx="215092" cy="215092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2" name="Google Shape;1392;p24"/>
          <p:cNvSpPr txBox="1">
            <a:spLocks noGrp="1"/>
          </p:cNvSpPr>
          <p:nvPr>
            <p:ph type="ctrTitle"/>
          </p:nvPr>
        </p:nvSpPr>
        <p:spPr>
          <a:xfrm>
            <a:off x="2889486" y="764156"/>
            <a:ext cx="5967806" cy="134532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pic>
        <p:nvPicPr>
          <p:cNvPr id="1393" name="Google Shape;1393;p24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408553" y="1521719"/>
            <a:ext cx="11431985" cy="4930605"/>
          </a:xfrm>
          <a:prstGeom prst="rect">
            <a:avLst/>
          </a:prstGeom>
          <a:noFill/>
          <a:ln>
            <a:noFill/>
          </a:ln>
        </p:spPr>
      </p:pic>
      <p:sp>
        <p:nvSpPr>
          <p:cNvPr id="1394" name="Google Shape;1394;p24"/>
          <p:cNvSpPr/>
          <p:nvPr/>
        </p:nvSpPr>
        <p:spPr>
          <a:xfrm>
            <a:off x="470869" y="603483"/>
            <a:ext cx="679308" cy="558928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5" name="Google Shape;1395;p24"/>
          <p:cNvSpPr/>
          <p:nvPr/>
        </p:nvSpPr>
        <p:spPr>
          <a:xfrm>
            <a:off x="678335" y="1484102"/>
            <a:ext cx="11024377" cy="4761537"/>
          </a:xfrm>
          <a:prstGeom prst="roundRect">
            <a:avLst>
              <a:gd name="adj" fmla="val 452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726030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1_Title only 2"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2" name="Google Shape;1342;p24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343" name="Google Shape;1343;p2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4" name="Google Shape;1344;p2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5" name="Google Shape;1345;p2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6" name="Google Shape;1346;p2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7" name="Google Shape;1347;p2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8" name="Google Shape;1348;p2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9" name="Google Shape;1349;p2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0" name="Google Shape;1350;p2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1" name="Google Shape;1351;p2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2" name="Google Shape;1352;p2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3" name="Google Shape;1353;p2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4" name="Google Shape;1354;p2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5" name="Google Shape;1355;p2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6" name="Google Shape;1356;p2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7" name="Google Shape;1357;p2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8" name="Google Shape;1358;p2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359" name="Google Shape;1359;p2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3" name="Google Shape;1363;p2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4" name="Google Shape;1364;p2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5" name="Google Shape;1365;p2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6" name="Google Shape;1366;p2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7" name="Google Shape;1367;p2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8" name="Google Shape;1368;p2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9" name="Google Shape;1369;p2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0" name="Google Shape;1370;p2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1" name="Google Shape;1371;p2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2" name="Google Shape;1372;p2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3" name="Google Shape;1373;p2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4" name="Google Shape;1374;p2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5" name="Google Shape;1375;p2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6" name="Google Shape;1376;p2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7" name="Google Shape;1377;p2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8" name="Google Shape;1378;p2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9" name="Google Shape;1379;p2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0" name="Google Shape;1380;p2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1" name="Google Shape;1381;p2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2" name="Google Shape;1382;p2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3" name="Google Shape;1383;p2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4" name="Google Shape;1384;p2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385" name="Google Shape;1385;p24"/>
          <p:cNvSpPr/>
          <p:nvPr/>
        </p:nvSpPr>
        <p:spPr>
          <a:xfrm rot="-2108708">
            <a:off x="-269868" y="3682937"/>
            <a:ext cx="1094846" cy="1824105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6" name="Google Shape;1386;p24"/>
          <p:cNvSpPr/>
          <p:nvPr/>
        </p:nvSpPr>
        <p:spPr>
          <a:xfrm rot="2848518">
            <a:off x="10078115" y="2048705"/>
            <a:ext cx="1034398" cy="1575773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7" name="Google Shape;1387;p24"/>
          <p:cNvSpPr/>
          <p:nvPr/>
        </p:nvSpPr>
        <p:spPr>
          <a:xfrm>
            <a:off x="430693" y="472633"/>
            <a:ext cx="11433941" cy="59889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8" name="Google Shape;1388;p24"/>
          <p:cNvSpPr/>
          <p:nvPr/>
        </p:nvSpPr>
        <p:spPr>
          <a:xfrm>
            <a:off x="430693" y="465828"/>
            <a:ext cx="11442808" cy="854115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9" name="Google Shape;1389;p24"/>
          <p:cNvSpPr/>
          <p:nvPr/>
        </p:nvSpPr>
        <p:spPr>
          <a:xfrm>
            <a:off x="10931863" y="549064"/>
            <a:ext cx="215092" cy="215092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0" name="Google Shape;1390;p24"/>
          <p:cNvSpPr/>
          <p:nvPr/>
        </p:nvSpPr>
        <p:spPr>
          <a:xfrm>
            <a:off x="11236930" y="549064"/>
            <a:ext cx="215092" cy="215092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1" name="Google Shape;1391;p24"/>
          <p:cNvSpPr/>
          <p:nvPr/>
        </p:nvSpPr>
        <p:spPr>
          <a:xfrm>
            <a:off x="11541997" y="549064"/>
            <a:ext cx="215092" cy="215092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2" name="Google Shape;1392;p24"/>
          <p:cNvSpPr txBox="1">
            <a:spLocks noGrp="1"/>
          </p:cNvSpPr>
          <p:nvPr>
            <p:ph type="ctrTitle"/>
          </p:nvPr>
        </p:nvSpPr>
        <p:spPr>
          <a:xfrm>
            <a:off x="2889486" y="764156"/>
            <a:ext cx="5967806" cy="134532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pic>
        <p:nvPicPr>
          <p:cNvPr id="1393" name="Google Shape;1393;p24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408553" y="1521719"/>
            <a:ext cx="11431985" cy="4930605"/>
          </a:xfrm>
          <a:prstGeom prst="rect">
            <a:avLst/>
          </a:prstGeom>
          <a:noFill/>
          <a:ln>
            <a:noFill/>
          </a:ln>
        </p:spPr>
      </p:pic>
      <p:sp>
        <p:nvSpPr>
          <p:cNvPr id="1394" name="Google Shape;1394;p24"/>
          <p:cNvSpPr/>
          <p:nvPr/>
        </p:nvSpPr>
        <p:spPr>
          <a:xfrm>
            <a:off x="470869" y="603483"/>
            <a:ext cx="679308" cy="558928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5" name="Google Shape;1395;p24"/>
          <p:cNvSpPr/>
          <p:nvPr/>
        </p:nvSpPr>
        <p:spPr>
          <a:xfrm>
            <a:off x="678335" y="1484102"/>
            <a:ext cx="11024377" cy="4761537"/>
          </a:xfrm>
          <a:prstGeom prst="roundRect">
            <a:avLst>
              <a:gd name="adj" fmla="val 452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58118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1_Title only 2"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2" name="Google Shape;1342;p24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343" name="Google Shape;1343;p2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4" name="Google Shape;1344;p2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5" name="Google Shape;1345;p2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6" name="Google Shape;1346;p2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7" name="Google Shape;1347;p2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8" name="Google Shape;1348;p2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9" name="Google Shape;1349;p2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0" name="Google Shape;1350;p2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1" name="Google Shape;1351;p2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2" name="Google Shape;1352;p2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3" name="Google Shape;1353;p2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4" name="Google Shape;1354;p2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5" name="Google Shape;1355;p2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6" name="Google Shape;1356;p2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7" name="Google Shape;1357;p2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8" name="Google Shape;1358;p2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359" name="Google Shape;1359;p2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3" name="Google Shape;1363;p2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4" name="Google Shape;1364;p2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5" name="Google Shape;1365;p2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6" name="Google Shape;1366;p2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7" name="Google Shape;1367;p2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8" name="Google Shape;1368;p2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9" name="Google Shape;1369;p2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0" name="Google Shape;1370;p2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1" name="Google Shape;1371;p2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2" name="Google Shape;1372;p2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3" name="Google Shape;1373;p2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4" name="Google Shape;1374;p2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5" name="Google Shape;1375;p2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6" name="Google Shape;1376;p2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7" name="Google Shape;1377;p2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8" name="Google Shape;1378;p2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9" name="Google Shape;1379;p2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0" name="Google Shape;1380;p2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1" name="Google Shape;1381;p2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2" name="Google Shape;1382;p2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3" name="Google Shape;1383;p2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4" name="Google Shape;1384;p2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385" name="Google Shape;1385;p24"/>
          <p:cNvSpPr/>
          <p:nvPr/>
        </p:nvSpPr>
        <p:spPr>
          <a:xfrm rot="-2108708">
            <a:off x="-269868" y="3682937"/>
            <a:ext cx="1094846" cy="1824105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6" name="Google Shape;1386;p24"/>
          <p:cNvSpPr/>
          <p:nvPr/>
        </p:nvSpPr>
        <p:spPr>
          <a:xfrm rot="2848518">
            <a:off x="10078115" y="2048705"/>
            <a:ext cx="1034398" cy="1575773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7" name="Google Shape;1387;p24"/>
          <p:cNvSpPr/>
          <p:nvPr/>
        </p:nvSpPr>
        <p:spPr>
          <a:xfrm>
            <a:off x="430693" y="472633"/>
            <a:ext cx="11433941" cy="59889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8" name="Google Shape;1388;p24"/>
          <p:cNvSpPr/>
          <p:nvPr/>
        </p:nvSpPr>
        <p:spPr>
          <a:xfrm>
            <a:off x="430693" y="465828"/>
            <a:ext cx="11442808" cy="854115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9" name="Google Shape;1389;p24"/>
          <p:cNvSpPr/>
          <p:nvPr/>
        </p:nvSpPr>
        <p:spPr>
          <a:xfrm>
            <a:off x="10931863" y="549064"/>
            <a:ext cx="215092" cy="215092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0" name="Google Shape;1390;p24"/>
          <p:cNvSpPr/>
          <p:nvPr/>
        </p:nvSpPr>
        <p:spPr>
          <a:xfrm>
            <a:off x="11236930" y="549064"/>
            <a:ext cx="215092" cy="215092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1" name="Google Shape;1391;p24"/>
          <p:cNvSpPr/>
          <p:nvPr/>
        </p:nvSpPr>
        <p:spPr>
          <a:xfrm>
            <a:off x="11541997" y="549064"/>
            <a:ext cx="215092" cy="215092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2" name="Google Shape;1392;p24"/>
          <p:cNvSpPr txBox="1">
            <a:spLocks noGrp="1"/>
          </p:cNvSpPr>
          <p:nvPr>
            <p:ph type="ctrTitle"/>
          </p:nvPr>
        </p:nvSpPr>
        <p:spPr>
          <a:xfrm>
            <a:off x="2889486" y="764156"/>
            <a:ext cx="5967806" cy="134532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pic>
        <p:nvPicPr>
          <p:cNvPr id="1393" name="Google Shape;1393;p24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408553" y="1521719"/>
            <a:ext cx="11431985" cy="4930605"/>
          </a:xfrm>
          <a:prstGeom prst="rect">
            <a:avLst/>
          </a:prstGeom>
          <a:noFill/>
          <a:ln>
            <a:noFill/>
          </a:ln>
        </p:spPr>
      </p:pic>
      <p:sp>
        <p:nvSpPr>
          <p:cNvPr id="1394" name="Google Shape;1394;p24"/>
          <p:cNvSpPr/>
          <p:nvPr/>
        </p:nvSpPr>
        <p:spPr>
          <a:xfrm>
            <a:off x="470869" y="603483"/>
            <a:ext cx="679308" cy="558928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5" name="Google Shape;1395;p24"/>
          <p:cNvSpPr/>
          <p:nvPr/>
        </p:nvSpPr>
        <p:spPr>
          <a:xfrm>
            <a:off x="678335" y="1484102"/>
            <a:ext cx="11024377" cy="4761537"/>
          </a:xfrm>
          <a:prstGeom prst="roundRect">
            <a:avLst>
              <a:gd name="adj" fmla="val 452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97434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 preserve="1" userDrawn="1">
  <p:cSld name="1_Title only 2"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2" name="Google Shape;1342;p24"/>
          <p:cNvGrpSpPr/>
          <p:nvPr/>
        </p:nvGrpSpPr>
        <p:grpSpPr>
          <a:xfrm>
            <a:off x="0" y="-12372"/>
            <a:ext cx="12192000" cy="6858187"/>
            <a:chOff x="0" y="-9279"/>
            <a:chExt cx="9144000" cy="5143640"/>
          </a:xfrm>
        </p:grpSpPr>
        <p:cxnSp>
          <p:nvCxnSpPr>
            <p:cNvPr id="1343" name="Google Shape;1343;p2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4" name="Google Shape;1344;p2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5" name="Google Shape;1345;p2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6" name="Google Shape;1346;p2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7" name="Google Shape;1347;p2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8" name="Google Shape;1348;p2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9" name="Google Shape;1349;p2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0" name="Google Shape;1350;p2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1" name="Google Shape;1351;p2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2" name="Google Shape;1352;p2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3" name="Google Shape;1353;p2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4" name="Google Shape;1354;p2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5" name="Google Shape;1355;p2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6" name="Google Shape;1356;p2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7" name="Google Shape;1357;p2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8" name="Google Shape;1358;p2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359" name="Google Shape;1359;p2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3" name="Google Shape;1363;p2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4" name="Google Shape;1364;p2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5" name="Google Shape;1365;p2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6" name="Google Shape;1366;p2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7" name="Google Shape;1367;p2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8" name="Google Shape;1368;p2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9" name="Google Shape;1369;p2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0" name="Google Shape;1370;p2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1" name="Google Shape;1371;p2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2" name="Google Shape;1372;p2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3" name="Google Shape;1373;p2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4" name="Google Shape;1374;p2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5" name="Google Shape;1375;p2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6" name="Google Shape;1376;p2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7" name="Google Shape;1377;p2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8" name="Google Shape;1378;p2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9" name="Google Shape;1379;p2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0" name="Google Shape;1380;p2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1" name="Google Shape;1381;p2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2" name="Google Shape;1382;p2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3" name="Google Shape;1383;p2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4" name="Google Shape;1384;p2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</p:spTree>
    <p:extLst>
      <p:ext uri="{BB962C8B-B14F-4D97-AF65-F5344CB8AC3E}">
        <p14:creationId xmlns:p14="http://schemas.microsoft.com/office/powerpoint/2010/main" val="304305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facebook.com/groups/629898828017053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3">
            <a:extLst>
              <a:ext uri="{FF2B5EF4-FFF2-40B4-BE49-F238E27FC236}">
                <a16:creationId xmlns:a16="http://schemas.microsoft.com/office/drawing/2014/main" id="{165826D0-1A83-0266-CF6D-7EF0803D6D91}"/>
              </a:ext>
            </a:extLst>
          </p:cNvPr>
          <p:cNvSpPr txBox="1"/>
          <p:nvPr userDrawn="1"/>
        </p:nvSpPr>
        <p:spPr>
          <a:xfrm>
            <a:off x="2689860" y="7611454"/>
            <a:ext cx="681228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99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C9430"/>
                </a:solidFill>
                <a:effectLst/>
                <a:uLnTx/>
                <a:uFillTx/>
                <a:latin typeface="SVN-Newton" panose="02040603050506020204" pitchFamily="18" charset="0"/>
                <a:ea typeface="+mn-ea"/>
                <a:cs typeface="Times New Roman" panose="02020603050405020304" pitchFamily="18" charset="0"/>
              </a:rPr>
              <a:t>MĂNG NON – TÀI LIỆU TIỂU HỌC</a:t>
            </a:r>
          </a:p>
          <a:p>
            <a:pPr marL="0" marR="0" lvl="0" indent="0" algn="ctr" defTabSz="199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Mời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cập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MĂNG NON- TÀI LIỆU TIỂU HỌC | Facebook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SVN-Newton" panose="020406030505060202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199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D4370"/>
                </a:solidFill>
                <a:effectLst/>
                <a:uLnTx/>
                <a:uFillTx/>
                <a:latin typeface="SVN-Newton" panose="02040603050506020204" pitchFamily="18" charset="0"/>
                <a:ea typeface="+mn-ea"/>
                <a:cs typeface="Times New Roman" panose="02020603050405020304" pitchFamily="18" charset="0"/>
              </a:rPr>
              <a:t>SĐT ZALO :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D4370"/>
                </a:solidFill>
                <a:effectLst/>
                <a:uLnTx/>
                <a:uFillTx/>
                <a:latin typeface="SVN-Newton" panose="02040603050506020204" pitchFamily="18" charset="0"/>
                <a:ea typeface="+mn-ea"/>
                <a:cs typeface="+mn-cs"/>
              </a:rPr>
              <a:t>0382348780 (</a:t>
            </a:r>
            <a:r>
              <a:rPr kumimoji="0" lang="en-US" sz="2000" b="1" i="0" u="sng" strike="noStrike" kern="1200" cap="none" spc="0" normalizeH="0" baseline="0" noProof="0" dirty="0" err="1">
                <a:ln>
                  <a:noFill/>
                </a:ln>
                <a:solidFill>
                  <a:srgbClr val="0D4370"/>
                </a:solidFill>
                <a:effectLst/>
                <a:uLnTx/>
                <a:uFillTx/>
                <a:latin typeface="SVN-Newton" panose="02040603050506020204" pitchFamily="18" charset="0"/>
                <a:ea typeface="+mn-ea"/>
                <a:cs typeface="+mn-cs"/>
              </a:rPr>
              <a:t>Cảm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D4370"/>
                </a:solidFill>
                <a:effectLst/>
                <a:uLnTx/>
                <a:uFillTx/>
                <a:latin typeface="SVN-Newton" panose="02040603050506020204" pitchFamily="18" charset="0"/>
                <a:ea typeface="+mn-ea"/>
                <a:cs typeface="+mn-cs"/>
              </a:rPr>
              <a:t>)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D4370"/>
                </a:solidFill>
                <a:effectLst/>
                <a:uLnTx/>
                <a:uFillTx/>
                <a:latin typeface="SVN-Newton" panose="02040603050506020204" pitchFamily="18" charset="0"/>
                <a:ea typeface="+mn-ea"/>
                <a:cs typeface="+mn-cs"/>
              </a:rPr>
              <a:t> –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D4370"/>
                </a:solidFill>
                <a:effectLst/>
                <a:uLnTx/>
                <a:uFillTx/>
                <a:latin typeface="SVN-Newton" panose="02040603050506020204" pitchFamily="18" charset="0"/>
                <a:ea typeface="+mn-ea"/>
                <a:cs typeface="+mn-cs"/>
              </a:rPr>
              <a:t>0905919065  (Linh)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D4370"/>
              </a:solidFill>
              <a:effectLst/>
              <a:uLnTx/>
              <a:uFillTx/>
              <a:latin typeface="SVN-Newton" panose="020406030505060202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5" name="Hình ảnh 32">
            <a:extLst>
              <a:ext uri="{FF2B5EF4-FFF2-40B4-BE49-F238E27FC236}">
                <a16:creationId xmlns:a16="http://schemas.microsoft.com/office/drawing/2014/main" id="{854081DB-16F2-B1A8-0AAD-670D7ACC09CD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885288" y="7082624"/>
            <a:ext cx="1804572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43190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2" name="Google Shape;1502;p30"/>
          <p:cNvGrpSpPr/>
          <p:nvPr/>
        </p:nvGrpSpPr>
        <p:grpSpPr>
          <a:xfrm>
            <a:off x="1268770" y="2287473"/>
            <a:ext cx="9336800" cy="2657600"/>
            <a:chOff x="1070896" y="1809482"/>
            <a:chExt cx="7002600" cy="1993200"/>
          </a:xfrm>
          <a:solidFill>
            <a:srgbClr val="FDF4DB"/>
          </a:solidFill>
        </p:grpSpPr>
        <p:sp>
          <p:nvSpPr>
            <p:cNvPr id="1503" name="Google Shape;1503;p30"/>
            <p:cNvSpPr/>
            <p:nvPr/>
          </p:nvSpPr>
          <p:spPr>
            <a:xfrm>
              <a:off x="1070896" y="1961576"/>
              <a:ext cx="7002600" cy="1841106"/>
            </a:xfrm>
            <a:prstGeom prst="roundRect">
              <a:avLst>
                <a:gd name="adj" fmla="val 5131"/>
              </a:avLst>
            </a:prstGeom>
            <a:grp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04" name="Google Shape;1504;p30"/>
            <p:cNvSpPr/>
            <p:nvPr/>
          </p:nvSpPr>
          <p:spPr>
            <a:xfrm>
              <a:off x="1070896" y="1809482"/>
              <a:ext cx="7002600" cy="1745400"/>
            </a:xfrm>
            <a:prstGeom prst="roundRect">
              <a:avLst>
                <a:gd name="adj" fmla="val 5131"/>
              </a:avLst>
            </a:prstGeom>
            <a:grp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505" name="Google Shape;1505;p30"/>
          <p:cNvSpPr/>
          <p:nvPr/>
        </p:nvSpPr>
        <p:spPr>
          <a:xfrm>
            <a:off x="3260967" y="1029133"/>
            <a:ext cx="5674000" cy="112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517" name="Google Shape;1517;p30"/>
          <p:cNvSpPr/>
          <p:nvPr/>
        </p:nvSpPr>
        <p:spPr>
          <a:xfrm>
            <a:off x="9892567" y="462179"/>
            <a:ext cx="610168" cy="50204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518" name="Google Shape;1518;p30"/>
          <p:cNvSpPr/>
          <p:nvPr/>
        </p:nvSpPr>
        <p:spPr>
          <a:xfrm>
            <a:off x="2306385" y="526545"/>
            <a:ext cx="547295" cy="509559"/>
          </a:xfrm>
          <a:custGeom>
            <a:avLst/>
            <a:gdLst/>
            <a:ahLst/>
            <a:cxnLst/>
            <a:rect l="l" t="t" r="r" b="b"/>
            <a:pathLst>
              <a:path w="4786" h="4456" extrusionOk="0">
                <a:moveTo>
                  <a:pt x="2392" y="1"/>
                </a:moveTo>
                <a:cubicBezTo>
                  <a:pt x="2316" y="1"/>
                  <a:pt x="2239" y="41"/>
                  <a:pt x="2199" y="120"/>
                </a:cubicBezTo>
                <a:lnTo>
                  <a:pt x="1642" y="1244"/>
                </a:lnTo>
                <a:cubicBezTo>
                  <a:pt x="1612" y="1314"/>
                  <a:pt x="1553" y="1354"/>
                  <a:pt x="1483" y="1364"/>
                </a:cubicBezTo>
                <a:lnTo>
                  <a:pt x="239" y="1543"/>
                </a:lnTo>
                <a:cubicBezTo>
                  <a:pt x="70" y="1573"/>
                  <a:pt x="1" y="1781"/>
                  <a:pt x="130" y="1911"/>
                </a:cubicBezTo>
                <a:lnTo>
                  <a:pt x="1025" y="2786"/>
                </a:lnTo>
                <a:cubicBezTo>
                  <a:pt x="1075" y="2836"/>
                  <a:pt x="1095" y="2906"/>
                  <a:pt x="1085" y="2975"/>
                </a:cubicBezTo>
                <a:lnTo>
                  <a:pt x="876" y="4209"/>
                </a:lnTo>
                <a:cubicBezTo>
                  <a:pt x="853" y="4341"/>
                  <a:pt x="958" y="4456"/>
                  <a:pt x="1081" y="4456"/>
                </a:cubicBezTo>
                <a:cubicBezTo>
                  <a:pt x="1115" y="4456"/>
                  <a:pt x="1150" y="4447"/>
                  <a:pt x="1185" y="4428"/>
                </a:cubicBezTo>
                <a:lnTo>
                  <a:pt x="2289" y="3851"/>
                </a:lnTo>
                <a:cubicBezTo>
                  <a:pt x="2324" y="3831"/>
                  <a:pt x="2358" y="3821"/>
                  <a:pt x="2392" y="3821"/>
                </a:cubicBezTo>
                <a:cubicBezTo>
                  <a:pt x="2426" y="3821"/>
                  <a:pt x="2458" y="3831"/>
                  <a:pt x="2488" y="3851"/>
                </a:cubicBezTo>
                <a:lnTo>
                  <a:pt x="3602" y="4428"/>
                </a:lnTo>
                <a:cubicBezTo>
                  <a:pt x="3636" y="4447"/>
                  <a:pt x="3672" y="4456"/>
                  <a:pt x="3706" y="4456"/>
                </a:cubicBezTo>
                <a:cubicBezTo>
                  <a:pt x="3829" y="4456"/>
                  <a:pt x="3934" y="4341"/>
                  <a:pt x="3910" y="4209"/>
                </a:cubicBezTo>
                <a:lnTo>
                  <a:pt x="3691" y="2975"/>
                </a:lnTo>
                <a:cubicBezTo>
                  <a:pt x="3682" y="2906"/>
                  <a:pt x="3711" y="2836"/>
                  <a:pt x="3761" y="2786"/>
                </a:cubicBezTo>
                <a:lnTo>
                  <a:pt x="4656" y="1911"/>
                </a:lnTo>
                <a:cubicBezTo>
                  <a:pt x="4786" y="1781"/>
                  <a:pt x="4716" y="1573"/>
                  <a:pt x="4537" y="1543"/>
                </a:cubicBezTo>
                <a:lnTo>
                  <a:pt x="3294" y="1364"/>
                </a:lnTo>
                <a:cubicBezTo>
                  <a:pt x="3224" y="1354"/>
                  <a:pt x="3164" y="1314"/>
                  <a:pt x="3134" y="1244"/>
                </a:cubicBezTo>
                <a:lnTo>
                  <a:pt x="2577" y="120"/>
                </a:lnTo>
                <a:cubicBezTo>
                  <a:pt x="2542" y="41"/>
                  <a:pt x="2468" y="1"/>
                  <a:pt x="2392" y="1"/>
                </a:cubicBez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1519" name="Google Shape;1519;p30"/>
          <p:cNvGrpSpPr/>
          <p:nvPr/>
        </p:nvGrpSpPr>
        <p:grpSpPr>
          <a:xfrm rot="-937322">
            <a:off x="8514689" y="3442014"/>
            <a:ext cx="2827852" cy="2918825"/>
            <a:chOff x="8540375" y="3022876"/>
            <a:chExt cx="1779279" cy="1868421"/>
          </a:xfrm>
        </p:grpSpPr>
        <p:sp>
          <p:nvSpPr>
            <p:cNvPr id="1520" name="Google Shape;1520;p30"/>
            <p:cNvSpPr/>
            <p:nvPr/>
          </p:nvSpPr>
          <p:spPr>
            <a:xfrm>
              <a:off x="9697404" y="3022876"/>
              <a:ext cx="622250" cy="1066773"/>
            </a:xfrm>
            <a:custGeom>
              <a:avLst/>
              <a:gdLst/>
              <a:ahLst/>
              <a:cxnLst/>
              <a:rect l="l" t="t" r="r" b="b"/>
              <a:pathLst>
                <a:path w="10556" h="18097" fill="none" extrusionOk="0">
                  <a:moveTo>
                    <a:pt x="139" y="18096"/>
                  </a:moveTo>
                  <a:cubicBezTo>
                    <a:pt x="0" y="16803"/>
                    <a:pt x="139" y="15480"/>
                    <a:pt x="547" y="14236"/>
                  </a:cubicBezTo>
                  <a:cubicBezTo>
                    <a:pt x="816" y="13411"/>
                    <a:pt x="1214" y="12595"/>
                    <a:pt x="1880" y="12028"/>
                  </a:cubicBezTo>
                  <a:cubicBezTo>
                    <a:pt x="2537" y="11451"/>
                    <a:pt x="3502" y="11172"/>
                    <a:pt x="4308" y="11501"/>
                  </a:cubicBezTo>
                  <a:cubicBezTo>
                    <a:pt x="5123" y="11819"/>
                    <a:pt x="5651" y="12824"/>
                    <a:pt x="5293" y="13620"/>
                  </a:cubicBezTo>
                  <a:cubicBezTo>
                    <a:pt x="4934" y="14415"/>
                    <a:pt x="3631" y="14604"/>
                    <a:pt x="3174" y="13868"/>
                  </a:cubicBezTo>
                  <a:cubicBezTo>
                    <a:pt x="2905" y="13450"/>
                    <a:pt x="2955" y="12913"/>
                    <a:pt x="3074" y="12436"/>
                  </a:cubicBezTo>
                  <a:cubicBezTo>
                    <a:pt x="3333" y="11371"/>
                    <a:pt x="3850" y="10386"/>
                    <a:pt x="4566" y="9571"/>
                  </a:cubicBezTo>
                  <a:cubicBezTo>
                    <a:pt x="5342" y="8705"/>
                    <a:pt x="6327" y="8049"/>
                    <a:pt x="7262" y="7372"/>
                  </a:cubicBezTo>
                  <a:cubicBezTo>
                    <a:pt x="8207" y="6686"/>
                    <a:pt x="9132" y="5940"/>
                    <a:pt x="9739" y="4945"/>
                  </a:cubicBezTo>
                  <a:cubicBezTo>
                    <a:pt x="10336" y="3950"/>
                    <a:pt x="10555" y="2657"/>
                    <a:pt x="10028" y="1622"/>
                  </a:cubicBezTo>
                  <a:cubicBezTo>
                    <a:pt x="9501" y="588"/>
                    <a:pt x="8098" y="1"/>
                    <a:pt x="7093" y="588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1" name="Google Shape;1521;p30"/>
            <p:cNvSpPr/>
            <p:nvPr/>
          </p:nvSpPr>
          <p:spPr>
            <a:xfrm>
              <a:off x="8540375" y="4178740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1144" y="0"/>
                  </a:moveTo>
                  <a:cubicBezTo>
                    <a:pt x="508" y="0"/>
                    <a:pt x="0" y="518"/>
                    <a:pt x="0" y="1144"/>
                  </a:cubicBezTo>
                  <a:lnTo>
                    <a:pt x="0" y="10943"/>
                  </a:lnTo>
                  <a:cubicBezTo>
                    <a:pt x="0" y="1158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80"/>
                    <a:pt x="29208" y="10943"/>
                  </a:cubicBezTo>
                  <a:lnTo>
                    <a:pt x="29208" y="1144"/>
                  </a:lnTo>
                  <a:cubicBezTo>
                    <a:pt x="29208" y="51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2" name="Google Shape;1522;p30"/>
            <p:cNvSpPr/>
            <p:nvPr/>
          </p:nvSpPr>
          <p:spPr>
            <a:xfrm>
              <a:off x="8540375" y="4075521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1144" y="0"/>
                  </a:moveTo>
                  <a:cubicBezTo>
                    <a:pt x="508" y="0"/>
                    <a:pt x="0" y="508"/>
                    <a:pt x="0" y="1144"/>
                  </a:cubicBezTo>
                  <a:lnTo>
                    <a:pt x="0" y="10943"/>
                  </a:lnTo>
                  <a:cubicBezTo>
                    <a:pt x="0" y="1157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70"/>
                    <a:pt x="29208" y="10943"/>
                  </a:cubicBezTo>
                  <a:lnTo>
                    <a:pt x="29208" y="1144"/>
                  </a:lnTo>
                  <a:cubicBezTo>
                    <a:pt x="29208" y="50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3" name="Google Shape;1523;p30"/>
            <p:cNvSpPr/>
            <p:nvPr/>
          </p:nvSpPr>
          <p:spPr>
            <a:xfrm>
              <a:off x="8540375" y="4075521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24533" y="0"/>
                  </a:moveTo>
                  <a:lnTo>
                    <a:pt x="24533" y="6656"/>
                  </a:lnTo>
                  <a:cubicBezTo>
                    <a:pt x="24533" y="7282"/>
                    <a:pt x="24025" y="7800"/>
                    <a:pt x="23388" y="7800"/>
                  </a:cubicBezTo>
                  <a:lnTo>
                    <a:pt x="0" y="7800"/>
                  </a:lnTo>
                  <a:lnTo>
                    <a:pt x="0" y="10943"/>
                  </a:lnTo>
                  <a:cubicBezTo>
                    <a:pt x="0" y="1157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70"/>
                    <a:pt x="29208" y="10943"/>
                  </a:cubicBezTo>
                  <a:lnTo>
                    <a:pt x="29208" y="1144"/>
                  </a:lnTo>
                  <a:cubicBezTo>
                    <a:pt x="29208" y="50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4" name="Google Shape;1524;p30"/>
            <p:cNvSpPr/>
            <p:nvPr/>
          </p:nvSpPr>
          <p:spPr>
            <a:xfrm>
              <a:off x="8688747" y="417874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5" name="Google Shape;1525;p30"/>
            <p:cNvSpPr/>
            <p:nvPr/>
          </p:nvSpPr>
          <p:spPr>
            <a:xfrm>
              <a:off x="8688747" y="413653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6" name="Google Shape;1526;p30"/>
            <p:cNvSpPr/>
            <p:nvPr/>
          </p:nvSpPr>
          <p:spPr>
            <a:xfrm>
              <a:off x="8907443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7" name="Google Shape;1527;p30"/>
            <p:cNvSpPr/>
            <p:nvPr/>
          </p:nvSpPr>
          <p:spPr>
            <a:xfrm>
              <a:off x="8907443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8" name="Google Shape;1528;p30"/>
            <p:cNvSpPr/>
            <p:nvPr/>
          </p:nvSpPr>
          <p:spPr>
            <a:xfrm>
              <a:off x="9125610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9" name="Google Shape;1529;p30"/>
            <p:cNvSpPr/>
            <p:nvPr/>
          </p:nvSpPr>
          <p:spPr>
            <a:xfrm>
              <a:off x="9125610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0" name="Google Shape;1530;p30"/>
            <p:cNvSpPr/>
            <p:nvPr/>
          </p:nvSpPr>
          <p:spPr>
            <a:xfrm>
              <a:off x="9343776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1" name="Google Shape;1531;p30"/>
            <p:cNvSpPr/>
            <p:nvPr/>
          </p:nvSpPr>
          <p:spPr>
            <a:xfrm>
              <a:off x="9343776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2" name="Google Shape;1532;p30"/>
            <p:cNvSpPr/>
            <p:nvPr/>
          </p:nvSpPr>
          <p:spPr>
            <a:xfrm>
              <a:off x="9561942" y="4178740"/>
              <a:ext cx="114948" cy="115007"/>
            </a:xfrm>
            <a:custGeom>
              <a:avLst/>
              <a:gdLst/>
              <a:ahLst/>
              <a:cxnLst/>
              <a:rect l="l" t="t" r="r" b="b"/>
              <a:pathLst>
                <a:path w="1950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3" name="Google Shape;1533;p30"/>
            <p:cNvSpPr/>
            <p:nvPr/>
          </p:nvSpPr>
          <p:spPr>
            <a:xfrm>
              <a:off x="9561942" y="4136533"/>
              <a:ext cx="114948" cy="114948"/>
            </a:xfrm>
            <a:custGeom>
              <a:avLst/>
              <a:gdLst/>
              <a:ahLst/>
              <a:cxnLst/>
              <a:rect l="l" t="t" r="r" b="b"/>
              <a:pathLst>
                <a:path w="1950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4" name="Google Shape;1534;p30"/>
            <p:cNvSpPr/>
            <p:nvPr/>
          </p:nvSpPr>
          <p:spPr>
            <a:xfrm>
              <a:off x="9780049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5" name="Google Shape;1535;p30"/>
            <p:cNvSpPr/>
            <p:nvPr/>
          </p:nvSpPr>
          <p:spPr>
            <a:xfrm>
              <a:off x="9780049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6" name="Google Shape;1536;p30"/>
            <p:cNvSpPr/>
            <p:nvPr/>
          </p:nvSpPr>
          <p:spPr>
            <a:xfrm>
              <a:off x="9998215" y="417874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7" name="Google Shape;1537;p30"/>
            <p:cNvSpPr/>
            <p:nvPr/>
          </p:nvSpPr>
          <p:spPr>
            <a:xfrm>
              <a:off x="9998215" y="413653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8" name="Google Shape;1538;p30"/>
            <p:cNvSpPr/>
            <p:nvPr/>
          </p:nvSpPr>
          <p:spPr>
            <a:xfrm>
              <a:off x="8688747" y="438282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9" name="Google Shape;1539;p30"/>
            <p:cNvSpPr/>
            <p:nvPr/>
          </p:nvSpPr>
          <p:spPr>
            <a:xfrm>
              <a:off x="8688747" y="434061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0" name="Google Shape;1540;p30"/>
            <p:cNvSpPr/>
            <p:nvPr/>
          </p:nvSpPr>
          <p:spPr>
            <a:xfrm>
              <a:off x="8907443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1" name="Google Shape;1541;p30"/>
            <p:cNvSpPr/>
            <p:nvPr/>
          </p:nvSpPr>
          <p:spPr>
            <a:xfrm>
              <a:off x="8907443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2" name="Google Shape;1542;p30"/>
            <p:cNvSpPr/>
            <p:nvPr/>
          </p:nvSpPr>
          <p:spPr>
            <a:xfrm>
              <a:off x="9125610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3" name="Google Shape;1543;p30"/>
            <p:cNvSpPr/>
            <p:nvPr/>
          </p:nvSpPr>
          <p:spPr>
            <a:xfrm>
              <a:off x="9125610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4" name="Google Shape;1544;p30"/>
            <p:cNvSpPr/>
            <p:nvPr/>
          </p:nvSpPr>
          <p:spPr>
            <a:xfrm>
              <a:off x="9343776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5" name="Google Shape;1545;p30"/>
            <p:cNvSpPr/>
            <p:nvPr/>
          </p:nvSpPr>
          <p:spPr>
            <a:xfrm>
              <a:off x="9343776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6" name="Google Shape;1546;p30"/>
            <p:cNvSpPr/>
            <p:nvPr/>
          </p:nvSpPr>
          <p:spPr>
            <a:xfrm>
              <a:off x="9561942" y="4382820"/>
              <a:ext cx="114948" cy="115007"/>
            </a:xfrm>
            <a:custGeom>
              <a:avLst/>
              <a:gdLst/>
              <a:ahLst/>
              <a:cxnLst/>
              <a:rect l="l" t="t" r="r" b="b"/>
              <a:pathLst>
                <a:path w="1950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7" name="Google Shape;1547;p30"/>
            <p:cNvSpPr/>
            <p:nvPr/>
          </p:nvSpPr>
          <p:spPr>
            <a:xfrm>
              <a:off x="9561942" y="4340613"/>
              <a:ext cx="114948" cy="114948"/>
            </a:xfrm>
            <a:custGeom>
              <a:avLst/>
              <a:gdLst/>
              <a:ahLst/>
              <a:cxnLst/>
              <a:rect l="l" t="t" r="r" b="b"/>
              <a:pathLst>
                <a:path w="1950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8" name="Google Shape;1548;p30"/>
            <p:cNvSpPr/>
            <p:nvPr/>
          </p:nvSpPr>
          <p:spPr>
            <a:xfrm>
              <a:off x="9780049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9" name="Google Shape;1549;p30"/>
            <p:cNvSpPr/>
            <p:nvPr/>
          </p:nvSpPr>
          <p:spPr>
            <a:xfrm>
              <a:off x="9780049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0" name="Google Shape;1550;p30"/>
            <p:cNvSpPr/>
            <p:nvPr/>
          </p:nvSpPr>
          <p:spPr>
            <a:xfrm>
              <a:off x="9998215" y="438282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1" name="Google Shape;1551;p30"/>
            <p:cNvSpPr/>
            <p:nvPr/>
          </p:nvSpPr>
          <p:spPr>
            <a:xfrm>
              <a:off x="9998215" y="434061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2" name="Google Shape;1552;p30"/>
            <p:cNvSpPr/>
            <p:nvPr/>
          </p:nvSpPr>
          <p:spPr>
            <a:xfrm>
              <a:off x="8688747" y="458631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3" name="Google Shape;1553;p30"/>
            <p:cNvSpPr/>
            <p:nvPr/>
          </p:nvSpPr>
          <p:spPr>
            <a:xfrm>
              <a:off x="8688747" y="4544044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1"/>
                  </a:moveTo>
                  <a:cubicBezTo>
                    <a:pt x="438" y="1"/>
                    <a:pt x="0" y="439"/>
                    <a:pt x="0" y="976"/>
                  </a:cubicBezTo>
                  <a:cubicBezTo>
                    <a:pt x="0" y="1513"/>
                    <a:pt x="438" y="1951"/>
                    <a:pt x="985" y="1951"/>
                  </a:cubicBezTo>
                  <a:cubicBezTo>
                    <a:pt x="1522" y="1951"/>
                    <a:pt x="1960" y="1513"/>
                    <a:pt x="1960" y="976"/>
                  </a:cubicBezTo>
                  <a:cubicBezTo>
                    <a:pt x="1960" y="439"/>
                    <a:pt x="1522" y="1"/>
                    <a:pt x="985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4" name="Google Shape;1554;p30"/>
            <p:cNvSpPr/>
            <p:nvPr/>
          </p:nvSpPr>
          <p:spPr>
            <a:xfrm>
              <a:off x="9780049" y="458631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5" name="Google Shape;1555;p30"/>
            <p:cNvSpPr/>
            <p:nvPr/>
          </p:nvSpPr>
          <p:spPr>
            <a:xfrm>
              <a:off x="9780049" y="4544044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1"/>
                  </a:moveTo>
                  <a:cubicBezTo>
                    <a:pt x="439" y="1"/>
                    <a:pt x="1" y="439"/>
                    <a:pt x="1" y="976"/>
                  </a:cubicBezTo>
                  <a:cubicBezTo>
                    <a:pt x="1" y="1513"/>
                    <a:pt x="439" y="1951"/>
                    <a:pt x="976" y="1951"/>
                  </a:cubicBezTo>
                  <a:cubicBezTo>
                    <a:pt x="1513" y="1951"/>
                    <a:pt x="1951" y="1513"/>
                    <a:pt x="1951" y="976"/>
                  </a:cubicBezTo>
                  <a:cubicBezTo>
                    <a:pt x="1951" y="439"/>
                    <a:pt x="1513" y="1"/>
                    <a:pt x="976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6" name="Google Shape;1556;p30"/>
            <p:cNvSpPr/>
            <p:nvPr/>
          </p:nvSpPr>
          <p:spPr>
            <a:xfrm>
              <a:off x="9998215" y="458631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7" name="Google Shape;1557;p30"/>
            <p:cNvSpPr/>
            <p:nvPr/>
          </p:nvSpPr>
          <p:spPr>
            <a:xfrm>
              <a:off x="9998215" y="4544044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1"/>
                  </a:moveTo>
                  <a:cubicBezTo>
                    <a:pt x="438" y="1"/>
                    <a:pt x="0" y="439"/>
                    <a:pt x="0" y="976"/>
                  </a:cubicBezTo>
                  <a:cubicBezTo>
                    <a:pt x="0" y="1513"/>
                    <a:pt x="438" y="1951"/>
                    <a:pt x="985" y="1951"/>
                  </a:cubicBezTo>
                  <a:cubicBezTo>
                    <a:pt x="1523" y="1951"/>
                    <a:pt x="1960" y="1513"/>
                    <a:pt x="1960" y="976"/>
                  </a:cubicBezTo>
                  <a:cubicBezTo>
                    <a:pt x="1960" y="439"/>
                    <a:pt x="1523" y="1"/>
                    <a:pt x="985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8" name="Google Shape;1558;p30"/>
            <p:cNvSpPr/>
            <p:nvPr/>
          </p:nvSpPr>
          <p:spPr>
            <a:xfrm>
              <a:off x="8907443" y="4573990"/>
              <a:ext cx="769442" cy="127327"/>
            </a:xfrm>
            <a:custGeom>
              <a:avLst/>
              <a:gdLst/>
              <a:ahLst/>
              <a:cxnLst/>
              <a:rect l="l" t="t" r="r" b="b"/>
              <a:pathLst>
                <a:path w="13053" h="2160" extrusionOk="0">
                  <a:moveTo>
                    <a:pt x="727" y="0"/>
                  </a:moveTo>
                  <a:cubicBezTo>
                    <a:pt x="319" y="0"/>
                    <a:pt x="1" y="329"/>
                    <a:pt x="1" y="727"/>
                  </a:cubicBezTo>
                  <a:lnTo>
                    <a:pt x="1" y="1433"/>
                  </a:lnTo>
                  <a:cubicBezTo>
                    <a:pt x="1" y="1841"/>
                    <a:pt x="319" y="2159"/>
                    <a:pt x="727" y="2159"/>
                  </a:cubicBezTo>
                  <a:lnTo>
                    <a:pt x="12327" y="2159"/>
                  </a:lnTo>
                  <a:cubicBezTo>
                    <a:pt x="12725" y="2159"/>
                    <a:pt x="13053" y="1841"/>
                    <a:pt x="13053" y="1433"/>
                  </a:cubicBezTo>
                  <a:lnTo>
                    <a:pt x="13053" y="727"/>
                  </a:lnTo>
                  <a:cubicBezTo>
                    <a:pt x="13053" y="329"/>
                    <a:pt x="12725" y="0"/>
                    <a:pt x="12327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9" name="Google Shape;1559;p30"/>
            <p:cNvSpPr/>
            <p:nvPr/>
          </p:nvSpPr>
          <p:spPr>
            <a:xfrm>
              <a:off x="8907443" y="4532372"/>
              <a:ext cx="769442" cy="127268"/>
            </a:xfrm>
            <a:custGeom>
              <a:avLst/>
              <a:gdLst/>
              <a:ahLst/>
              <a:cxnLst/>
              <a:rect l="l" t="t" r="r" b="b"/>
              <a:pathLst>
                <a:path w="13053" h="2159" extrusionOk="0">
                  <a:moveTo>
                    <a:pt x="727" y="0"/>
                  </a:moveTo>
                  <a:cubicBezTo>
                    <a:pt x="319" y="0"/>
                    <a:pt x="1" y="328"/>
                    <a:pt x="1" y="726"/>
                  </a:cubicBezTo>
                  <a:lnTo>
                    <a:pt x="1" y="1433"/>
                  </a:lnTo>
                  <a:cubicBezTo>
                    <a:pt x="1" y="1840"/>
                    <a:pt x="319" y="2159"/>
                    <a:pt x="727" y="2159"/>
                  </a:cubicBezTo>
                  <a:lnTo>
                    <a:pt x="12327" y="2159"/>
                  </a:lnTo>
                  <a:cubicBezTo>
                    <a:pt x="12725" y="2159"/>
                    <a:pt x="13053" y="1840"/>
                    <a:pt x="13053" y="1433"/>
                  </a:cubicBezTo>
                  <a:lnTo>
                    <a:pt x="13053" y="726"/>
                  </a:lnTo>
                  <a:cubicBezTo>
                    <a:pt x="13053" y="328"/>
                    <a:pt x="12725" y="0"/>
                    <a:pt x="12327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561" name="Google Shape;1561;p30"/>
          <p:cNvGrpSpPr/>
          <p:nvPr/>
        </p:nvGrpSpPr>
        <p:grpSpPr>
          <a:xfrm>
            <a:off x="10604334" y="1446112"/>
            <a:ext cx="774063" cy="705235"/>
            <a:chOff x="7953250" y="1084584"/>
            <a:chExt cx="580547" cy="528926"/>
          </a:xfrm>
        </p:grpSpPr>
        <p:sp>
          <p:nvSpPr>
            <p:cNvPr id="1562" name="Google Shape;1562;p30"/>
            <p:cNvSpPr/>
            <p:nvPr/>
          </p:nvSpPr>
          <p:spPr>
            <a:xfrm>
              <a:off x="7953250" y="1084584"/>
              <a:ext cx="580547" cy="528926"/>
            </a:xfrm>
            <a:custGeom>
              <a:avLst/>
              <a:gdLst/>
              <a:ahLst/>
              <a:cxnLst/>
              <a:rect l="l" t="t" r="r" b="b"/>
              <a:pathLst>
                <a:path w="7850" h="7152" extrusionOk="0">
                  <a:moveTo>
                    <a:pt x="3930" y="1"/>
                  </a:moveTo>
                  <a:cubicBezTo>
                    <a:pt x="3015" y="1"/>
                    <a:pt x="2100" y="352"/>
                    <a:pt x="1403" y="1053"/>
                  </a:cubicBezTo>
                  <a:cubicBezTo>
                    <a:pt x="1" y="2446"/>
                    <a:pt x="1" y="4704"/>
                    <a:pt x="1403" y="6106"/>
                  </a:cubicBezTo>
                  <a:cubicBezTo>
                    <a:pt x="2100" y="6803"/>
                    <a:pt x="3015" y="7151"/>
                    <a:pt x="3930" y="7151"/>
                  </a:cubicBezTo>
                  <a:cubicBezTo>
                    <a:pt x="4845" y="7151"/>
                    <a:pt x="5761" y="6803"/>
                    <a:pt x="6457" y="6106"/>
                  </a:cubicBezTo>
                  <a:cubicBezTo>
                    <a:pt x="7850" y="4704"/>
                    <a:pt x="7850" y="2446"/>
                    <a:pt x="6457" y="1053"/>
                  </a:cubicBezTo>
                  <a:cubicBezTo>
                    <a:pt x="5761" y="352"/>
                    <a:pt x="4845" y="1"/>
                    <a:pt x="3930" y="1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63" name="Google Shape;1563;p30"/>
            <p:cNvSpPr/>
            <p:nvPr/>
          </p:nvSpPr>
          <p:spPr>
            <a:xfrm>
              <a:off x="8109222" y="1266145"/>
              <a:ext cx="74" cy="46444"/>
            </a:xfrm>
            <a:custGeom>
              <a:avLst/>
              <a:gdLst/>
              <a:ahLst/>
              <a:cxnLst/>
              <a:rect l="l" t="t" r="r" b="b"/>
              <a:pathLst>
                <a:path w="1" h="628" fill="none" extrusionOk="0">
                  <a:moveTo>
                    <a:pt x="1" y="1"/>
                  </a:moveTo>
                  <a:lnTo>
                    <a:pt x="1" y="627"/>
                  </a:ln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64" name="Google Shape;1564;p30"/>
            <p:cNvSpPr/>
            <p:nvPr/>
          </p:nvSpPr>
          <p:spPr>
            <a:xfrm>
              <a:off x="8362297" y="1266145"/>
              <a:ext cx="74" cy="46444"/>
            </a:xfrm>
            <a:custGeom>
              <a:avLst/>
              <a:gdLst/>
              <a:ahLst/>
              <a:cxnLst/>
              <a:rect l="l" t="t" r="r" b="b"/>
              <a:pathLst>
                <a:path w="1" h="628" fill="none" extrusionOk="0">
                  <a:moveTo>
                    <a:pt x="1" y="1"/>
                  </a:moveTo>
                  <a:lnTo>
                    <a:pt x="1" y="627"/>
                  </a:ln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65" name="Google Shape;1565;p30"/>
            <p:cNvSpPr/>
            <p:nvPr/>
          </p:nvSpPr>
          <p:spPr>
            <a:xfrm>
              <a:off x="8182068" y="1377226"/>
              <a:ext cx="122174" cy="49402"/>
            </a:xfrm>
            <a:custGeom>
              <a:avLst/>
              <a:gdLst/>
              <a:ahLst/>
              <a:cxnLst/>
              <a:rect l="l" t="t" r="r" b="b"/>
              <a:pathLst>
                <a:path w="1652" h="668" fill="none" extrusionOk="0">
                  <a:moveTo>
                    <a:pt x="0" y="1"/>
                  </a:moveTo>
                  <a:cubicBezTo>
                    <a:pt x="0" y="1"/>
                    <a:pt x="946" y="667"/>
                    <a:pt x="1652" y="1"/>
                  </a:cubicBez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569" name="Google Shape;1569;p30"/>
          <p:cNvGrpSpPr/>
          <p:nvPr/>
        </p:nvGrpSpPr>
        <p:grpSpPr>
          <a:xfrm rot="-151246">
            <a:off x="670849" y="3892361"/>
            <a:ext cx="1537056" cy="2464723"/>
            <a:chOff x="10740175" y="552419"/>
            <a:chExt cx="1095062" cy="1755969"/>
          </a:xfrm>
        </p:grpSpPr>
        <p:sp>
          <p:nvSpPr>
            <p:cNvPr id="1570" name="Google Shape;1570;p30"/>
            <p:cNvSpPr/>
            <p:nvPr/>
          </p:nvSpPr>
          <p:spPr>
            <a:xfrm>
              <a:off x="10818190" y="552419"/>
              <a:ext cx="476135" cy="578643"/>
            </a:xfrm>
            <a:custGeom>
              <a:avLst/>
              <a:gdLst/>
              <a:ahLst/>
              <a:cxnLst/>
              <a:rect l="l" t="t" r="r" b="b"/>
              <a:pathLst>
                <a:path w="5035" h="6119" fill="none" extrusionOk="0">
                  <a:moveTo>
                    <a:pt x="2200" y="6119"/>
                  </a:moveTo>
                  <a:cubicBezTo>
                    <a:pt x="1623" y="5502"/>
                    <a:pt x="1294" y="4646"/>
                    <a:pt x="1324" y="3791"/>
                  </a:cubicBezTo>
                  <a:cubicBezTo>
                    <a:pt x="1334" y="3443"/>
                    <a:pt x="1414" y="3065"/>
                    <a:pt x="1682" y="2846"/>
                  </a:cubicBezTo>
                  <a:cubicBezTo>
                    <a:pt x="1951" y="2617"/>
                    <a:pt x="2448" y="2667"/>
                    <a:pt x="2568" y="2995"/>
                  </a:cubicBezTo>
                  <a:cubicBezTo>
                    <a:pt x="2617" y="3154"/>
                    <a:pt x="2587" y="3323"/>
                    <a:pt x="2508" y="3463"/>
                  </a:cubicBezTo>
                  <a:cubicBezTo>
                    <a:pt x="2289" y="3900"/>
                    <a:pt x="1752" y="4119"/>
                    <a:pt x="1274" y="4020"/>
                  </a:cubicBezTo>
                  <a:cubicBezTo>
                    <a:pt x="797" y="3930"/>
                    <a:pt x="399" y="3552"/>
                    <a:pt x="210" y="3104"/>
                  </a:cubicBezTo>
                  <a:cubicBezTo>
                    <a:pt x="11" y="2667"/>
                    <a:pt x="1" y="2149"/>
                    <a:pt x="100" y="1682"/>
                  </a:cubicBezTo>
                  <a:cubicBezTo>
                    <a:pt x="210" y="1135"/>
                    <a:pt x="488" y="588"/>
                    <a:pt x="986" y="339"/>
                  </a:cubicBezTo>
                  <a:cubicBezTo>
                    <a:pt x="1613" y="1"/>
                    <a:pt x="2389" y="229"/>
                    <a:pt x="3035" y="528"/>
                  </a:cubicBezTo>
                  <a:cubicBezTo>
                    <a:pt x="3672" y="836"/>
                    <a:pt x="4328" y="1214"/>
                    <a:pt x="5035" y="1194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1" name="Google Shape;1571;p30"/>
            <p:cNvSpPr/>
            <p:nvPr/>
          </p:nvSpPr>
          <p:spPr>
            <a:xfrm>
              <a:off x="10802209" y="126278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7" y="0"/>
                  </a:moveTo>
                  <a:cubicBezTo>
                    <a:pt x="4740" y="0"/>
                    <a:pt x="4245" y="83"/>
                    <a:pt x="3761" y="258"/>
                  </a:cubicBezTo>
                  <a:lnTo>
                    <a:pt x="3373" y="397"/>
                  </a:lnTo>
                  <a:cubicBezTo>
                    <a:pt x="1155" y="1213"/>
                    <a:pt x="1" y="3670"/>
                    <a:pt x="817" y="5899"/>
                  </a:cubicBezTo>
                  <a:lnTo>
                    <a:pt x="1672" y="8236"/>
                  </a:lnTo>
                  <a:cubicBezTo>
                    <a:pt x="2309" y="9977"/>
                    <a:pt x="3948" y="11056"/>
                    <a:pt x="5693" y="11056"/>
                  </a:cubicBezTo>
                  <a:cubicBezTo>
                    <a:pt x="6181" y="11056"/>
                    <a:pt x="6678" y="10972"/>
                    <a:pt x="7164" y="10793"/>
                  </a:cubicBezTo>
                  <a:lnTo>
                    <a:pt x="7551" y="10654"/>
                  </a:lnTo>
                  <a:cubicBezTo>
                    <a:pt x="9780" y="9848"/>
                    <a:pt x="10924" y="7381"/>
                    <a:pt x="10108" y="5163"/>
                  </a:cubicBezTo>
                  <a:lnTo>
                    <a:pt x="9253" y="2815"/>
                  </a:lnTo>
                  <a:cubicBezTo>
                    <a:pt x="8622" y="1078"/>
                    <a:pt x="6979" y="0"/>
                    <a:pt x="5227" y="0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2" name="Google Shape;1572;p30"/>
            <p:cNvSpPr/>
            <p:nvPr/>
          </p:nvSpPr>
          <p:spPr>
            <a:xfrm>
              <a:off x="10740175" y="109247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6" y="0"/>
                  </a:moveTo>
                  <a:cubicBezTo>
                    <a:pt x="4740" y="0"/>
                    <a:pt x="4245" y="83"/>
                    <a:pt x="3761" y="259"/>
                  </a:cubicBezTo>
                  <a:lnTo>
                    <a:pt x="3373" y="398"/>
                  </a:lnTo>
                  <a:cubicBezTo>
                    <a:pt x="1154" y="1214"/>
                    <a:pt x="0" y="3671"/>
                    <a:pt x="816" y="5889"/>
                  </a:cubicBezTo>
                  <a:lnTo>
                    <a:pt x="1672" y="8237"/>
                  </a:lnTo>
                  <a:cubicBezTo>
                    <a:pt x="2301" y="9978"/>
                    <a:pt x="3944" y="11057"/>
                    <a:pt x="5691" y="11057"/>
                  </a:cubicBezTo>
                  <a:cubicBezTo>
                    <a:pt x="6180" y="11057"/>
                    <a:pt x="6677" y="10972"/>
                    <a:pt x="7163" y="10794"/>
                  </a:cubicBezTo>
                  <a:lnTo>
                    <a:pt x="7551" y="10654"/>
                  </a:lnTo>
                  <a:cubicBezTo>
                    <a:pt x="9779" y="9848"/>
                    <a:pt x="10923" y="7381"/>
                    <a:pt x="10108" y="5163"/>
                  </a:cubicBezTo>
                  <a:lnTo>
                    <a:pt x="9252" y="2815"/>
                  </a:lnTo>
                  <a:cubicBezTo>
                    <a:pt x="8621" y="1079"/>
                    <a:pt x="6979" y="0"/>
                    <a:pt x="5226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3" name="Google Shape;1573;p30"/>
            <p:cNvSpPr/>
            <p:nvPr/>
          </p:nvSpPr>
          <p:spPr>
            <a:xfrm>
              <a:off x="11018571" y="1188266"/>
              <a:ext cx="321899" cy="430176"/>
            </a:xfrm>
            <a:custGeom>
              <a:avLst/>
              <a:gdLst/>
              <a:ahLst/>
              <a:cxnLst/>
              <a:rect l="l" t="t" r="r" b="b"/>
              <a:pathLst>
                <a:path w="3404" h="4549" extrusionOk="0">
                  <a:moveTo>
                    <a:pt x="1291" y="1"/>
                  </a:moveTo>
                  <a:cubicBezTo>
                    <a:pt x="1160" y="1"/>
                    <a:pt x="1027" y="23"/>
                    <a:pt x="896" y="71"/>
                  </a:cubicBezTo>
                  <a:cubicBezTo>
                    <a:pt x="299" y="280"/>
                    <a:pt x="1" y="937"/>
                    <a:pt x="220" y="1534"/>
                  </a:cubicBezTo>
                  <a:lnTo>
                    <a:pt x="1045" y="3792"/>
                  </a:lnTo>
                  <a:cubicBezTo>
                    <a:pt x="1209" y="4258"/>
                    <a:pt x="1646" y="4549"/>
                    <a:pt x="2114" y="4549"/>
                  </a:cubicBezTo>
                  <a:cubicBezTo>
                    <a:pt x="2244" y="4549"/>
                    <a:pt x="2378" y="4526"/>
                    <a:pt x="2508" y="4478"/>
                  </a:cubicBezTo>
                  <a:cubicBezTo>
                    <a:pt x="3095" y="4259"/>
                    <a:pt x="3403" y="3603"/>
                    <a:pt x="3184" y="3016"/>
                  </a:cubicBezTo>
                  <a:lnTo>
                    <a:pt x="2359" y="748"/>
                  </a:lnTo>
                  <a:cubicBezTo>
                    <a:pt x="2195" y="289"/>
                    <a:pt x="1759" y="1"/>
                    <a:pt x="1291" y="1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4" name="Google Shape;1574;p30"/>
            <p:cNvSpPr/>
            <p:nvPr/>
          </p:nvSpPr>
          <p:spPr>
            <a:xfrm>
              <a:off x="11255643" y="1611723"/>
              <a:ext cx="180714" cy="494859"/>
            </a:xfrm>
            <a:custGeom>
              <a:avLst/>
              <a:gdLst/>
              <a:ahLst/>
              <a:cxnLst/>
              <a:rect l="l" t="t" r="r" b="b"/>
              <a:pathLst>
                <a:path w="1911" h="5233" fill="none" extrusionOk="0">
                  <a:moveTo>
                    <a:pt x="1" y="0"/>
                  </a:moveTo>
                  <a:lnTo>
                    <a:pt x="1911" y="5233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5" name="Google Shape;1575;p30"/>
            <p:cNvSpPr/>
            <p:nvPr/>
          </p:nvSpPr>
          <p:spPr>
            <a:xfrm>
              <a:off x="10932045" y="1120653"/>
              <a:ext cx="841156" cy="1017236"/>
            </a:xfrm>
            <a:custGeom>
              <a:avLst/>
              <a:gdLst/>
              <a:ahLst/>
              <a:cxnLst/>
              <a:rect l="l" t="t" r="r" b="b"/>
              <a:pathLst>
                <a:path w="8895" h="10757" extrusionOk="0">
                  <a:moveTo>
                    <a:pt x="4776" y="0"/>
                  </a:moveTo>
                  <a:lnTo>
                    <a:pt x="4776" y="0"/>
                  </a:ln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553" y="8902"/>
                    <a:pt x="2060" y="8986"/>
                    <a:pt x="1576" y="8986"/>
                  </a:cubicBezTo>
                  <a:cubicBezTo>
                    <a:pt x="1031" y="8986"/>
                    <a:pt x="496" y="8880"/>
                    <a:pt x="1" y="8685"/>
                  </a:cubicBezTo>
                  <a:lnTo>
                    <a:pt x="1" y="8685"/>
                  </a:lnTo>
                  <a:cubicBezTo>
                    <a:pt x="779" y="9980"/>
                    <a:pt x="2183" y="10757"/>
                    <a:pt x="3665" y="10757"/>
                  </a:cubicBezTo>
                  <a:cubicBezTo>
                    <a:pt x="4153" y="10757"/>
                    <a:pt x="4649" y="10673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6" name="Google Shape;1576;p30"/>
            <p:cNvSpPr/>
            <p:nvPr/>
          </p:nvSpPr>
          <p:spPr>
            <a:xfrm>
              <a:off x="10932045" y="1120653"/>
              <a:ext cx="841156" cy="1060263"/>
            </a:xfrm>
            <a:custGeom>
              <a:avLst/>
              <a:gdLst/>
              <a:ahLst/>
              <a:cxnLst/>
              <a:rect l="l" t="t" r="r" b="b"/>
              <a:pathLst>
                <a:path w="8895" h="11212" fill="none" extrusionOk="0">
                  <a:moveTo>
                    <a:pt x="8079" y="4865"/>
                  </a:move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010" y="9103"/>
                    <a:pt x="936" y="9053"/>
                    <a:pt x="1" y="8685"/>
                  </a:cubicBezTo>
                  <a:cubicBezTo>
                    <a:pt x="1035" y="10406"/>
                    <a:pt x="3174" y="11212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" name="Google Shape;1671;p35">
            <a:extLst>
              <a:ext uri="{FF2B5EF4-FFF2-40B4-BE49-F238E27FC236}">
                <a16:creationId xmlns:a16="http://schemas.microsoft.com/office/drawing/2014/main" id="{73A88974-4F89-18A6-8EBA-BA325E6C57FD}"/>
              </a:ext>
            </a:extLst>
          </p:cNvPr>
          <p:cNvGrpSpPr/>
          <p:nvPr/>
        </p:nvGrpSpPr>
        <p:grpSpPr>
          <a:xfrm rot="555566">
            <a:off x="5262675" y="4497166"/>
            <a:ext cx="1618595" cy="1894356"/>
            <a:chOff x="8803475" y="429504"/>
            <a:chExt cx="1413387" cy="1654187"/>
          </a:xfrm>
        </p:grpSpPr>
        <p:sp>
          <p:nvSpPr>
            <p:cNvPr id="5" name="Google Shape;1672;p35">
              <a:extLst>
                <a:ext uri="{FF2B5EF4-FFF2-40B4-BE49-F238E27FC236}">
                  <a16:creationId xmlns:a16="http://schemas.microsoft.com/office/drawing/2014/main" id="{A8A7A25E-46D3-EB56-F177-61C109AABB67}"/>
                </a:ext>
              </a:extLst>
            </p:cNvPr>
            <p:cNvSpPr/>
            <p:nvPr/>
          </p:nvSpPr>
          <p:spPr>
            <a:xfrm>
              <a:off x="8916041" y="429504"/>
              <a:ext cx="1300821" cy="1654187"/>
            </a:xfrm>
            <a:custGeom>
              <a:avLst/>
              <a:gdLst/>
              <a:ahLst/>
              <a:cxnLst/>
              <a:rect l="l" t="t" r="r" b="b"/>
              <a:pathLst>
                <a:path w="17022" h="21646" extrusionOk="0">
                  <a:moveTo>
                    <a:pt x="4930" y="0"/>
                  </a:moveTo>
                  <a:cubicBezTo>
                    <a:pt x="4581" y="0"/>
                    <a:pt x="4226" y="64"/>
                    <a:pt x="3880" y="198"/>
                  </a:cubicBezTo>
                  <a:cubicBezTo>
                    <a:pt x="2358" y="775"/>
                    <a:pt x="1602" y="2466"/>
                    <a:pt x="2179" y="3978"/>
                  </a:cubicBezTo>
                  <a:lnTo>
                    <a:pt x="3810" y="8256"/>
                  </a:lnTo>
                  <a:cubicBezTo>
                    <a:pt x="1701" y="8335"/>
                    <a:pt x="0" y="10076"/>
                    <a:pt x="0" y="12205"/>
                  </a:cubicBezTo>
                  <a:lnTo>
                    <a:pt x="0" y="17697"/>
                  </a:lnTo>
                  <a:cubicBezTo>
                    <a:pt x="0" y="19875"/>
                    <a:pt x="1771" y="21646"/>
                    <a:pt x="3960" y="21646"/>
                  </a:cubicBezTo>
                  <a:lnTo>
                    <a:pt x="11570" y="21646"/>
                  </a:lnTo>
                  <a:cubicBezTo>
                    <a:pt x="13759" y="21646"/>
                    <a:pt x="15529" y="19875"/>
                    <a:pt x="15529" y="17697"/>
                  </a:cubicBezTo>
                  <a:lnTo>
                    <a:pt x="15529" y="12205"/>
                  </a:lnTo>
                  <a:cubicBezTo>
                    <a:pt x="15529" y="11111"/>
                    <a:pt x="15082" y="10126"/>
                    <a:pt x="14365" y="9410"/>
                  </a:cubicBezTo>
                  <a:lnTo>
                    <a:pt x="16435" y="3978"/>
                  </a:lnTo>
                  <a:cubicBezTo>
                    <a:pt x="17021" y="2466"/>
                    <a:pt x="16255" y="775"/>
                    <a:pt x="14743" y="198"/>
                  </a:cubicBezTo>
                  <a:cubicBezTo>
                    <a:pt x="14398" y="64"/>
                    <a:pt x="14042" y="0"/>
                    <a:pt x="13692" y="0"/>
                  </a:cubicBezTo>
                  <a:cubicBezTo>
                    <a:pt x="12512" y="0"/>
                    <a:pt x="11398" y="723"/>
                    <a:pt x="10953" y="1889"/>
                  </a:cubicBezTo>
                  <a:lnTo>
                    <a:pt x="9481" y="5749"/>
                  </a:lnTo>
                  <a:cubicBezTo>
                    <a:pt x="9451" y="5828"/>
                    <a:pt x="9381" y="5868"/>
                    <a:pt x="9312" y="5868"/>
                  </a:cubicBezTo>
                  <a:cubicBezTo>
                    <a:pt x="9242" y="5868"/>
                    <a:pt x="9172" y="5828"/>
                    <a:pt x="9143" y="5749"/>
                  </a:cubicBezTo>
                  <a:lnTo>
                    <a:pt x="7670" y="1889"/>
                  </a:lnTo>
                  <a:cubicBezTo>
                    <a:pt x="7218" y="723"/>
                    <a:pt x="6108" y="0"/>
                    <a:pt x="4930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" name="Google Shape;1673;p35">
              <a:extLst>
                <a:ext uri="{FF2B5EF4-FFF2-40B4-BE49-F238E27FC236}">
                  <a16:creationId xmlns:a16="http://schemas.microsoft.com/office/drawing/2014/main" id="{36962F1F-C399-BB3C-DEED-CA2228A3C1A2}"/>
                </a:ext>
              </a:extLst>
            </p:cNvPr>
            <p:cNvSpPr/>
            <p:nvPr/>
          </p:nvSpPr>
          <p:spPr>
            <a:xfrm>
              <a:off x="8916041" y="1113609"/>
              <a:ext cx="1186803" cy="970075"/>
            </a:xfrm>
            <a:custGeom>
              <a:avLst/>
              <a:gdLst/>
              <a:ahLst/>
              <a:cxnLst/>
              <a:rect l="l" t="t" r="r" b="b"/>
              <a:pathLst>
                <a:path w="15530" h="12694" extrusionOk="0">
                  <a:moveTo>
                    <a:pt x="1711" y="0"/>
                  </a:moveTo>
                  <a:cubicBezTo>
                    <a:pt x="677" y="716"/>
                    <a:pt x="0" y="1910"/>
                    <a:pt x="0" y="3253"/>
                  </a:cubicBezTo>
                  <a:lnTo>
                    <a:pt x="0" y="8745"/>
                  </a:lnTo>
                  <a:cubicBezTo>
                    <a:pt x="0" y="10923"/>
                    <a:pt x="1771" y="12694"/>
                    <a:pt x="3960" y="12694"/>
                  </a:cubicBezTo>
                  <a:lnTo>
                    <a:pt x="11570" y="12694"/>
                  </a:lnTo>
                  <a:cubicBezTo>
                    <a:pt x="13759" y="12694"/>
                    <a:pt x="15529" y="10923"/>
                    <a:pt x="15529" y="8745"/>
                  </a:cubicBezTo>
                  <a:lnTo>
                    <a:pt x="15529" y="8625"/>
                  </a:lnTo>
                  <a:cubicBezTo>
                    <a:pt x="14893" y="9073"/>
                    <a:pt x="14117" y="9331"/>
                    <a:pt x="13281" y="9331"/>
                  </a:cubicBezTo>
                  <a:lnTo>
                    <a:pt x="5661" y="9331"/>
                  </a:lnTo>
                  <a:cubicBezTo>
                    <a:pt x="3482" y="9331"/>
                    <a:pt x="1711" y="7561"/>
                    <a:pt x="1711" y="5372"/>
                  </a:cubicBezTo>
                  <a:lnTo>
                    <a:pt x="1711" y="0"/>
                  </a:lnTo>
                  <a:close/>
                </a:path>
              </a:pathLst>
            </a:custGeom>
            <a:solidFill>
              <a:srgbClr val="4C1313">
                <a:alpha val="178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" name="Google Shape;1674;p35">
              <a:extLst>
                <a:ext uri="{FF2B5EF4-FFF2-40B4-BE49-F238E27FC236}">
                  <a16:creationId xmlns:a16="http://schemas.microsoft.com/office/drawing/2014/main" id="{2D625553-803D-0C0B-5BD1-EDE47C53844D}"/>
                </a:ext>
              </a:extLst>
            </p:cNvPr>
            <p:cNvSpPr/>
            <p:nvPr/>
          </p:nvSpPr>
          <p:spPr>
            <a:xfrm>
              <a:off x="8803475" y="1081360"/>
              <a:ext cx="475256" cy="541206"/>
            </a:xfrm>
            <a:custGeom>
              <a:avLst/>
              <a:gdLst/>
              <a:ahLst/>
              <a:cxnLst/>
              <a:rect l="l" t="t" r="r" b="b"/>
              <a:pathLst>
                <a:path w="6219" h="7082" extrusionOk="0">
                  <a:moveTo>
                    <a:pt x="2784" y="0"/>
                  </a:moveTo>
                  <a:cubicBezTo>
                    <a:pt x="2538" y="0"/>
                    <a:pt x="2288" y="37"/>
                    <a:pt x="2040" y="114"/>
                  </a:cubicBezTo>
                  <a:cubicBezTo>
                    <a:pt x="737" y="522"/>
                    <a:pt x="1" y="1914"/>
                    <a:pt x="409" y="3227"/>
                  </a:cubicBezTo>
                  <a:lnTo>
                    <a:pt x="1075" y="5336"/>
                  </a:lnTo>
                  <a:cubicBezTo>
                    <a:pt x="1406" y="6402"/>
                    <a:pt x="2386" y="7081"/>
                    <a:pt x="3440" y="7081"/>
                  </a:cubicBezTo>
                  <a:cubicBezTo>
                    <a:pt x="3685" y="7081"/>
                    <a:pt x="3934" y="7045"/>
                    <a:pt x="4179" y="6968"/>
                  </a:cubicBezTo>
                  <a:cubicBezTo>
                    <a:pt x="5492" y="6560"/>
                    <a:pt x="6219" y="5167"/>
                    <a:pt x="5811" y="3854"/>
                  </a:cubicBezTo>
                  <a:lnTo>
                    <a:pt x="5154" y="1745"/>
                  </a:lnTo>
                  <a:cubicBezTo>
                    <a:pt x="4823" y="679"/>
                    <a:pt x="3843" y="0"/>
                    <a:pt x="2784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" name="Google Shape;1675;p35">
              <a:extLst>
                <a:ext uri="{FF2B5EF4-FFF2-40B4-BE49-F238E27FC236}">
                  <a16:creationId xmlns:a16="http://schemas.microsoft.com/office/drawing/2014/main" id="{29EDD70E-CC46-AA08-2544-6DE73E8F3A1F}"/>
                </a:ext>
              </a:extLst>
            </p:cNvPr>
            <p:cNvSpPr/>
            <p:nvPr/>
          </p:nvSpPr>
          <p:spPr>
            <a:xfrm>
              <a:off x="8814174" y="1141731"/>
              <a:ext cx="464557" cy="480835"/>
            </a:xfrm>
            <a:custGeom>
              <a:avLst/>
              <a:gdLst/>
              <a:ahLst/>
              <a:cxnLst/>
              <a:rect l="l" t="t" r="r" b="b"/>
              <a:pathLst>
                <a:path w="6079" h="6292" extrusionOk="0">
                  <a:moveTo>
                    <a:pt x="836" y="0"/>
                  </a:moveTo>
                  <a:cubicBezTo>
                    <a:pt x="239" y="627"/>
                    <a:pt x="0" y="1552"/>
                    <a:pt x="269" y="2437"/>
                  </a:cubicBezTo>
                  <a:lnTo>
                    <a:pt x="935" y="4546"/>
                  </a:lnTo>
                  <a:cubicBezTo>
                    <a:pt x="1266" y="5612"/>
                    <a:pt x="2246" y="6291"/>
                    <a:pt x="3300" y="6291"/>
                  </a:cubicBezTo>
                  <a:cubicBezTo>
                    <a:pt x="3545" y="6291"/>
                    <a:pt x="3794" y="6255"/>
                    <a:pt x="4039" y="6178"/>
                  </a:cubicBezTo>
                  <a:cubicBezTo>
                    <a:pt x="5352" y="5770"/>
                    <a:pt x="6079" y="4377"/>
                    <a:pt x="5671" y="3064"/>
                  </a:cubicBezTo>
                  <a:lnTo>
                    <a:pt x="5541" y="2666"/>
                  </a:lnTo>
                  <a:cubicBezTo>
                    <a:pt x="5263" y="2965"/>
                    <a:pt x="4905" y="3203"/>
                    <a:pt x="4477" y="3343"/>
                  </a:cubicBezTo>
                  <a:cubicBezTo>
                    <a:pt x="4231" y="3419"/>
                    <a:pt x="3983" y="3455"/>
                    <a:pt x="3738" y="3455"/>
                  </a:cubicBezTo>
                  <a:cubicBezTo>
                    <a:pt x="2677" y="3455"/>
                    <a:pt x="1695" y="2771"/>
                    <a:pt x="1363" y="1711"/>
                  </a:cubicBezTo>
                  <a:lnTo>
                    <a:pt x="836" y="0"/>
                  </a:lnTo>
                  <a:close/>
                </a:path>
              </a:pathLst>
            </a:custGeom>
            <a:solidFill>
              <a:srgbClr val="4C1313">
                <a:alpha val="178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" name="Google Shape;1676;p35">
              <a:extLst>
                <a:ext uri="{FF2B5EF4-FFF2-40B4-BE49-F238E27FC236}">
                  <a16:creationId xmlns:a16="http://schemas.microsoft.com/office/drawing/2014/main" id="{D29246C3-3D4B-0F5C-7543-C5C4C4645980}"/>
                </a:ext>
              </a:extLst>
            </p:cNvPr>
            <p:cNvSpPr/>
            <p:nvPr/>
          </p:nvSpPr>
          <p:spPr>
            <a:xfrm>
              <a:off x="9116718" y="983314"/>
              <a:ext cx="475256" cy="541206"/>
            </a:xfrm>
            <a:custGeom>
              <a:avLst/>
              <a:gdLst/>
              <a:ahLst/>
              <a:cxnLst/>
              <a:rect l="l" t="t" r="r" b="b"/>
              <a:pathLst>
                <a:path w="6219" h="7082" extrusionOk="0">
                  <a:moveTo>
                    <a:pt x="2778" y="1"/>
                  </a:moveTo>
                  <a:cubicBezTo>
                    <a:pt x="2534" y="1"/>
                    <a:pt x="2286" y="37"/>
                    <a:pt x="2040" y="113"/>
                  </a:cubicBezTo>
                  <a:cubicBezTo>
                    <a:pt x="737" y="521"/>
                    <a:pt x="1" y="1914"/>
                    <a:pt x="408" y="3227"/>
                  </a:cubicBezTo>
                  <a:lnTo>
                    <a:pt x="1075" y="5336"/>
                  </a:lnTo>
                  <a:cubicBezTo>
                    <a:pt x="1406" y="6402"/>
                    <a:pt x="2386" y="7081"/>
                    <a:pt x="3440" y="7081"/>
                  </a:cubicBezTo>
                  <a:cubicBezTo>
                    <a:pt x="3685" y="7081"/>
                    <a:pt x="3933" y="7045"/>
                    <a:pt x="4179" y="6968"/>
                  </a:cubicBezTo>
                  <a:cubicBezTo>
                    <a:pt x="5492" y="6560"/>
                    <a:pt x="6218" y="5167"/>
                    <a:pt x="5810" y="3854"/>
                  </a:cubicBezTo>
                  <a:lnTo>
                    <a:pt x="5154" y="1745"/>
                  </a:lnTo>
                  <a:cubicBezTo>
                    <a:pt x="4822" y="686"/>
                    <a:pt x="3840" y="1"/>
                    <a:pt x="2778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" name="Google Shape;1677;p35">
              <a:extLst>
                <a:ext uri="{FF2B5EF4-FFF2-40B4-BE49-F238E27FC236}">
                  <a16:creationId xmlns:a16="http://schemas.microsoft.com/office/drawing/2014/main" id="{93F6308E-86BC-F1CD-1A20-268F0D07A133}"/>
                </a:ext>
              </a:extLst>
            </p:cNvPr>
            <p:cNvSpPr/>
            <p:nvPr/>
          </p:nvSpPr>
          <p:spPr>
            <a:xfrm>
              <a:off x="9122067" y="1013958"/>
              <a:ext cx="458444" cy="510562"/>
            </a:xfrm>
            <a:custGeom>
              <a:avLst/>
              <a:gdLst/>
              <a:ahLst/>
              <a:cxnLst/>
              <a:rect l="l" t="t" r="r" b="b"/>
              <a:pathLst>
                <a:path w="5999" h="6681" extrusionOk="0">
                  <a:moveTo>
                    <a:pt x="1363" y="1"/>
                  </a:moveTo>
                  <a:cubicBezTo>
                    <a:pt x="448" y="598"/>
                    <a:pt x="0" y="1742"/>
                    <a:pt x="338" y="2826"/>
                  </a:cubicBezTo>
                  <a:lnTo>
                    <a:pt x="1005" y="4935"/>
                  </a:lnTo>
                  <a:cubicBezTo>
                    <a:pt x="1336" y="6001"/>
                    <a:pt x="2316" y="6680"/>
                    <a:pt x="3370" y="6680"/>
                  </a:cubicBezTo>
                  <a:cubicBezTo>
                    <a:pt x="3615" y="6680"/>
                    <a:pt x="3863" y="6644"/>
                    <a:pt x="4109" y="6567"/>
                  </a:cubicBezTo>
                  <a:cubicBezTo>
                    <a:pt x="5293" y="6199"/>
                    <a:pt x="5999" y="5025"/>
                    <a:pt x="5830" y="3841"/>
                  </a:cubicBezTo>
                  <a:lnTo>
                    <a:pt x="5830" y="3841"/>
                  </a:lnTo>
                  <a:cubicBezTo>
                    <a:pt x="5641" y="3960"/>
                    <a:pt x="5442" y="4060"/>
                    <a:pt x="5213" y="4129"/>
                  </a:cubicBezTo>
                  <a:cubicBezTo>
                    <a:pt x="4968" y="4206"/>
                    <a:pt x="4719" y="4243"/>
                    <a:pt x="4474" y="4243"/>
                  </a:cubicBezTo>
                  <a:cubicBezTo>
                    <a:pt x="3420" y="4243"/>
                    <a:pt x="2440" y="3564"/>
                    <a:pt x="2109" y="2498"/>
                  </a:cubicBezTo>
                  <a:lnTo>
                    <a:pt x="1443" y="389"/>
                  </a:lnTo>
                  <a:cubicBezTo>
                    <a:pt x="1403" y="260"/>
                    <a:pt x="1383" y="130"/>
                    <a:pt x="1363" y="1"/>
                  </a:cubicBezTo>
                  <a:close/>
                </a:path>
              </a:pathLst>
            </a:custGeom>
            <a:solidFill>
              <a:srgbClr val="4C1313">
                <a:alpha val="178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" name="Google Shape;1678;p35">
              <a:extLst>
                <a:ext uri="{FF2B5EF4-FFF2-40B4-BE49-F238E27FC236}">
                  <a16:creationId xmlns:a16="http://schemas.microsoft.com/office/drawing/2014/main" id="{EA419D17-2F96-34FF-038B-83E52FBE460F}"/>
                </a:ext>
              </a:extLst>
            </p:cNvPr>
            <p:cNvSpPr/>
            <p:nvPr/>
          </p:nvSpPr>
          <p:spPr>
            <a:xfrm>
              <a:off x="9506685" y="1113609"/>
              <a:ext cx="650105" cy="449350"/>
            </a:xfrm>
            <a:custGeom>
              <a:avLst/>
              <a:gdLst/>
              <a:ahLst/>
              <a:cxnLst/>
              <a:rect l="l" t="t" r="r" b="b"/>
              <a:pathLst>
                <a:path w="8507" h="5880" extrusionOk="0">
                  <a:moveTo>
                    <a:pt x="2936" y="0"/>
                  </a:moveTo>
                  <a:cubicBezTo>
                    <a:pt x="1314" y="0"/>
                    <a:pt x="1" y="1313"/>
                    <a:pt x="1" y="2935"/>
                  </a:cubicBezTo>
                  <a:cubicBezTo>
                    <a:pt x="1" y="4566"/>
                    <a:pt x="1314" y="5879"/>
                    <a:pt x="2936" y="5879"/>
                  </a:cubicBezTo>
                  <a:lnTo>
                    <a:pt x="5562" y="5879"/>
                  </a:lnTo>
                  <a:cubicBezTo>
                    <a:pt x="7193" y="5879"/>
                    <a:pt x="8507" y="4566"/>
                    <a:pt x="8507" y="2935"/>
                  </a:cubicBezTo>
                  <a:cubicBezTo>
                    <a:pt x="8507" y="1313"/>
                    <a:pt x="7193" y="0"/>
                    <a:pt x="5562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" name="Google Shape;1679;p35">
              <a:extLst>
                <a:ext uri="{FF2B5EF4-FFF2-40B4-BE49-F238E27FC236}">
                  <a16:creationId xmlns:a16="http://schemas.microsoft.com/office/drawing/2014/main" id="{8B1A0004-CA57-6155-B21F-22C94EA1B3D9}"/>
                </a:ext>
              </a:extLst>
            </p:cNvPr>
            <p:cNvSpPr/>
            <p:nvPr/>
          </p:nvSpPr>
          <p:spPr>
            <a:xfrm>
              <a:off x="9506685" y="1148532"/>
              <a:ext cx="649341" cy="414426"/>
            </a:xfrm>
            <a:custGeom>
              <a:avLst/>
              <a:gdLst/>
              <a:ahLst/>
              <a:cxnLst/>
              <a:rect l="l" t="t" r="r" b="b"/>
              <a:pathLst>
                <a:path w="8497" h="5423" extrusionOk="0">
                  <a:moveTo>
                    <a:pt x="1364" y="1"/>
                  </a:moveTo>
                  <a:lnTo>
                    <a:pt x="1364" y="1"/>
                  </a:lnTo>
                  <a:cubicBezTo>
                    <a:pt x="538" y="518"/>
                    <a:pt x="1" y="1433"/>
                    <a:pt x="1" y="2478"/>
                  </a:cubicBezTo>
                  <a:cubicBezTo>
                    <a:pt x="1" y="4109"/>
                    <a:pt x="1314" y="5422"/>
                    <a:pt x="2936" y="5422"/>
                  </a:cubicBezTo>
                  <a:lnTo>
                    <a:pt x="5562" y="5422"/>
                  </a:lnTo>
                  <a:cubicBezTo>
                    <a:pt x="7154" y="5422"/>
                    <a:pt x="8437" y="4169"/>
                    <a:pt x="8497" y="2597"/>
                  </a:cubicBezTo>
                  <a:lnTo>
                    <a:pt x="8497" y="2597"/>
                  </a:lnTo>
                  <a:cubicBezTo>
                    <a:pt x="8049" y="2886"/>
                    <a:pt x="7502" y="3055"/>
                    <a:pt x="6925" y="3055"/>
                  </a:cubicBezTo>
                  <a:lnTo>
                    <a:pt x="4299" y="3055"/>
                  </a:lnTo>
                  <a:cubicBezTo>
                    <a:pt x="2677" y="3055"/>
                    <a:pt x="1354" y="1742"/>
                    <a:pt x="1354" y="110"/>
                  </a:cubicBezTo>
                  <a:cubicBezTo>
                    <a:pt x="1354" y="80"/>
                    <a:pt x="1364" y="41"/>
                    <a:pt x="1364" y="1"/>
                  </a:cubicBezTo>
                  <a:close/>
                </a:path>
              </a:pathLst>
            </a:custGeom>
            <a:solidFill>
              <a:srgbClr val="4C1313">
                <a:alpha val="178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" name="Google Shape;1680;p35">
              <a:extLst>
                <a:ext uri="{FF2B5EF4-FFF2-40B4-BE49-F238E27FC236}">
                  <a16:creationId xmlns:a16="http://schemas.microsoft.com/office/drawing/2014/main" id="{4489CDDD-F207-59D5-1D23-7BA17B7A5397}"/>
                </a:ext>
              </a:extLst>
            </p:cNvPr>
            <p:cNvSpPr/>
            <p:nvPr/>
          </p:nvSpPr>
          <p:spPr>
            <a:xfrm>
              <a:off x="9268792" y="1635094"/>
              <a:ext cx="90558" cy="89794"/>
            </a:xfrm>
            <a:custGeom>
              <a:avLst/>
              <a:gdLst/>
              <a:ahLst/>
              <a:cxnLst/>
              <a:rect l="l" t="t" r="r" b="b"/>
              <a:pathLst>
                <a:path w="1185" h="1175" fill="none" extrusionOk="0">
                  <a:moveTo>
                    <a:pt x="0" y="1"/>
                  </a:moveTo>
                  <a:lnTo>
                    <a:pt x="1184" y="1174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" name="Google Shape;1681;p35">
              <a:extLst>
                <a:ext uri="{FF2B5EF4-FFF2-40B4-BE49-F238E27FC236}">
                  <a16:creationId xmlns:a16="http://schemas.microsoft.com/office/drawing/2014/main" id="{F6F6D5FA-53E2-E29E-DD93-D896E18C4613}"/>
                </a:ext>
              </a:extLst>
            </p:cNvPr>
            <p:cNvSpPr/>
            <p:nvPr/>
          </p:nvSpPr>
          <p:spPr>
            <a:xfrm>
              <a:off x="9268792" y="1635094"/>
              <a:ext cx="90558" cy="89794"/>
            </a:xfrm>
            <a:custGeom>
              <a:avLst/>
              <a:gdLst/>
              <a:ahLst/>
              <a:cxnLst/>
              <a:rect l="l" t="t" r="r" b="b"/>
              <a:pathLst>
                <a:path w="1185" h="1175" fill="none" extrusionOk="0">
                  <a:moveTo>
                    <a:pt x="1184" y="1"/>
                  </a:moveTo>
                  <a:lnTo>
                    <a:pt x="0" y="1174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" name="Google Shape;1682;p35">
              <a:extLst>
                <a:ext uri="{FF2B5EF4-FFF2-40B4-BE49-F238E27FC236}">
                  <a16:creationId xmlns:a16="http://schemas.microsoft.com/office/drawing/2014/main" id="{3EF2559C-441E-1474-D4F3-1231469A4E9E}"/>
                </a:ext>
              </a:extLst>
            </p:cNvPr>
            <p:cNvSpPr/>
            <p:nvPr/>
          </p:nvSpPr>
          <p:spPr>
            <a:xfrm>
              <a:off x="9653410" y="1635094"/>
              <a:ext cx="90558" cy="89794"/>
            </a:xfrm>
            <a:custGeom>
              <a:avLst/>
              <a:gdLst/>
              <a:ahLst/>
              <a:cxnLst/>
              <a:rect l="l" t="t" r="r" b="b"/>
              <a:pathLst>
                <a:path w="1185" h="1175" fill="none" extrusionOk="0">
                  <a:moveTo>
                    <a:pt x="1" y="1"/>
                  </a:moveTo>
                  <a:lnTo>
                    <a:pt x="1185" y="1174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" name="Google Shape;1683;p35">
              <a:extLst>
                <a:ext uri="{FF2B5EF4-FFF2-40B4-BE49-F238E27FC236}">
                  <a16:creationId xmlns:a16="http://schemas.microsoft.com/office/drawing/2014/main" id="{89966A14-509E-9BF3-AC1A-5B6E33363DB8}"/>
                </a:ext>
              </a:extLst>
            </p:cNvPr>
            <p:cNvSpPr/>
            <p:nvPr/>
          </p:nvSpPr>
          <p:spPr>
            <a:xfrm>
              <a:off x="9653410" y="1635094"/>
              <a:ext cx="90558" cy="89794"/>
            </a:xfrm>
            <a:custGeom>
              <a:avLst/>
              <a:gdLst/>
              <a:ahLst/>
              <a:cxnLst/>
              <a:rect l="l" t="t" r="r" b="b"/>
              <a:pathLst>
                <a:path w="1185" h="1175" fill="none" extrusionOk="0">
                  <a:moveTo>
                    <a:pt x="1185" y="1"/>
                  </a:moveTo>
                  <a:lnTo>
                    <a:pt x="1" y="1174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" name="Google Shape;1684;p35">
              <a:extLst>
                <a:ext uri="{FF2B5EF4-FFF2-40B4-BE49-F238E27FC236}">
                  <a16:creationId xmlns:a16="http://schemas.microsoft.com/office/drawing/2014/main" id="{ABB0DEB3-49B7-D168-B746-59735F1D087C}"/>
                </a:ext>
              </a:extLst>
            </p:cNvPr>
            <p:cNvSpPr/>
            <p:nvPr/>
          </p:nvSpPr>
          <p:spPr>
            <a:xfrm>
              <a:off x="9422319" y="1825913"/>
              <a:ext cx="180275" cy="122501"/>
            </a:xfrm>
            <a:custGeom>
              <a:avLst/>
              <a:gdLst/>
              <a:ahLst/>
              <a:cxnLst/>
              <a:rect l="l" t="t" r="r" b="b"/>
              <a:pathLst>
                <a:path w="2359" h="1603" fill="none" extrusionOk="0">
                  <a:moveTo>
                    <a:pt x="1" y="0"/>
                  </a:moveTo>
                  <a:cubicBezTo>
                    <a:pt x="1" y="0"/>
                    <a:pt x="1185" y="1602"/>
                    <a:pt x="2358" y="0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8" name="Google Shape;1685;p35">
              <a:extLst>
                <a:ext uri="{FF2B5EF4-FFF2-40B4-BE49-F238E27FC236}">
                  <a16:creationId xmlns:a16="http://schemas.microsoft.com/office/drawing/2014/main" id="{B9E45BA1-5327-D2B9-4500-9AA66A03286E}"/>
                </a:ext>
              </a:extLst>
            </p:cNvPr>
            <p:cNvSpPr/>
            <p:nvPr/>
          </p:nvSpPr>
          <p:spPr>
            <a:xfrm>
              <a:off x="9268792" y="694678"/>
              <a:ext cx="117152" cy="30492"/>
            </a:xfrm>
            <a:custGeom>
              <a:avLst/>
              <a:gdLst/>
              <a:ahLst/>
              <a:cxnLst/>
              <a:rect l="l" t="t" r="r" b="b"/>
              <a:pathLst>
                <a:path w="1533" h="399" fill="none" extrusionOk="0">
                  <a:moveTo>
                    <a:pt x="0" y="399"/>
                  </a:moveTo>
                  <a:lnTo>
                    <a:pt x="1532" y="1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" name="Google Shape;1686;p35">
              <a:extLst>
                <a:ext uri="{FF2B5EF4-FFF2-40B4-BE49-F238E27FC236}">
                  <a16:creationId xmlns:a16="http://schemas.microsoft.com/office/drawing/2014/main" id="{1FFB5EE3-3AF3-0972-A126-ED5DD9261E34}"/>
                </a:ext>
              </a:extLst>
            </p:cNvPr>
            <p:cNvSpPr/>
            <p:nvPr/>
          </p:nvSpPr>
          <p:spPr>
            <a:xfrm>
              <a:off x="9878465" y="705377"/>
              <a:ext cx="114095" cy="39586"/>
            </a:xfrm>
            <a:custGeom>
              <a:avLst/>
              <a:gdLst/>
              <a:ahLst/>
              <a:cxnLst/>
              <a:rect l="l" t="t" r="r" b="b"/>
              <a:pathLst>
                <a:path w="1493" h="518" fill="none" extrusionOk="0">
                  <a:moveTo>
                    <a:pt x="1" y="0"/>
                  </a:moveTo>
                  <a:lnTo>
                    <a:pt x="1493" y="517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507" name="Google Shape;1507;p30"/>
          <p:cNvGrpSpPr/>
          <p:nvPr/>
        </p:nvGrpSpPr>
        <p:grpSpPr>
          <a:xfrm rot="-4289601">
            <a:off x="52272" y="356268"/>
            <a:ext cx="2390837" cy="2306521"/>
            <a:chOff x="-1645450" y="733766"/>
            <a:chExt cx="834921" cy="805476"/>
          </a:xfrm>
        </p:grpSpPr>
        <p:sp>
          <p:nvSpPr>
            <p:cNvPr id="1508" name="Google Shape;1508;p30"/>
            <p:cNvSpPr/>
            <p:nvPr/>
          </p:nvSpPr>
          <p:spPr>
            <a:xfrm>
              <a:off x="-1566320" y="1296525"/>
              <a:ext cx="178944" cy="175331"/>
            </a:xfrm>
            <a:custGeom>
              <a:avLst/>
              <a:gdLst/>
              <a:ahLst/>
              <a:cxnLst/>
              <a:rect l="l" t="t" r="r" b="b"/>
              <a:pathLst>
                <a:path w="1981" h="1941" extrusionOk="0">
                  <a:moveTo>
                    <a:pt x="642" y="0"/>
                  </a:moveTo>
                  <a:cubicBezTo>
                    <a:pt x="590" y="0"/>
                    <a:pt x="538" y="20"/>
                    <a:pt x="498" y="60"/>
                  </a:cubicBezTo>
                  <a:lnTo>
                    <a:pt x="80" y="478"/>
                  </a:lnTo>
                  <a:cubicBezTo>
                    <a:pt x="0" y="557"/>
                    <a:pt x="0" y="687"/>
                    <a:pt x="80" y="766"/>
                  </a:cubicBezTo>
                  <a:lnTo>
                    <a:pt x="1194" y="1880"/>
                  </a:lnTo>
                  <a:cubicBezTo>
                    <a:pt x="1234" y="1920"/>
                    <a:pt x="1286" y="1940"/>
                    <a:pt x="1338" y="1940"/>
                  </a:cubicBezTo>
                  <a:cubicBezTo>
                    <a:pt x="1391" y="1940"/>
                    <a:pt x="1443" y="1920"/>
                    <a:pt x="1483" y="1880"/>
                  </a:cubicBezTo>
                  <a:lnTo>
                    <a:pt x="1900" y="1463"/>
                  </a:lnTo>
                  <a:cubicBezTo>
                    <a:pt x="1980" y="1383"/>
                    <a:pt x="1980" y="1254"/>
                    <a:pt x="1900" y="1174"/>
                  </a:cubicBezTo>
                  <a:lnTo>
                    <a:pt x="786" y="60"/>
                  </a:lnTo>
                  <a:cubicBezTo>
                    <a:pt x="746" y="20"/>
                    <a:pt x="694" y="0"/>
                    <a:pt x="642" y="0"/>
                  </a:cubicBez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09" name="Google Shape;1509;p30"/>
            <p:cNvSpPr/>
            <p:nvPr/>
          </p:nvSpPr>
          <p:spPr>
            <a:xfrm>
              <a:off x="-1566320" y="1294719"/>
              <a:ext cx="178944" cy="178853"/>
            </a:xfrm>
            <a:custGeom>
              <a:avLst/>
              <a:gdLst/>
              <a:ahLst/>
              <a:cxnLst/>
              <a:rect l="l" t="t" r="r" b="b"/>
              <a:pathLst>
                <a:path w="1981" h="1980" fill="none" extrusionOk="0">
                  <a:moveTo>
                    <a:pt x="1194" y="1900"/>
                  </a:moveTo>
                  <a:lnTo>
                    <a:pt x="80" y="786"/>
                  </a:lnTo>
                  <a:cubicBezTo>
                    <a:pt x="0" y="707"/>
                    <a:pt x="0" y="577"/>
                    <a:pt x="80" y="498"/>
                  </a:cubicBezTo>
                  <a:lnTo>
                    <a:pt x="498" y="80"/>
                  </a:lnTo>
                  <a:cubicBezTo>
                    <a:pt x="577" y="0"/>
                    <a:pt x="707" y="0"/>
                    <a:pt x="786" y="80"/>
                  </a:cubicBezTo>
                  <a:lnTo>
                    <a:pt x="1900" y="1194"/>
                  </a:lnTo>
                  <a:cubicBezTo>
                    <a:pt x="1980" y="1274"/>
                    <a:pt x="1980" y="1403"/>
                    <a:pt x="1900" y="1483"/>
                  </a:cubicBezTo>
                  <a:lnTo>
                    <a:pt x="1483" y="1900"/>
                  </a:lnTo>
                  <a:cubicBezTo>
                    <a:pt x="1403" y="1980"/>
                    <a:pt x="1274" y="1980"/>
                    <a:pt x="1194" y="1900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0" name="Google Shape;1510;p30"/>
            <p:cNvSpPr/>
            <p:nvPr/>
          </p:nvSpPr>
          <p:spPr>
            <a:xfrm>
              <a:off x="-1529466" y="733766"/>
              <a:ext cx="718936" cy="699425"/>
            </a:xfrm>
            <a:custGeom>
              <a:avLst/>
              <a:gdLst/>
              <a:ahLst/>
              <a:cxnLst/>
              <a:rect l="l" t="t" r="r" b="b"/>
              <a:pathLst>
                <a:path w="7959" h="7743" extrusionOk="0">
                  <a:moveTo>
                    <a:pt x="6193" y="0"/>
                  </a:moveTo>
                  <a:cubicBezTo>
                    <a:pt x="5780" y="0"/>
                    <a:pt x="5367" y="157"/>
                    <a:pt x="5054" y="470"/>
                  </a:cubicBezTo>
                  <a:lnTo>
                    <a:pt x="239" y="5295"/>
                  </a:lnTo>
                  <a:cubicBezTo>
                    <a:pt x="0" y="5524"/>
                    <a:pt x="0" y="5912"/>
                    <a:pt x="239" y="6141"/>
                  </a:cubicBezTo>
                  <a:lnTo>
                    <a:pt x="1652" y="7563"/>
                  </a:lnTo>
                  <a:cubicBezTo>
                    <a:pt x="1771" y="7683"/>
                    <a:pt x="1925" y="7742"/>
                    <a:pt x="2079" y="7742"/>
                  </a:cubicBezTo>
                  <a:cubicBezTo>
                    <a:pt x="2234" y="7742"/>
                    <a:pt x="2388" y="7683"/>
                    <a:pt x="2507" y="7563"/>
                  </a:cubicBezTo>
                  <a:lnTo>
                    <a:pt x="7332" y="2738"/>
                  </a:lnTo>
                  <a:cubicBezTo>
                    <a:pt x="7959" y="2112"/>
                    <a:pt x="7959" y="1097"/>
                    <a:pt x="7332" y="470"/>
                  </a:cubicBezTo>
                  <a:cubicBezTo>
                    <a:pt x="7019" y="157"/>
                    <a:pt x="6606" y="0"/>
                    <a:pt x="6193" y="0"/>
                  </a:cubicBez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1" name="Google Shape;1511;p30"/>
            <p:cNvSpPr/>
            <p:nvPr/>
          </p:nvSpPr>
          <p:spPr>
            <a:xfrm>
              <a:off x="-1182596" y="773963"/>
              <a:ext cx="321755" cy="313716"/>
            </a:xfrm>
            <a:custGeom>
              <a:avLst/>
              <a:gdLst/>
              <a:ahLst/>
              <a:cxnLst/>
              <a:rect l="l" t="t" r="r" b="b"/>
              <a:pathLst>
                <a:path w="3562" h="3473" extrusionOk="0">
                  <a:moveTo>
                    <a:pt x="508" y="0"/>
                  </a:moveTo>
                  <a:cubicBezTo>
                    <a:pt x="388" y="0"/>
                    <a:pt x="269" y="45"/>
                    <a:pt x="179" y="135"/>
                  </a:cubicBezTo>
                  <a:cubicBezTo>
                    <a:pt x="0" y="314"/>
                    <a:pt x="0" y="612"/>
                    <a:pt x="179" y="791"/>
                  </a:cubicBezTo>
                  <a:lnTo>
                    <a:pt x="2726" y="3338"/>
                  </a:lnTo>
                  <a:cubicBezTo>
                    <a:pt x="2816" y="3428"/>
                    <a:pt x="2935" y="3472"/>
                    <a:pt x="3054" y="3472"/>
                  </a:cubicBezTo>
                  <a:cubicBezTo>
                    <a:pt x="3174" y="3472"/>
                    <a:pt x="3293" y="3428"/>
                    <a:pt x="3383" y="3338"/>
                  </a:cubicBezTo>
                  <a:cubicBezTo>
                    <a:pt x="3562" y="3159"/>
                    <a:pt x="3562" y="2860"/>
                    <a:pt x="3383" y="2681"/>
                  </a:cubicBezTo>
                  <a:lnTo>
                    <a:pt x="836" y="135"/>
                  </a:lnTo>
                  <a:cubicBezTo>
                    <a:pt x="746" y="45"/>
                    <a:pt x="627" y="0"/>
                    <a:pt x="508" y="0"/>
                  </a:cubicBez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2" name="Google Shape;1512;p30"/>
            <p:cNvSpPr/>
            <p:nvPr/>
          </p:nvSpPr>
          <p:spPr>
            <a:xfrm>
              <a:off x="-1383943" y="934390"/>
              <a:ext cx="369450" cy="365114"/>
            </a:xfrm>
            <a:custGeom>
              <a:avLst/>
              <a:gdLst/>
              <a:ahLst/>
              <a:cxnLst/>
              <a:rect l="l" t="t" r="r" b="b"/>
              <a:pathLst>
                <a:path w="4090" h="4042" extrusionOk="0">
                  <a:moveTo>
                    <a:pt x="3393" y="0"/>
                  </a:moveTo>
                  <a:lnTo>
                    <a:pt x="190" y="3203"/>
                  </a:lnTo>
                  <a:cubicBezTo>
                    <a:pt x="1" y="3392"/>
                    <a:pt x="1" y="3701"/>
                    <a:pt x="190" y="3900"/>
                  </a:cubicBezTo>
                  <a:cubicBezTo>
                    <a:pt x="284" y="3994"/>
                    <a:pt x="409" y="4042"/>
                    <a:pt x="534" y="4042"/>
                  </a:cubicBezTo>
                  <a:cubicBezTo>
                    <a:pt x="660" y="4042"/>
                    <a:pt x="787" y="3994"/>
                    <a:pt x="886" y="3900"/>
                  </a:cubicBezTo>
                  <a:lnTo>
                    <a:pt x="4089" y="697"/>
                  </a:lnTo>
                  <a:lnTo>
                    <a:pt x="3393" y="0"/>
                  </a:ln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3" name="Google Shape;1513;p30"/>
            <p:cNvSpPr/>
            <p:nvPr/>
          </p:nvSpPr>
          <p:spPr>
            <a:xfrm>
              <a:off x="-989379" y="770892"/>
              <a:ext cx="135766" cy="119145"/>
            </a:xfrm>
            <a:custGeom>
              <a:avLst/>
              <a:gdLst/>
              <a:ahLst/>
              <a:cxnLst/>
              <a:rect l="l" t="t" r="r" b="b"/>
              <a:pathLst>
                <a:path w="1503" h="1319" extrusionOk="0">
                  <a:moveTo>
                    <a:pt x="434" y="0"/>
                  </a:moveTo>
                  <a:cubicBezTo>
                    <a:pt x="335" y="0"/>
                    <a:pt x="249" y="29"/>
                    <a:pt x="189" y="89"/>
                  </a:cubicBezTo>
                  <a:cubicBezTo>
                    <a:pt x="0" y="278"/>
                    <a:pt x="100" y="686"/>
                    <a:pt x="418" y="994"/>
                  </a:cubicBezTo>
                  <a:cubicBezTo>
                    <a:pt x="621" y="1204"/>
                    <a:pt x="867" y="1319"/>
                    <a:pt x="1065" y="1319"/>
                  </a:cubicBezTo>
                  <a:cubicBezTo>
                    <a:pt x="1168" y="1319"/>
                    <a:pt x="1259" y="1288"/>
                    <a:pt x="1323" y="1223"/>
                  </a:cubicBezTo>
                  <a:cubicBezTo>
                    <a:pt x="1502" y="1044"/>
                    <a:pt x="1403" y="636"/>
                    <a:pt x="1084" y="318"/>
                  </a:cubicBezTo>
                  <a:cubicBezTo>
                    <a:pt x="879" y="113"/>
                    <a:pt x="631" y="0"/>
                    <a:pt x="4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4" name="Google Shape;1514;p30"/>
            <p:cNvSpPr/>
            <p:nvPr/>
          </p:nvSpPr>
          <p:spPr>
            <a:xfrm>
              <a:off x="-1645450" y="1361202"/>
              <a:ext cx="182557" cy="178040"/>
            </a:xfrm>
            <a:custGeom>
              <a:avLst/>
              <a:gdLst/>
              <a:ahLst/>
              <a:cxnLst/>
              <a:rect l="l" t="t" r="r" b="b"/>
              <a:pathLst>
                <a:path w="2021" h="1971" extrusionOk="0">
                  <a:moveTo>
                    <a:pt x="906" y="0"/>
                  </a:moveTo>
                  <a:lnTo>
                    <a:pt x="71" y="1642"/>
                  </a:lnTo>
                  <a:cubicBezTo>
                    <a:pt x="1" y="1712"/>
                    <a:pt x="1" y="1841"/>
                    <a:pt x="71" y="1911"/>
                  </a:cubicBezTo>
                  <a:cubicBezTo>
                    <a:pt x="110" y="1950"/>
                    <a:pt x="160" y="1970"/>
                    <a:pt x="209" y="1970"/>
                  </a:cubicBezTo>
                  <a:cubicBezTo>
                    <a:pt x="257" y="1970"/>
                    <a:pt x="304" y="1950"/>
                    <a:pt x="339" y="1911"/>
                  </a:cubicBezTo>
                  <a:lnTo>
                    <a:pt x="2020" y="1234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AE12E0F9-3F7D-2B23-964F-36CCAAF921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085" y="2000784"/>
            <a:ext cx="8468078" cy="27556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2FC8F79-6501-9E78-B716-53BFA37975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150" y="1067166"/>
            <a:ext cx="2926334" cy="1286367"/>
          </a:xfrm>
          <a:prstGeom prst="rect">
            <a:avLst/>
          </a:prstGeom>
        </p:spPr>
      </p:pic>
      <p:pic>
        <p:nvPicPr>
          <p:cNvPr id="20" name="Picture 19" descr="A green and white logo&#10;&#10;Description automatically generated">
            <a:extLst>
              <a:ext uri="{FF2B5EF4-FFF2-40B4-BE49-F238E27FC236}">
                <a16:creationId xmlns:a16="http://schemas.microsoft.com/office/drawing/2014/main" id="{E87DC24F-BF55-BAE0-1FA2-B4B0D0180B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089" y="856360"/>
            <a:ext cx="1478379" cy="147837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EC2C655-E385-9835-924F-62985AE071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7154" y="5011447"/>
            <a:ext cx="2613899" cy="134528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4" name="Google Shape;1944;p40"/>
          <p:cNvGrpSpPr/>
          <p:nvPr/>
        </p:nvGrpSpPr>
        <p:grpSpPr>
          <a:xfrm>
            <a:off x="3389710" y="1685917"/>
            <a:ext cx="5807853" cy="4215258"/>
            <a:chOff x="1070896" y="1809482"/>
            <a:chExt cx="7002600" cy="1897494"/>
          </a:xfrm>
        </p:grpSpPr>
        <p:sp>
          <p:nvSpPr>
            <p:cNvPr id="1945" name="Google Shape;1945;p40"/>
            <p:cNvSpPr/>
            <p:nvPr/>
          </p:nvSpPr>
          <p:spPr>
            <a:xfrm>
              <a:off x="1070896" y="1961576"/>
              <a:ext cx="7002600" cy="1745400"/>
            </a:xfrm>
            <a:prstGeom prst="roundRect">
              <a:avLst>
                <a:gd name="adj" fmla="val 10812"/>
              </a:avLst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46" name="Google Shape;1946;p40"/>
            <p:cNvSpPr/>
            <p:nvPr/>
          </p:nvSpPr>
          <p:spPr>
            <a:xfrm>
              <a:off x="1070896" y="1809482"/>
              <a:ext cx="7002600" cy="1745400"/>
            </a:xfrm>
            <a:prstGeom prst="roundRect">
              <a:avLst>
                <a:gd name="adj" fmla="val 12984"/>
              </a:avLst>
            </a:prstGeom>
            <a:solidFill>
              <a:schemeClr val="accent6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952" name="Google Shape;1952;p40"/>
          <p:cNvSpPr/>
          <p:nvPr/>
        </p:nvSpPr>
        <p:spPr>
          <a:xfrm flipH="1">
            <a:off x="2435644" y="462179"/>
            <a:ext cx="610168" cy="50204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953" name="Google Shape;1953;p40"/>
          <p:cNvSpPr/>
          <p:nvPr/>
        </p:nvSpPr>
        <p:spPr>
          <a:xfrm flipH="1">
            <a:off x="10764334" y="526545"/>
            <a:ext cx="547295" cy="509559"/>
          </a:xfrm>
          <a:custGeom>
            <a:avLst/>
            <a:gdLst/>
            <a:ahLst/>
            <a:cxnLst/>
            <a:rect l="l" t="t" r="r" b="b"/>
            <a:pathLst>
              <a:path w="4786" h="4456" extrusionOk="0">
                <a:moveTo>
                  <a:pt x="2392" y="1"/>
                </a:moveTo>
                <a:cubicBezTo>
                  <a:pt x="2316" y="1"/>
                  <a:pt x="2239" y="41"/>
                  <a:pt x="2199" y="120"/>
                </a:cubicBezTo>
                <a:lnTo>
                  <a:pt x="1642" y="1244"/>
                </a:lnTo>
                <a:cubicBezTo>
                  <a:pt x="1612" y="1314"/>
                  <a:pt x="1553" y="1354"/>
                  <a:pt x="1483" y="1364"/>
                </a:cubicBezTo>
                <a:lnTo>
                  <a:pt x="239" y="1543"/>
                </a:lnTo>
                <a:cubicBezTo>
                  <a:pt x="70" y="1573"/>
                  <a:pt x="1" y="1781"/>
                  <a:pt x="130" y="1911"/>
                </a:cubicBezTo>
                <a:lnTo>
                  <a:pt x="1025" y="2786"/>
                </a:lnTo>
                <a:cubicBezTo>
                  <a:pt x="1075" y="2836"/>
                  <a:pt x="1095" y="2906"/>
                  <a:pt x="1085" y="2975"/>
                </a:cubicBezTo>
                <a:lnTo>
                  <a:pt x="876" y="4209"/>
                </a:lnTo>
                <a:cubicBezTo>
                  <a:pt x="853" y="4341"/>
                  <a:pt x="958" y="4456"/>
                  <a:pt x="1081" y="4456"/>
                </a:cubicBezTo>
                <a:cubicBezTo>
                  <a:pt x="1115" y="4456"/>
                  <a:pt x="1150" y="4447"/>
                  <a:pt x="1185" y="4428"/>
                </a:cubicBezTo>
                <a:lnTo>
                  <a:pt x="2289" y="3851"/>
                </a:lnTo>
                <a:cubicBezTo>
                  <a:pt x="2324" y="3831"/>
                  <a:pt x="2358" y="3821"/>
                  <a:pt x="2392" y="3821"/>
                </a:cubicBezTo>
                <a:cubicBezTo>
                  <a:pt x="2426" y="3821"/>
                  <a:pt x="2458" y="3831"/>
                  <a:pt x="2488" y="3851"/>
                </a:cubicBezTo>
                <a:lnTo>
                  <a:pt x="3602" y="4428"/>
                </a:lnTo>
                <a:cubicBezTo>
                  <a:pt x="3636" y="4447"/>
                  <a:pt x="3672" y="4456"/>
                  <a:pt x="3706" y="4456"/>
                </a:cubicBezTo>
                <a:cubicBezTo>
                  <a:pt x="3829" y="4456"/>
                  <a:pt x="3934" y="4341"/>
                  <a:pt x="3910" y="4209"/>
                </a:cubicBezTo>
                <a:lnTo>
                  <a:pt x="3691" y="2975"/>
                </a:lnTo>
                <a:cubicBezTo>
                  <a:pt x="3682" y="2906"/>
                  <a:pt x="3711" y="2836"/>
                  <a:pt x="3761" y="2786"/>
                </a:cubicBezTo>
                <a:lnTo>
                  <a:pt x="4656" y="1911"/>
                </a:lnTo>
                <a:cubicBezTo>
                  <a:pt x="4786" y="1781"/>
                  <a:pt x="4716" y="1573"/>
                  <a:pt x="4537" y="1543"/>
                </a:cubicBezTo>
                <a:lnTo>
                  <a:pt x="3294" y="1364"/>
                </a:lnTo>
                <a:cubicBezTo>
                  <a:pt x="3224" y="1354"/>
                  <a:pt x="3164" y="1314"/>
                  <a:pt x="3134" y="1244"/>
                </a:cubicBezTo>
                <a:lnTo>
                  <a:pt x="2577" y="120"/>
                </a:lnTo>
                <a:cubicBezTo>
                  <a:pt x="2542" y="41"/>
                  <a:pt x="2468" y="1"/>
                  <a:pt x="2392" y="1"/>
                </a:cubicBez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1954" name="Google Shape;1954;p40"/>
          <p:cNvGrpSpPr/>
          <p:nvPr/>
        </p:nvGrpSpPr>
        <p:grpSpPr>
          <a:xfrm flipH="1">
            <a:off x="686451" y="1446112"/>
            <a:ext cx="774063" cy="705235"/>
            <a:chOff x="7953250" y="1084584"/>
            <a:chExt cx="580547" cy="528926"/>
          </a:xfrm>
        </p:grpSpPr>
        <p:sp>
          <p:nvSpPr>
            <p:cNvPr id="1955" name="Google Shape;1955;p40"/>
            <p:cNvSpPr/>
            <p:nvPr/>
          </p:nvSpPr>
          <p:spPr>
            <a:xfrm>
              <a:off x="7953250" y="1084584"/>
              <a:ext cx="580547" cy="528926"/>
            </a:xfrm>
            <a:custGeom>
              <a:avLst/>
              <a:gdLst/>
              <a:ahLst/>
              <a:cxnLst/>
              <a:rect l="l" t="t" r="r" b="b"/>
              <a:pathLst>
                <a:path w="7850" h="7152" extrusionOk="0">
                  <a:moveTo>
                    <a:pt x="3930" y="1"/>
                  </a:moveTo>
                  <a:cubicBezTo>
                    <a:pt x="3015" y="1"/>
                    <a:pt x="2100" y="352"/>
                    <a:pt x="1403" y="1053"/>
                  </a:cubicBezTo>
                  <a:cubicBezTo>
                    <a:pt x="1" y="2446"/>
                    <a:pt x="1" y="4704"/>
                    <a:pt x="1403" y="6106"/>
                  </a:cubicBezTo>
                  <a:cubicBezTo>
                    <a:pt x="2100" y="6803"/>
                    <a:pt x="3015" y="7151"/>
                    <a:pt x="3930" y="7151"/>
                  </a:cubicBezTo>
                  <a:cubicBezTo>
                    <a:pt x="4845" y="7151"/>
                    <a:pt x="5761" y="6803"/>
                    <a:pt x="6457" y="6106"/>
                  </a:cubicBezTo>
                  <a:cubicBezTo>
                    <a:pt x="7850" y="4704"/>
                    <a:pt x="7850" y="2446"/>
                    <a:pt x="6457" y="1053"/>
                  </a:cubicBezTo>
                  <a:cubicBezTo>
                    <a:pt x="5761" y="352"/>
                    <a:pt x="4845" y="1"/>
                    <a:pt x="3930" y="1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56" name="Google Shape;1956;p40"/>
            <p:cNvSpPr/>
            <p:nvPr/>
          </p:nvSpPr>
          <p:spPr>
            <a:xfrm>
              <a:off x="8109222" y="1266145"/>
              <a:ext cx="74" cy="46444"/>
            </a:xfrm>
            <a:custGeom>
              <a:avLst/>
              <a:gdLst/>
              <a:ahLst/>
              <a:cxnLst/>
              <a:rect l="l" t="t" r="r" b="b"/>
              <a:pathLst>
                <a:path w="1" h="628" fill="none" extrusionOk="0">
                  <a:moveTo>
                    <a:pt x="1" y="1"/>
                  </a:moveTo>
                  <a:lnTo>
                    <a:pt x="1" y="627"/>
                  </a:ln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57" name="Google Shape;1957;p40"/>
            <p:cNvSpPr/>
            <p:nvPr/>
          </p:nvSpPr>
          <p:spPr>
            <a:xfrm>
              <a:off x="8362297" y="1266145"/>
              <a:ext cx="74" cy="46444"/>
            </a:xfrm>
            <a:custGeom>
              <a:avLst/>
              <a:gdLst/>
              <a:ahLst/>
              <a:cxnLst/>
              <a:rect l="l" t="t" r="r" b="b"/>
              <a:pathLst>
                <a:path w="1" h="628" fill="none" extrusionOk="0">
                  <a:moveTo>
                    <a:pt x="1" y="1"/>
                  </a:moveTo>
                  <a:lnTo>
                    <a:pt x="1" y="627"/>
                  </a:ln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58" name="Google Shape;1958;p40"/>
            <p:cNvSpPr/>
            <p:nvPr/>
          </p:nvSpPr>
          <p:spPr>
            <a:xfrm>
              <a:off x="8182068" y="1377226"/>
              <a:ext cx="122174" cy="49402"/>
            </a:xfrm>
            <a:custGeom>
              <a:avLst/>
              <a:gdLst/>
              <a:ahLst/>
              <a:cxnLst/>
              <a:rect l="l" t="t" r="r" b="b"/>
              <a:pathLst>
                <a:path w="1652" h="668" fill="none" extrusionOk="0">
                  <a:moveTo>
                    <a:pt x="0" y="1"/>
                  </a:moveTo>
                  <a:cubicBezTo>
                    <a:pt x="0" y="1"/>
                    <a:pt x="946" y="667"/>
                    <a:pt x="1652" y="1"/>
                  </a:cubicBez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959" name="Google Shape;1959;p40"/>
          <p:cNvGrpSpPr/>
          <p:nvPr/>
        </p:nvGrpSpPr>
        <p:grpSpPr>
          <a:xfrm rot="1283605" flipH="1">
            <a:off x="1120348" y="2955997"/>
            <a:ext cx="2511749" cy="2637588"/>
            <a:chOff x="8540375" y="3022876"/>
            <a:chExt cx="1779279" cy="1868421"/>
          </a:xfrm>
        </p:grpSpPr>
        <p:sp>
          <p:nvSpPr>
            <p:cNvPr id="1960" name="Google Shape;1960;p40"/>
            <p:cNvSpPr/>
            <p:nvPr/>
          </p:nvSpPr>
          <p:spPr>
            <a:xfrm>
              <a:off x="9697404" y="3022876"/>
              <a:ext cx="622250" cy="1066773"/>
            </a:xfrm>
            <a:custGeom>
              <a:avLst/>
              <a:gdLst/>
              <a:ahLst/>
              <a:cxnLst/>
              <a:rect l="l" t="t" r="r" b="b"/>
              <a:pathLst>
                <a:path w="10556" h="18097" fill="none" extrusionOk="0">
                  <a:moveTo>
                    <a:pt x="139" y="18096"/>
                  </a:moveTo>
                  <a:cubicBezTo>
                    <a:pt x="0" y="16803"/>
                    <a:pt x="139" y="15480"/>
                    <a:pt x="547" y="14236"/>
                  </a:cubicBezTo>
                  <a:cubicBezTo>
                    <a:pt x="816" y="13411"/>
                    <a:pt x="1214" y="12595"/>
                    <a:pt x="1880" y="12028"/>
                  </a:cubicBezTo>
                  <a:cubicBezTo>
                    <a:pt x="2537" y="11451"/>
                    <a:pt x="3502" y="11172"/>
                    <a:pt x="4308" y="11501"/>
                  </a:cubicBezTo>
                  <a:cubicBezTo>
                    <a:pt x="5123" y="11819"/>
                    <a:pt x="5651" y="12824"/>
                    <a:pt x="5293" y="13620"/>
                  </a:cubicBezTo>
                  <a:cubicBezTo>
                    <a:pt x="4934" y="14415"/>
                    <a:pt x="3631" y="14604"/>
                    <a:pt x="3174" y="13868"/>
                  </a:cubicBezTo>
                  <a:cubicBezTo>
                    <a:pt x="2905" y="13450"/>
                    <a:pt x="2955" y="12913"/>
                    <a:pt x="3074" y="12436"/>
                  </a:cubicBezTo>
                  <a:cubicBezTo>
                    <a:pt x="3333" y="11371"/>
                    <a:pt x="3850" y="10386"/>
                    <a:pt x="4566" y="9571"/>
                  </a:cubicBezTo>
                  <a:cubicBezTo>
                    <a:pt x="5342" y="8705"/>
                    <a:pt x="6327" y="8049"/>
                    <a:pt x="7262" y="7372"/>
                  </a:cubicBezTo>
                  <a:cubicBezTo>
                    <a:pt x="8207" y="6686"/>
                    <a:pt x="9132" y="5940"/>
                    <a:pt x="9739" y="4945"/>
                  </a:cubicBezTo>
                  <a:cubicBezTo>
                    <a:pt x="10336" y="3950"/>
                    <a:pt x="10555" y="2657"/>
                    <a:pt x="10028" y="1622"/>
                  </a:cubicBezTo>
                  <a:cubicBezTo>
                    <a:pt x="9501" y="588"/>
                    <a:pt x="8098" y="1"/>
                    <a:pt x="7093" y="588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61" name="Google Shape;1961;p40"/>
            <p:cNvSpPr/>
            <p:nvPr/>
          </p:nvSpPr>
          <p:spPr>
            <a:xfrm>
              <a:off x="8540375" y="4178740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1144" y="0"/>
                  </a:moveTo>
                  <a:cubicBezTo>
                    <a:pt x="508" y="0"/>
                    <a:pt x="0" y="518"/>
                    <a:pt x="0" y="1144"/>
                  </a:cubicBezTo>
                  <a:lnTo>
                    <a:pt x="0" y="10943"/>
                  </a:lnTo>
                  <a:cubicBezTo>
                    <a:pt x="0" y="1158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80"/>
                    <a:pt x="29208" y="10943"/>
                  </a:cubicBezTo>
                  <a:lnTo>
                    <a:pt x="29208" y="1144"/>
                  </a:lnTo>
                  <a:cubicBezTo>
                    <a:pt x="29208" y="51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62" name="Google Shape;1962;p40"/>
            <p:cNvSpPr/>
            <p:nvPr/>
          </p:nvSpPr>
          <p:spPr>
            <a:xfrm>
              <a:off x="8540375" y="4075521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1144" y="0"/>
                  </a:moveTo>
                  <a:cubicBezTo>
                    <a:pt x="508" y="0"/>
                    <a:pt x="0" y="508"/>
                    <a:pt x="0" y="1144"/>
                  </a:cubicBezTo>
                  <a:lnTo>
                    <a:pt x="0" y="10943"/>
                  </a:lnTo>
                  <a:cubicBezTo>
                    <a:pt x="0" y="1157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70"/>
                    <a:pt x="29208" y="10943"/>
                  </a:cubicBezTo>
                  <a:lnTo>
                    <a:pt x="29208" y="1144"/>
                  </a:lnTo>
                  <a:cubicBezTo>
                    <a:pt x="29208" y="50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63" name="Google Shape;1963;p40"/>
            <p:cNvSpPr/>
            <p:nvPr/>
          </p:nvSpPr>
          <p:spPr>
            <a:xfrm>
              <a:off x="8540375" y="4075521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24533" y="0"/>
                  </a:moveTo>
                  <a:lnTo>
                    <a:pt x="24533" y="6656"/>
                  </a:lnTo>
                  <a:cubicBezTo>
                    <a:pt x="24533" y="7282"/>
                    <a:pt x="24025" y="7800"/>
                    <a:pt x="23388" y="7800"/>
                  </a:cubicBezTo>
                  <a:lnTo>
                    <a:pt x="0" y="7800"/>
                  </a:lnTo>
                  <a:lnTo>
                    <a:pt x="0" y="10943"/>
                  </a:lnTo>
                  <a:cubicBezTo>
                    <a:pt x="0" y="1157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70"/>
                    <a:pt x="29208" y="10943"/>
                  </a:cubicBezTo>
                  <a:lnTo>
                    <a:pt x="29208" y="1144"/>
                  </a:lnTo>
                  <a:cubicBezTo>
                    <a:pt x="29208" y="50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64" name="Google Shape;1964;p40"/>
            <p:cNvSpPr/>
            <p:nvPr/>
          </p:nvSpPr>
          <p:spPr>
            <a:xfrm>
              <a:off x="8688747" y="417874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65" name="Google Shape;1965;p40"/>
            <p:cNvSpPr/>
            <p:nvPr/>
          </p:nvSpPr>
          <p:spPr>
            <a:xfrm>
              <a:off x="8688747" y="413653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66" name="Google Shape;1966;p40"/>
            <p:cNvSpPr/>
            <p:nvPr/>
          </p:nvSpPr>
          <p:spPr>
            <a:xfrm>
              <a:off x="8907443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67" name="Google Shape;1967;p40"/>
            <p:cNvSpPr/>
            <p:nvPr/>
          </p:nvSpPr>
          <p:spPr>
            <a:xfrm>
              <a:off x="8907443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68" name="Google Shape;1968;p40"/>
            <p:cNvSpPr/>
            <p:nvPr/>
          </p:nvSpPr>
          <p:spPr>
            <a:xfrm>
              <a:off x="9125610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69" name="Google Shape;1969;p40"/>
            <p:cNvSpPr/>
            <p:nvPr/>
          </p:nvSpPr>
          <p:spPr>
            <a:xfrm>
              <a:off x="9125610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70" name="Google Shape;1970;p40"/>
            <p:cNvSpPr/>
            <p:nvPr/>
          </p:nvSpPr>
          <p:spPr>
            <a:xfrm>
              <a:off x="9343776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71" name="Google Shape;1971;p40"/>
            <p:cNvSpPr/>
            <p:nvPr/>
          </p:nvSpPr>
          <p:spPr>
            <a:xfrm>
              <a:off x="9343776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72" name="Google Shape;1972;p40"/>
            <p:cNvSpPr/>
            <p:nvPr/>
          </p:nvSpPr>
          <p:spPr>
            <a:xfrm>
              <a:off x="9561942" y="4178740"/>
              <a:ext cx="114948" cy="115007"/>
            </a:xfrm>
            <a:custGeom>
              <a:avLst/>
              <a:gdLst/>
              <a:ahLst/>
              <a:cxnLst/>
              <a:rect l="l" t="t" r="r" b="b"/>
              <a:pathLst>
                <a:path w="1950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73" name="Google Shape;1973;p40"/>
            <p:cNvSpPr/>
            <p:nvPr/>
          </p:nvSpPr>
          <p:spPr>
            <a:xfrm>
              <a:off x="9561942" y="4136533"/>
              <a:ext cx="114948" cy="114948"/>
            </a:xfrm>
            <a:custGeom>
              <a:avLst/>
              <a:gdLst/>
              <a:ahLst/>
              <a:cxnLst/>
              <a:rect l="l" t="t" r="r" b="b"/>
              <a:pathLst>
                <a:path w="1950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74" name="Google Shape;1974;p40"/>
            <p:cNvSpPr/>
            <p:nvPr/>
          </p:nvSpPr>
          <p:spPr>
            <a:xfrm>
              <a:off x="9780049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75" name="Google Shape;1975;p40"/>
            <p:cNvSpPr/>
            <p:nvPr/>
          </p:nvSpPr>
          <p:spPr>
            <a:xfrm>
              <a:off x="9780049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76" name="Google Shape;1976;p40"/>
            <p:cNvSpPr/>
            <p:nvPr/>
          </p:nvSpPr>
          <p:spPr>
            <a:xfrm>
              <a:off x="9998215" y="417874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77" name="Google Shape;1977;p40"/>
            <p:cNvSpPr/>
            <p:nvPr/>
          </p:nvSpPr>
          <p:spPr>
            <a:xfrm>
              <a:off x="9998215" y="413653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78" name="Google Shape;1978;p40"/>
            <p:cNvSpPr/>
            <p:nvPr/>
          </p:nvSpPr>
          <p:spPr>
            <a:xfrm>
              <a:off x="8688747" y="438282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79" name="Google Shape;1979;p40"/>
            <p:cNvSpPr/>
            <p:nvPr/>
          </p:nvSpPr>
          <p:spPr>
            <a:xfrm>
              <a:off x="8688747" y="434061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80" name="Google Shape;1980;p40"/>
            <p:cNvSpPr/>
            <p:nvPr/>
          </p:nvSpPr>
          <p:spPr>
            <a:xfrm>
              <a:off x="8907443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81" name="Google Shape;1981;p40"/>
            <p:cNvSpPr/>
            <p:nvPr/>
          </p:nvSpPr>
          <p:spPr>
            <a:xfrm>
              <a:off x="8907443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82" name="Google Shape;1982;p40"/>
            <p:cNvSpPr/>
            <p:nvPr/>
          </p:nvSpPr>
          <p:spPr>
            <a:xfrm>
              <a:off x="9125610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83" name="Google Shape;1983;p40"/>
            <p:cNvSpPr/>
            <p:nvPr/>
          </p:nvSpPr>
          <p:spPr>
            <a:xfrm>
              <a:off x="9125610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84" name="Google Shape;1984;p40"/>
            <p:cNvSpPr/>
            <p:nvPr/>
          </p:nvSpPr>
          <p:spPr>
            <a:xfrm>
              <a:off x="9343776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85" name="Google Shape;1985;p40"/>
            <p:cNvSpPr/>
            <p:nvPr/>
          </p:nvSpPr>
          <p:spPr>
            <a:xfrm>
              <a:off x="9343776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86" name="Google Shape;1986;p40"/>
            <p:cNvSpPr/>
            <p:nvPr/>
          </p:nvSpPr>
          <p:spPr>
            <a:xfrm>
              <a:off x="9561942" y="4382820"/>
              <a:ext cx="114948" cy="115007"/>
            </a:xfrm>
            <a:custGeom>
              <a:avLst/>
              <a:gdLst/>
              <a:ahLst/>
              <a:cxnLst/>
              <a:rect l="l" t="t" r="r" b="b"/>
              <a:pathLst>
                <a:path w="1950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87" name="Google Shape;1987;p40"/>
            <p:cNvSpPr/>
            <p:nvPr/>
          </p:nvSpPr>
          <p:spPr>
            <a:xfrm>
              <a:off x="9561942" y="4340613"/>
              <a:ext cx="114948" cy="114948"/>
            </a:xfrm>
            <a:custGeom>
              <a:avLst/>
              <a:gdLst/>
              <a:ahLst/>
              <a:cxnLst/>
              <a:rect l="l" t="t" r="r" b="b"/>
              <a:pathLst>
                <a:path w="1950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88" name="Google Shape;1988;p40"/>
            <p:cNvSpPr/>
            <p:nvPr/>
          </p:nvSpPr>
          <p:spPr>
            <a:xfrm>
              <a:off x="9780049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89" name="Google Shape;1989;p40"/>
            <p:cNvSpPr/>
            <p:nvPr/>
          </p:nvSpPr>
          <p:spPr>
            <a:xfrm>
              <a:off x="9780049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90" name="Google Shape;1990;p40"/>
            <p:cNvSpPr/>
            <p:nvPr/>
          </p:nvSpPr>
          <p:spPr>
            <a:xfrm>
              <a:off x="9998215" y="438282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91" name="Google Shape;1991;p40"/>
            <p:cNvSpPr/>
            <p:nvPr/>
          </p:nvSpPr>
          <p:spPr>
            <a:xfrm>
              <a:off x="9998215" y="434061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92" name="Google Shape;1992;p40"/>
            <p:cNvSpPr/>
            <p:nvPr/>
          </p:nvSpPr>
          <p:spPr>
            <a:xfrm>
              <a:off x="8688747" y="458631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93" name="Google Shape;1993;p40"/>
            <p:cNvSpPr/>
            <p:nvPr/>
          </p:nvSpPr>
          <p:spPr>
            <a:xfrm>
              <a:off x="8688747" y="4544044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1"/>
                  </a:moveTo>
                  <a:cubicBezTo>
                    <a:pt x="438" y="1"/>
                    <a:pt x="0" y="439"/>
                    <a:pt x="0" y="976"/>
                  </a:cubicBezTo>
                  <a:cubicBezTo>
                    <a:pt x="0" y="1513"/>
                    <a:pt x="438" y="1951"/>
                    <a:pt x="985" y="1951"/>
                  </a:cubicBezTo>
                  <a:cubicBezTo>
                    <a:pt x="1522" y="1951"/>
                    <a:pt x="1960" y="1513"/>
                    <a:pt x="1960" y="976"/>
                  </a:cubicBezTo>
                  <a:cubicBezTo>
                    <a:pt x="1960" y="439"/>
                    <a:pt x="1522" y="1"/>
                    <a:pt x="985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94" name="Google Shape;1994;p40"/>
            <p:cNvSpPr/>
            <p:nvPr/>
          </p:nvSpPr>
          <p:spPr>
            <a:xfrm>
              <a:off x="9780049" y="458631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95" name="Google Shape;1995;p40"/>
            <p:cNvSpPr/>
            <p:nvPr/>
          </p:nvSpPr>
          <p:spPr>
            <a:xfrm>
              <a:off x="9780049" y="4544044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1"/>
                  </a:moveTo>
                  <a:cubicBezTo>
                    <a:pt x="439" y="1"/>
                    <a:pt x="1" y="439"/>
                    <a:pt x="1" y="976"/>
                  </a:cubicBezTo>
                  <a:cubicBezTo>
                    <a:pt x="1" y="1513"/>
                    <a:pt x="439" y="1951"/>
                    <a:pt x="976" y="1951"/>
                  </a:cubicBezTo>
                  <a:cubicBezTo>
                    <a:pt x="1513" y="1951"/>
                    <a:pt x="1951" y="1513"/>
                    <a:pt x="1951" y="976"/>
                  </a:cubicBezTo>
                  <a:cubicBezTo>
                    <a:pt x="1951" y="439"/>
                    <a:pt x="1513" y="1"/>
                    <a:pt x="976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96" name="Google Shape;1996;p40"/>
            <p:cNvSpPr/>
            <p:nvPr/>
          </p:nvSpPr>
          <p:spPr>
            <a:xfrm>
              <a:off x="9998215" y="458631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97" name="Google Shape;1997;p40"/>
            <p:cNvSpPr/>
            <p:nvPr/>
          </p:nvSpPr>
          <p:spPr>
            <a:xfrm>
              <a:off x="9998215" y="4544044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1"/>
                  </a:moveTo>
                  <a:cubicBezTo>
                    <a:pt x="438" y="1"/>
                    <a:pt x="0" y="439"/>
                    <a:pt x="0" y="976"/>
                  </a:cubicBezTo>
                  <a:cubicBezTo>
                    <a:pt x="0" y="1513"/>
                    <a:pt x="438" y="1951"/>
                    <a:pt x="985" y="1951"/>
                  </a:cubicBezTo>
                  <a:cubicBezTo>
                    <a:pt x="1523" y="1951"/>
                    <a:pt x="1960" y="1513"/>
                    <a:pt x="1960" y="976"/>
                  </a:cubicBezTo>
                  <a:cubicBezTo>
                    <a:pt x="1960" y="439"/>
                    <a:pt x="1523" y="1"/>
                    <a:pt x="985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98" name="Google Shape;1998;p40"/>
            <p:cNvSpPr/>
            <p:nvPr/>
          </p:nvSpPr>
          <p:spPr>
            <a:xfrm>
              <a:off x="8907443" y="4573990"/>
              <a:ext cx="769442" cy="127327"/>
            </a:xfrm>
            <a:custGeom>
              <a:avLst/>
              <a:gdLst/>
              <a:ahLst/>
              <a:cxnLst/>
              <a:rect l="l" t="t" r="r" b="b"/>
              <a:pathLst>
                <a:path w="13053" h="2160" extrusionOk="0">
                  <a:moveTo>
                    <a:pt x="727" y="0"/>
                  </a:moveTo>
                  <a:cubicBezTo>
                    <a:pt x="319" y="0"/>
                    <a:pt x="1" y="329"/>
                    <a:pt x="1" y="727"/>
                  </a:cubicBezTo>
                  <a:lnTo>
                    <a:pt x="1" y="1433"/>
                  </a:lnTo>
                  <a:cubicBezTo>
                    <a:pt x="1" y="1841"/>
                    <a:pt x="319" y="2159"/>
                    <a:pt x="727" y="2159"/>
                  </a:cubicBezTo>
                  <a:lnTo>
                    <a:pt x="12327" y="2159"/>
                  </a:lnTo>
                  <a:cubicBezTo>
                    <a:pt x="12725" y="2159"/>
                    <a:pt x="13053" y="1841"/>
                    <a:pt x="13053" y="1433"/>
                  </a:cubicBezTo>
                  <a:lnTo>
                    <a:pt x="13053" y="727"/>
                  </a:lnTo>
                  <a:cubicBezTo>
                    <a:pt x="13053" y="329"/>
                    <a:pt x="12725" y="0"/>
                    <a:pt x="12327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99" name="Google Shape;1999;p40"/>
            <p:cNvSpPr/>
            <p:nvPr/>
          </p:nvSpPr>
          <p:spPr>
            <a:xfrm>
              <a:off x="8907443" y="4532372"/>
              <a:ext cx="769442" cy="127268"/>
            </a:xfrm>
            <a:custGeom>
              <a:avLst/>
              <a:gdLst/>
              <a:ahLst/>
              <a:cxnLst/>
              <a:rect l="l" t="t" r="r" b="b"/>
              <a:pathLst>
                <a:path w="13053" h="2159" extrusionOk="0">
                  <a:moveTo>
                    <a:pt x="727" y="0"/>
                  </a:moveTo>
                  <a:cubicBezTo>
                    <a:pt x="319" y="0"/>
                    <a:pt x="1" y="328"/>
                    <a:pt x="1" y="726"/>
                  </a:cubicBezTo>
                  <a:lnTo>
                    <a:pt x="1" y="1433"/>
                  </a:lnTo>
                  <a:cubicBezTo>
                    <a:pt x="1" y="1840"/>
                    <a:pt x="319" y="2159"/>
                    <a:pt x="727" y="2159"/>
                  </a:cubicBezTo>
                  <a:lnTo>
                    <a:pt x="12327" y="2159"/>
                  </a:lnTo>
                  <a:cubicBezTo>
                    <a:pt x="12725" y="2159"/>
                    <a:pt x="13053" y="1840"/>
                    <a:pt x="13053" y="1433"/>
                  </a:cubicBezTo>
                  <a:lnTo>
                    <a:pt x="13053" y="726"/>
                  </a:lnTo>
                  <a:cubicBezTo>
                    <a:pt x="13053" y="328"/>
                    <a:pt x="12725" y="0"/>
                    <a:pt x="12327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2" name="Google Shape;1645;p34">
            <a:extLst>
              <a:ext uri="{FF2B5EF4-FFF2-40B4-BE49-F238E27FC236}">
                <a16:creationId xmlns:a16="http://schemas.microsoft.com/office/drawing/2014/main" id="{6724E627-32AD-5CDB-C799-851E50823547}"/>
              </a:ext>
            </a:extLst>
          </p:cNvPr>
          <p:cNvGrpSpPr/>
          <p:nvPr/>
        </p:nvGrpSpPr>
        <p:grpSpPr>
          <a:xfrm rot="-727465" flipH="1">
            <a:off x="9743334" y="3668128"/>
            <a:ext cx="1537001" cy="2464635"/>
            <a:chOff x="10740175" y="552419"/>
            <a:chExt cx="1095062" cy="1755969"/>
          </a:xfrm>
        </p:grpSpPr>
        <p:sp>
          <p:nvSpPr>
            <p:cNvPr id="3" name="Google Shape;1646;p34">
              <a:extLst>
                <a:ext uri="{FF2B5EF4-FFF2-40B4-BE49-F238E27FC236}">
                  <a16:creationId xmlns:a16="http://schemas.microsoft.com/office/drawing/2014/main" id="{CCA84FF8-5806-10EC-0507-D1495325390E}"/>
                </a:ext>
              </a:extLst>
            </p:cNvPr>
            <p:cNvSpPr/>
            <p:nvPr/>
          </p:nvSpPr>
          <p:spPr>
            <a:xfrm>
              <a:off x="10818190" y="552419"/>
              <a:ext cx="476135" cy="578643"/>
            </a:xfrm>
            <a:custGeom>
              <a:avLst/>
              <a:gdLst/>
              <a:ahLst/>
              <a:cxnLst/>
              <a:rect l="l" t="t" r="r" b="b"/>
              <a:pathLst>
                <a:path w="5035" h="6119" fill="none" extrusionOk="0">
                  <a:moveTo>
                    <a:pt x="2200" y="6119"/>
                  </a:moveTo>
                  <a:cubicBezTo>
                    <a:pt x="1623" y="5502"/>
                    <a:pt x="1294" y="4646"/>
                    <a:pt x="1324" y="3791"/>
                  </a:cubicBezTo>
                  <a:cubicBezTo>
                    <a:pt x="1334" y="3443"/>
                    <a:pt x="1414" y="3065"/>
                    <a:pt x="1682" y="2846"/>
                  </a:cubicBezTo>
                  <a:cubicBezTo>
                    <a:pt x="1951" y="2617"/>
                    <a:pt x="2448" y="2667"/>
                    <a:pt x="2568" y="2995"/>
                  </a:cubicBezTo>
                  <a:cubicBezTo>
                    <a:pt x="2617" y="3154"/>
                    <a:pt x="2587" y="3323"/>
                    <a:pt x="2508" y="3463"/>
                  </a:cubicBezTo>
                  <a:cubicBezTo>
                    <a:pt x="2289" y="3900"/>
                    <a:pt x="1752" y="4119"/>
                    <a:pt x="1274" y="4020"/>
                  </a:cubicBezTo>
                  <a:cubicBezTo>
                    <a:pt x="797" y="3930"/>
                    <a:pt x="399" y="3552"/>
                    <a:pt x="210" y="3104"/>
                  </a:cubicBezTo>
                  <a:cubicBezTo>
                    <a:pt x="11" y="2667"/>
                    <a:pt x="1" y="2149"/>
                    <a:pt x="100" y="1682"/>
                  </a:cubicBezTo>
                  <a:cubicBezTo>
                    <a:pt x="210" y="1135"/>
                    <a:pt x="488" y="588"/>
                    <a:pt x="986" y="339"/>
                  </a:cubicBezTo>
                  <a:cubicBezTo>
                    <a:pt x="1613" y="1"/>
                    <a:pt x="2389" y="229"/>
                    <a:pt x="3035" y="528"/>
                  </a:cubicBezTo>
                  <a:cubicBezTo>
                    <a:pt x="3672" y="836"/>
                    <a:pt x="4328" y="1214"/>
                    <a:pt x="5035" y="1194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" name="Google Shape;1647;p34">
              <a:extLst>
                <a:ext uri="{FF2B5EF4-FFF2-40B4-BE49-F238E27FC236}">
                  <a16:creationId xmlns:a16="http://schemas.microsoft.com/office/drawing/2014/main" id="{0CEC8FDE-2471-E5AE-FA6F-0E88784F8AAA}"/>
                </a:ext>
              </a:extLst>
            </p:cNvPr>
            <p:cNvSpPr/>
            <p:nvPr/>
          </p:nvSpPr>
          <p:spPr>
            <a:xfrm>
              <a:off x="10802209" y="126278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7" y="0"/>
                  </a:moveTo>
                  <a:cubicBezTo>
                    <a:pt x="4740" y="0"/>
                    <a:pt x="4245" y="83"/>
                    <a:pt x="3761" y="258"/>
                  </a:cubicBezTo>
                  <a:lnTo>
                    <a:pt x="3373" y="397"/>
                  </a:lnTo>
                  <a:cubicBezTo>
                    <a:pt x="1155" y="1213"/>
                    <a:pt x="1" y="3670"/>
                    <a:pt x="817" y="5899"/>
                  </a:cubicBezTo>
                  <a:lnTo>
                    <a:pt x="1672" y="8236"/>
                  </a:lnTo>
                  <a:cubicBezTo>
                    <a:pt x="2309" y="9977"/>
                    <a:pt x="3948" y="11056"/>
                    <a:pt x="5693" y="11056"/>
                  </a:cubicBezTo>
                  <a:cubicBezTo>
                    <a:pt x="6181" y="11056"/>
                    <a:pt x="6678" y="10972"/>
                    <a:pt x="7164" y="10793"/>
                  </a:cubicBezTo>
                  <a:lnTo>
                    <a:pt x="7551" y="10654"/>
                  </a:lnTo>
                  <a:cubicBezTo>
                    <a:pt x="9780" y="9848"/>
                    <a:pt x="10924" y="7381"/>
                    <a:pt x="10108" y="5163"/>
                  </a:cubicBezTo>
                  <a:lnTo>
                    <a:pt x="9253" y="2815"/>
                  </a:lnTo>
                  <a:cubicBezTo>
                    <a:pt x="8622" y="1078"/>
                    <a:pt x="6979" y="0"/>
                    <a:pt x="5227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" name="Google Shape;1648;p34">
              <a:extLst>
                <a:ext uri="{FF2B5EF4-FFF2-40B4-BE49-F238E27FC236}">
                  <a16:creationId xmlns:a16="http://schemas.microsoft.com/office/drawing/2014/main" id="{16F93B38-6C1C-E93E-F82B-46C231E7FA37}"/>
                </a:ext>
              </a:extLst>
            </p:cNvPr>
            <p:cNvSpPr/>
            <p:nvPr/>
          </p:nvSpPr>
          <p:spPr>
            <a:xfrm>
              <a:off x="10740175" y="109247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6" y="0"/>
                  </a:moveTo>
                  <a:cubicBezTo>
                    <a:pt x="4740" y="0"/>
                    <a:pt x="4245" y="83"/>
                    <a:pt x="3761" y="259"/>
                  </a:cubicBezTo>
                  <a:lnTo>
                    <a:pt x="3373" y="398"/>
                  </a:lnTo>
                  <a:cubicBezTo>
                    <a:pt x="1154" y="1214"/>
                    <a:pt x="0" y="3671"/>
                    <a:pt x="816" y="5889"/>
                  </a:cubicBezTo>
                  <a:lnTo>
                    <a:pt x="1672" y="8237"/>
                  </a:lnTo>
                  <a:cubicBezTo>
                    <a:pt x="2301" y="9978"/>
                    <a:pt x="3944" y="11057"/>
                    <a:pt x="5691" y="11057"/>
                  </a:cubicBezTo>
                  <a:cubicBezTo>
                    <a:pt x="6180" y="11057"/>
                    <a:pt x="6677" y="10972"/>
                    <a:pt x="7163" y="10794"/>
                  </a:cubicBezTo>
                  <a:lnTo>
                    <a:pt x="7551" y="10654"/>
                  </a:lnTo>
                  <a:cubicBezTo>
                    <a:pt x="9779" y="9848"/>
                    <a:pt x="10923" y="7381"/>
                    <a:pt x="10108" y="5163"/>
                  </a:cubicBezTo>
                  <a:lnTo>
                    <a:pt x="9252" y="2815"/>
                  </a:lnTo>
                  <a:cubicBezTo>
                    <a:pt x="8621" y="1079"/>
                    <a:pt x="6979" y="0"/>
                    <a:pt x="5226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" name="Google Shape;1649;p34">
              <a:extLst>
                <a:ext uri="{FF2B5EF4-FFF2-40B4-BE49-F238E27FC236}">
                  <a16:creationId xmlns:a16="http://schemas.microsoft.com/office/drawing/2014/main" id="{80219D65-13C7-D376-D5AD-AFEE18709128}"/>
                </a:ext>
              </a:extLst>
            </p:cNvPr>
            <p:cNvSpPr/>
            <p:nvPr/>
          </p:nvSpPr>
          <p:spPr>
            <a:xfrm>
              <a:off x="10932045" y="1120653"/>
              <a:ext cx="841156" cy="1017236"/>
            </a:xfrm>
            <a:custGeom>
              <a:avLst/>
              <a:gdLst/>
              <a:ahLst/>
              <a:cxnLst/>
              <a:rect l="l" t="t" r="r" b="b"/>
              <a:pathLst>
                <a:path w="8895" h="10757" extrusionOk="0">
                  <a:moveTo>
                    <a:pt x="4776" y="0"/>
                  </a:moveTo>
                  <a:lnTo>
                    <a:pt x="4776" y="0"/>
                  </a:ln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553" y="8902"/>
                    <a:pt x="2060" y="8986"/>
                    <a:pt x="1576" y="8986"/>
                  </a:cubicBezTo>
                  <a:cubicBezTo>
                    <a:pt x="1031" y="8986"/>
                    <a:pt x="496" y="8880"/>
                    <a:pt x="1" y="8685"/>
                  </a:cubicBezTo>
                  <a:lnTo>
                    <a:pt x="1" y="8685"/>
                  </a:lnTo>
                  <a:cubicBezTo>
                    <a:pt x="779" y="9980"/>
                    <a:pt x="2183" y="10757"/>
                    <a:pt x="3665" y="10757"/>
                  </a:cubicBezTo>
                  <a:cubicBezTo>
                    <a:pt x="4153" y="10757"/>
                    <a:pt x="4649" y="10673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lose/>
                </a:path>
              </a:pathLst>
            </a:custGeom>
            <a:solidFill>
              <a:srgbClr val="4C1313">
                <a:alpha val="178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" name="Google Shape;1650;p34">
              <a:extLst>
                <a:ext uri="{FF2B5EF4-FFF2-40B4-BE49-F238E27FC236}">
                  <a16:creationId xmlns:a16="http://schemas.microsoft.com/office/drawing/2014/main" id="{2CD73806-9744-249A-757C-A1947D2C7A0A}"/>
                </a:ext>
              </a:extLst>
            </p:cNvPr>
            <p:cNvSpPr/>
            <p:nvPr/>
          </p:nvSpPr>
          <p:spPr>
            <a:xfrm>
              <a:off x="10932045" y="1120653"/>
              <a:ext cx="841156" cy="1060263"/>
            </a:xfrm>
            <a:custGeom>
              <a:avLst/>
              <a:gdLst/>
              <a:ahLst/>
              <a:cxnLst/>
              <a:rect l="l" t="t" r="r" b="b"/>
              <a:pathLst>
                <a:path w="8895" h="11212" fill="none" extrusionOk="0">
                  <a:moveTo>
                    <a:pt x="8079" y="4865"/>
                  </a:move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010" y="9103"/>
                    <a:pt x="936" y="9053"/>
                    <a:pt x="1" y="8685"/>
                  </a:cubicBezTo>
                  <a:cubicBezTo>
                    <a:pt x="1035" y="10406"/>
                    <a:pt x="3174" y="11212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close/>
                </a:path>
              </a:pathLst>
            </a:custGeom>
            <a:solidFill>
              <a:srgbClr val="4C1313">
                <a:alpha val="178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" name="Google Shape;1651;p34">
              <a:extLst>
                <a:ext uri="{FF2B5EF4-FFF2-40B4-BE49-F238E27FC236}">
                  <a16:creationId xmlns:a16="http://schemas.microsoft.com/office/drawing/2014/main" id="{C3AD3599-6D71-272E-200C-7B5F9D6D06EF}"/>
                </a:ext>
              </a:extLst>
            </p:cNvPr>
            <p:cNvSpPr/>
            <p:nvPr/>
          </p:nvSpPr>
          <p:spPr>
            <a:xfrm>
              <a:off x="11018571" y="1188266"/>
              <a:ext cx="321899" cy="430176"/>
            </a:xfrm>
            <a:custGeom>
              <a:avLst/>
              <a:gdLst/>
              <a:ahLst/>
              <a:cxnLst/>
              <a:rect l="l" t="t" r="r" b="b"/>
              <a:pathLst>
                <a:path w="3404" h="4549" extrusionOk="0">
                  <a:moveTo>
                    <a:pt x="1291" y="1"/>
                  </a:moveTo>
                  <a:cubicBezTo>
                    <a:pt x="1160" y="1"/>
                    <a:pt x="1027" y="23"/>
                    <a:pt x="896" y="71"/>
                  </a:cubicBezTo>
                  <a:cubicBezTo>
                    <a:pt x="299" y="280"/>
                    <a:pt x="1" y="937"/>
                    <a:pt x="220" y="1534"/>
                  </a:cubicBezTo>
                  <a:lnTo>
                    <a:pt x="1045" y="3792"/>
                  </a:lnTo>
                  <a:cubicBezTo>
                    <a:pt x="1209" y="4258"/>
                    <a:pt x="1646" y="4549"/>
                    <a:pt x="2114" y="4549"/>
                  </a:cubicBezTo>
                  <a:cubicBezTo>
                    <a:pt x="2244" y="4549"/>
                    <a:pt x="2378" y="4526"/>
                    <a:pt x="2508" y="4478"/>
                  </a:cubicBezTo>
                  <a:cubicBezTo>
                    <a:pt x="3095" y="4259"/>
                    <a:pt x="3403" y="3603"/>
                    <a:pt x="3184" y="3016"/>
                  </a:cubicBezTo>
                  <a:lnTo>
                    <a:pt x="2359" y="748"/>
                  </a:lnTo>
                  <a:cubicBezTo>
                    <a:pt x="2195" y="289"/>
                    <a:pt x="1759" y="1"/>
                    <a:pt x="129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" name="Google Shape;1652;p34">
              <a:extLst>
                <a:ext uri="{FF2B5EF4-FFF2-40B4-BE49-F238E27FC236}">
                  <a16:creationId xmlns:a16="http://schemas.microsoft.com/office/drawing/2014/main" id="{3BC2E334-28C3-F200-93C6-4105833098F9}"/>
                </a:ext>
              </a:extLst>
            </p:cNvPr>
            <p:cNvSpPr/>
            <p:nvPr/>
          </p:nvSpPr>
          <p:spPr>
            <a:xfrm>
              <a:off x="11255643" y="1611723"/>
              <a:ext cx="180714" cy="494859"/>
            </a:xfrm>
            <a:custGeom>
              <a:avLst/>
              <a:gdLst/>
              <a:ahLst/>
              <a:cxnLst/>
              <a:rect l="l" t="t" r="r" b="b"/>
              <a:pathLst>
                <a:path w="1911" h="5233" fill="none" extrusionOk="0">
                  <a:moveTo>
                    <a:pt x="1" y="0"/>
                  </a:moveTo>
                  <a:lnTo>
                    <a:pt x="1911" y="5233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3" name="Google Shape;1655;p34">
            <a:extLst>
              <a:ext uri="{FF2B5EF4-FFF2-40B4-BE49-F238E27FC236}">
                <a16:creationId xmlns:a16="http://schemas.microsoft.com/office/drawing/2014/main" id="{2A59525C-6F08-EBD7-0301-35C8B61F6548}"/>
              </a:ext>
            </a:extLst>
          </p:cNvPr>
          <p:cNvGrpSpPr/>
          <p:nvPr/>
        </p:nvGrpSpPr>
        <p:grpSpPr>
          <a:xfrm>
            <a:off x="10551588" y="1360140"/>
            <a:ext cx="872379" cy="793931"/>
            <a:chOff x="6457425" y="-2097210"/>
            <a:chExt cx="841847" cy="766146"/>
          </a:xfrm>
        </p:grpSpPr>
        <p:sp>
          <p:nvSpPr>
            <p:cNvPr id="14" name="Google Shape;1656;p34">
              <a:extLst>
                <a:ext uri="{FF2B5EF4-FFF2-40B4-BE49-F238E27FC236}">
                  <a16:creationId xmlns:a16="http://schemas.microsoft.com/office/drawing/2014/main" id="{D6818C68-E29D-D04D-A4EF-D4F7E605639D}"/>
                </a:ext>
              </a:extLst>
            </p:cNvPr>
            <p:cNvSpPr/>
            <p:nvPr/>
          </p:nvSpPr>
          <p:spPr>
            <a:xfrm>
              <a:off x="6457425" y="-2097210"/>
              <a:ext cx="840870" cy="766146"/>
            </a:xfrm>
            <a:custGeom>
              <a:avLst/>
              <a:gdLst/>
              <a:ahLst/>
              <a:cxnLst/>
              <a:rect l="l" t="t" r="r" b="b"/>
              <a:pathLst>
                <a:path w="8586" h="7823" extrusionOk="0">
                  <a:moveTo>
                    <a:pt x="4294" y="1"/>
                  </a:moveTo>
                  <a:cubicBezTo>
                    <a:pt x="3293" y="1"/>
                    <a:pt x="2294" y="384"/>
                    <a:pt x="1533" y="1150"/>
                  </a:cubicBezTo>
                  <a:cubicBezTo>
                    <a:pt x="1" y="2672"/>
                    <a:pt x="1" y="5149"/>
                    <a:pt x="1533" y="6681"/>
                  </a:cubicBezTo>
                  <a:cubicBezTo>
                    <a:pt x="2294" y="7442"/>
                    <a:pt x="3293" y="7822"/>
                    <a:pt x="4294" y="7822"/>
                  </a:cubicBezTo>
                  <a:cubicBezTo>
                    <a:pt x="5295" y="7822"/>
                    <a:pt x="6298" y="7442"/>
                    <a:pt x="7064" y="6681"/>
                  </a:cubicBezTo>
                  <a:cubicBezTo>
                    <a:pt x="8586" y="5149"/>
                    <a:pt x="8586" y="2672"/>
                    <a:pt x="7064" y="1150"/>
                  </a:cubicBezTo>
                  <a:cubicBezTo>
                    <a:pt x="6298" y="384"/>
                    <a:pt x="5295" y="1"/>
                    <a:pt x="4294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" name="Google Shape;1657;p34">
              <a:extLst>
                <a:ext uri="{FF2B5EF4-FFF2-40B4-BE49-F238E27FC236}">
                  <a16:creationId xmlns:a16="http://schemas.microsoft.com/office/drawing/2014/main" id="{FEF627CC-FA63-BD4E-25B6-5DCDC887213F}"/>
                </a:ext>
              </a:extLst>
            </p:cNvPr>
            <p:cNvSpPr/>
            <p:nvPr/>
          </p:nvSpPr>
          <p:spPr>
            <a:xfrm>
              <a:off x="6788640" y="-1673938"/>
              <a:ext cx="176479" cy="72276"/>
            </a:xfrm>
            <a:custGeom>
              <a:avLst/>
              <a:gdLst/>
              <a:ahLst/>
              <a:cxnLst/>
              <a:rect l="l" t="t" r="r" b="b"/>
              <a:pathLst>
                <a:path w="1802" h="738" fill="none" extrusionOk="0">
                  <a:moveTo>
                    <a:pt x="1" y="1"/>
                  </a:moveTo>
                  <a:cubicBezTo>
                    <a:pt x="1" y="1"/>
                    <a:pt x="1035" y="737"/>
                    <a:pt x="1801" y="1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" name="Google Shape;1658;p34">
              <a:extLst>
                <a:ext uri="{FF2B5EF4-FFF2-40B4-BE49-F238E27FC236}">
                  <a16:creationId xmlns:a16="http://schemas.microsoft.com/office/drawing/2014/main" id="{D4B60A71-6C88-F231-DDA6-DD970E2F537F}"/>
                </a:ext>
              </a:extLst>
            </p:cNvPr>
            <p:cNvSpPr/>
            <p:nvPr/>
          </p:nvSpPr>
          <p:spPr>
            <a:xfrm>
              <a:off x="6498362" y="-1979689"/>
              <a:ext cx="314763" cy="258842"/>
            </a:xfrm>
            <a:custGeom>
              <a:avLst/>
              <a:gdLst/>
              <a:ahLst/>
              <a:cxnLst/>
              <a:rect l="l" t="t" r="r" b="b"/>
              <a:pathLst>
                <a:path w="3214" h="2643" extrusionOk="0">
                  <a:moveTo>
                    <a:pt x="2204" y="0"/>
                  </a:moveTo>
                  <a:cubicBezTo>
                    <a:pt x="1971" y="0"/>
                    <a:pt x="1735" y="95"/>
                    <a:pt x="1562" y="268"/>
                  </a:cubicBezTo>
                  <a:lnTo>
                    <a:pt x="1562" y="278"/>
                  </a:lnTo>
                  <a:cubicBezTo>
                    <a:pt x="1394" y="118"/>
                    <a:pt x="1178" y="39"/>
                    <a:pt x="963" y="39"/>
                  </a:cubicBezTo>
                  <a:cubicBezTo>
                    <a:pt x="683" y="39"/>
                    <a:pt x="403" y="173"/>
                    <a:pt x="229" y="437"/>
                  </a:cubicBezTo>
                  <a:cubicBezTo>
                    <a:pt x="0" y="785"/>
                    <a:pt x="70" y="1253"/>
                    <a:pt x="368" y="1551"/>
                  </a:cubicBezTo>
                  <a:lnTo>
                    <a:pt x="1393" y="2576"/>
                  </a:lnTo>
                  <a:cubicBezTo>
                    <a:pt x="1438" y="2621"/>
                    <a:pt x="1498" y="2643"/>
                    <a:pt x="1557" y="2643"/>
                  </a:cubicBezTo>
                  <a:cubicBezTo>
                    <a:pt x="1617" y="2643"/>
                    <a:pt x="1677" y="2621"/>
                    <a:pt x="1721" y="2576"/>
                  </a:cubicBezTo>
                  <a:lnTo>
                    <a:pt x="2806" y="1491"/>
                  </a:lnTo>
                  <a:cubicBezTo>
                    <a:pt x="3214" y="1084"/>
                    <a:pt x="3134" y="387"/>
                    <a:pt x="2577" y="89"/>
                  </a:cubicBezTo>
                  <a:cubicBezTo>
                    <a:pt x="2460" y="29"/>
                    <a:pt x="2332" y="0"/>
                    <a:pt x="2204" y="0"/>
                  </a:cubicBezTo>
                  <a:close/>
                </a:path>
              </a:pathLst>
            </a:custGeom>
            <a:solidFill>
              <a:schemeClr val="l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" name="Google Shape;1659;p34">
              <a:extLst>
                <a:ext uri="{FF2B5EF4-FFF2-40B4-BE49-F238E27FC236}">
                  <a16:creationId xmlns:a16="http://schemas.microsoft.com/office/drawing/2014/main" id="{306C6DD2-D13F-04BD-B3E2-F7B9206B4DFB}"/>
                </a:ext>
              </a:extLst>
            </p:cNvPr>
            <p:cNvSpPr/>
            <p:nvPr/>
          </p:nvSpPr>
          <p:spPr>
            <a:xfrm>
              <a:off x="6984509" y="-1979689"/>
              <a:ext cx="314763" cy="258842"/>
            </a:xfrm>
            <a:custGeom>
              <a:avLst/>
              <a:gdLst/>
              <a:ahLst/>
              <a:cxnLst/>
              <a:rect l="l" t="t" r="r" b="b"/>
              <a:pathLst>
                <a:path w="3214" h="2643" extrusionOk="0">
                  <a:moveTo>
                    <a:pt x="2205" y="0"/>
                  </a:moveTo>
                  <a:cubicBezTo>
                    <a:pt x="1972" y="0"/>
                    <a:pt x="1739" y="95"/>
                    <a:pt x="1572" y="268"/>
                  </a:cubicBezTo>
                  <a:lnTo>
                    <a:pt x="1562" y="278"/>
                  </a:lnTo>
                  <a:cubicBezTo>
                    <a:pt x="1394" y="118"/>
                    <a:pt x="1178" y="39"/>
                    <a:pt x="963" y="39"/>
                  </a:cubicBezTo>
                  <a:cubicBezTo>
                    <a:pt x="683" y="39"/>
                    <a:pt x="404" y="173"/>
                    <a:pt x="229" y="437"/>
                  </a:cubicBezTo>
                  <a:cubicBezTo>
                    <a:pt x="0" y="785"/>
                    <a:pt x="70" y="1253"/>
                    <a:pt x="369" y="1551"/>
                  </a:cubicBezTo>
                  <a:lnTo>
                    <a:pt x="1393" y="2576"/>
                  </a:lnTo>
                  <a:cubicBezTo>
                    <a:pt x="1438" y="2621"/>
                    <a:pt x="1498" y="2643"/>
                    <a:pt x="1557" y="2643"/>
                  </a:cubicBezTo>
                  <a:cubicBezTo>
                    <a:pt x="1617" y="2643"/>
                    <a:pt x="1677" y="2621"/>
                    <a:pt x="1721" y="2576"/>
                  </a:cubicBezTo>
                  <a:lnTo>
                    <a:pt x="2806" y="1491"/>
                  </a:lnTo>
                  <a:cubicBezTo>
                    <a:pt x="3214" y="1084"/>
                    <a:pt x="3134" y="387"/>
                    <a:pt x="2577" y="89"/>
                  </a:cubicBezTo>
                  <a:cubicBezTo>
                    <a:pt x="2460" y="29"/>
                    <a:pt x="2333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BA5AE14A-FF1E-C7F0-0EC4-CCA8B9EFE9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1914" y="1691346"/>
            <a:ext cx="4980864" cy="3901778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750706F9-9B64-28CE-0C6C-080EE6F5DB96}"/>
              </a:ext>
            </a:extLst>
          </p:cNvPr>
          <p:cNvGrpSpPr/>
          <p:nvPr/>
        </p:nvGrpSpPr>
        <p:grpSpPr>
          <a:xfrm>
            <a:off x="-2458005" y="-3614260"/>
            <a:ext cx="5716147" cy="3631763"/>
            <a:chOff x="5190300" y="1810286"/>
            <a:chExt cx="2612634" cy="2480482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6512DDB-C808-BE9F-6D3B-86B426321D2B}"/>
                </a:ext>
              </a:extLst>
            </p:cNvPr>
            <p:cNvSpPr txBox="1"/>
            <p:nvPr/>
          </p:nvSpPr>
          <p:spPr>
            <a:xfrm>
              <a:off x="5226873" y="1810286"/>
              <a:ext cx="2576061" cy="248048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0" b="1" i="0" u="none" strike="noStrike" kern="1200" cap="none" spc="0" normalizeH="0" baseline="0" noProof="0" dirty="0">
                  <a:ln w="152400">
                    <a:solidFill>
                      <a:prstClr val="white"/>
                    </a:solidFill>
                  </a:ln>
                  <a:solidFill>
                    <a:prstClr val="white"/>
                  </a:solidFill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UTM Showcard" panose="02040603050506020204" pitchFamily="18" charset="0"/>
                  <a:ea typeface="思源黑体 CN"/>
                  <a:cs typeface="+mn-cs"/>
                </a:rPr>
                <a:t>KHÁM PHÁ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FFAC26D-65F9-2E90-84FC-5A4E8DB19914}"/>
                </a:ext>
              </a:extLst>
            </p:cNvPr>
            <p:cNvSpPr txBox="1"/>
            <p:nvPr/>
          </p:nvSpPr>
          <p:spPr>
            <a:xfrm>
              <a:off x="5190300" y="1810286"/>
              <a:ext cx="2612634" cy="248048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0" b="1" i="0" u="none" strike="noStrike" kern="1200" cap="none" spc="0" normalizeH="0" baseline="0" noProof="0" dirty="0">
                  <a:ln>
                    <a:noFill/>
                  </a:ln>
                  <a:gradFill flip="none" rotWithShape="1">
                    <a:gsLst>
                      <a:gs pos="53000">
                        <a:srgbClr val="D9B7ED"/>
                      </a:gs>
                      <a:gs pos="21000">
                        <a:srgbClr val="FB7D86"/>
                      </a:gs>
                      <a:gs pos="70000">
                        <a:srgbClr val="9CF0E5"/>
                      </a:gs>
                    </a:gsLst>
                    <a:lin ang="16200000" scaled="1"/>
                    <a:tileRect/>
                  </a:gradFill>
                  <a:effectLst/>
                  <a:uLnTx/>
                  <a:uFillTx/>
                  <a:latin typeface="UTM Showcard" panose="02040603050506020204" pitchFamily="18" charset="0"/>
                  <a:ea typeface="思源黑体 CN"/>
                  <a:cs typeface="+mn-cs"/>
                </a:rPr>
                <a:t>KHÁM PHÁ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B2A5E2-AFC8-45E6-A5DA-5795EDE0CF93}"/>
              </a:ext>
            </a:extLst>
          </p:cNvPr>
          <p:cNvGrpSpPr/>
          <p:nvPr/>
        </p:nvGrpSpPr>
        <p:grpSpPr>
          <a:xfrm>
            <a:off x="3401762" y="-3613992"/>
            <a:ext cx="5301635" cy="7171194"/>
            <a:chOff x="5203158" y="1810286"/>
            <a:chExt cx="2612634" cy="66706019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2D65666-B5F4-CE9C-6CD9-48CEE81FE5E8}"/>
                </a:ext>
              </a:extLst>
            </p:cNvPr>
            <p:cNvSpPr txBox="1"/>
            <p:nvPr/>
          </p:nvSpPr>
          <p:spPr>
            <a:xfrm>
              <a:off x="5226873" y="1810286"/>
              <a:ext cx="2576061" cy="66706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0" b="1" i="0" u="none" strike="noStrike" kern="1200" cap="none" spc="0" normalizeH="0" baseline="0" noProof="0" dirty="0">
                  <a:ln w="152400">
                    <a:solidFill>
                      <a:prstClr val="white"/>
                    </a:solidFill>
                  </a:ln>
                  <a:solidFill>
                    <a:prstClr val="white"/>
                  </a:solidFill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UTM Showcard" panose="02040603050506020204" pitchFamily="18" charset="0"/>
                  <a:ea typeface="思源黑体 CN"/>
                  <a:cs typeface="+mn-cs"/>
                </a:rPr>
                <a:t>VẬN DỤNG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32D437D-EBE3-4FA5-38B7-D1D812EB536E}"/>
                </a:ext>
              </a:extLst>
            </p:cNvPr>
            <p:cNvSpPr txBox="1"/>
            <p:nvPr/>
          </p:nvSpPr>
          <p:spPr>
            <a:xfrm>
              <a:off x="5203158" y="1810286"/>
              <a:ext cx="2612634" cy="66706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0" b="1" i="0" u="none" strike="noStrike" kern="1200" cap="none" spc="0" normalizeH="0" baseline="0" noProof="0" dirty="0">
                  <a:ln>
                    <a:noFill/>
                  </a:ln>
                  <a:gradFill flip="none" rotWithShape="1">
                    <a:gsLst>
                      <a:gs pos="53000">
                        <a:srgbClr val="D9B7ED"/>
                      </a:gs>
                      <a:gs pos="21000">
                        <a:srgbClr val="FB7D86"/>
                      </a:gs>
                      <a:gs pos="70000">
                        <a:srgbClr val="9CF0E5"/>
                      </a:gs>
                    </a:gsLst>
                    <a:lin ang="16200000" scaled="1"/>
                    <a:tileRect/>
                  </a:gradFill>
                  <a:effectLst/>
                  <a:uLnTx/>
                  <a:uFillTx/>
                  <a:latin typeface="UTM Showcard" panose="02040603050506020204" pitchFamily="18" charset="0"/>
                  <a:ea typeface="思源黑体 CN"/>
                  <a:cs typeface="+mn-cs"/>
                </a:rPr>
                <a:t>VẬN DỤNG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3490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5DA252A2-DA00-8F6D-5E3F-FB0E41D70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071" y="1577667"/>
            <a:ext cx="7646596" cy="4620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7EB5A9-DCB7-EDA2-5B6A-968390D34BFC}"/>
              </a:ext>
            </a:extLst>
          </p:cNvPr>
          <p:cNvSpPr txBox="1"/>
          <p:nvPr/>
        </p:nvSpPr>
        <p:spPr>
          <a:xfrm>
            <a:off x="1131173" y="345112"/>
            <a:ext cx="992965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</a:t>
            </a:r>
            <a:r>
              <a:rPr lang="vi-VN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hia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mảnh đất nhà dì Sáu thành 7 ô đất hình chữ nhật, mỗi ô có chiều dài 4m, chiều rộng 3m.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45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2" name="Google Shape;1502;p30"/>
          <p:cNvGrpSpPr/>
          <p:nvPr/>
        </p:nvGrpSpPr>
        <p:grpSpPr>
          <a:xfrm>
            <a:off x="1268770" y="2287472"/>
            <a:ext cx="9336800" cy="2897913"/>
            <a:chOff x="1070896" y="1809482"/>
            <a:chExt cx="7002600" cy="1993200"/>
          </a:xfrm>
          <a:solidFill>
            <a:srgbClr val="FDF4DB"/>
          </a:solidFill>
        </p:grpSpPr>
        <p:sp>
          <p:nvSpPr>
            <p:cNvPr id="1503" name="Google Shape;1503;p30"/>
            <p:cNvSpPr/>
            <p:nvPr/>
          </p:nvSpPr>
          <p:spPr>
            <a:xfrm>
              <a:off x="1070896" y="1961576"/>
              <a:ext cx="7002600" cy="1841106"/>
            </a:xfrm>
            <a:prstGeom prst="roundRect">
              <a:avLst>
                <a:gd name="adj" fmla="val 5131"/>
              </a:avLst>
            </a:prstGeom>
            <a:grp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04" name="Google Shape;1504;p30"/>
            <p:cNvSpPr/>
            <p:nvPr/>
          </p:nvSpPr>
          <p:spPr>
            <a:xfrm>
              <a:off x="1070896" y="1809482"/>
              <a:ext cx="7002600" cy="1745400"/>
            </a:xfrm>
            <a:prstGeom prst="roundRect">
              <a:avLst>
                <a:gd name="adj" fmla="val 5131"/>
              </a:avLst>
            </a:prstGeom>
            <a:grp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505" name="Google Shape;1505;p30"/>
          <p:cNvSpPr/>
          <p:nvPr/>
        </p:nvSpPr>
        <p:spPr>
          <a:xfrm>
            <a:off x="3260967" y="1029133"/>
            <a:ext cx="5674000" cy="112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517" name="Google Shape;1517;p30"/>
          <p:cNvSpPr/>
          <p:nvPr/>
        </p:nvSpPr>
        <p:spPr>
          <a:xfrm>
            <a:off x="9892567" y="462179"/>
            <a:ext cx="610168" cy="50204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518" name="Google Shape;1518;p30"/>
          <p:cNvSpPr/>
          <p:nvPr/>
        </p:nvSpPr>
        <p:spPr>
          <a:xfrm>
            <a:off x="2306385" y="526545"/>
            <a:ext cx="547295" cy="509559"/>
          </a:xfrm>
          <a:custGeom>
            <a:avLst/>
            <a:gdLst/>
            <a:ahLst/>
            <a:cxnLst/>
            <a:rect l="l" t="t" r="r" b="b"/>
            <a:pathLst>
              <a:path w="4786" h="4456" extrusionOk="0">
                <a:moveTo>
                  <a:pt x="2392" y="1"/>
                </a:moveTo>
                <a:cubicBezTo>
                  <a:pt x="2316" y="1"/>
                  <a:pt x="2239" y="41"/>
                  <a:pt x="2199" y="120"/>
                </a:cubicBezTo>
                <a:lnTo>
                  <a:pt x="1642" y="1244"/>
                </a:lnTo>
                <a:cubicBezTo>
                  <a:pt x="1612" y="1314"/>
                  <a:pt x="1553" y="1354"/>
                  <a:pt x="1483" y="1364"/>
                </a:cubicBezTo>
                <a:lnTo>
                  <a:pt x="239" y="1543"/>
                </a:lnTo>
                <a:cubicBezTo>
                  <a:pt x="70" y="1573"/>
                  <a:pt x="1" y="1781"/>
                  <a:pt x="130" y="1911"/>
                </a:cubicBezTo>
                <a:lnTo>
                  <a:pt x="1025" y="2786"/>
                </a:lnTo>
                <a:cubicBezTo>
                  <a:pt x="1075" y="2836"/>
                  <a:pt x="1095" y="2906"/>
                  <a:pt x="1085" y="2975"/>
                </a:cubicBezTo>
                <a:lnTo>
                  <a:pt x="876" y="4209"/>
                </a:lnTo>
                <a:cubicBezTo>
                  <a:pt x="853" y="4341"/>
                  <a:pt x="958" y="4456"/>
                  <a:pt x="1081" y="4456"/>
                </a:cubicBezTo>
                <a:cubicBezTo>
                  <a:pt x="1115" y="4456"/>
                  <a:pt x="1150" y="4447"/>
                  <a:pt x="1185" y="4428"/>
                </a:cubicBezTo>
                <a:lnTo>
                  <a:pt x="2289" y="3851"/>
                </a:lnTo>
                <a:cubicBezTo>
                  <a:pt x="2324" y="3831"/>
                  <a:pt x="2358" y="3821"/>
                  <a:pt x="2392" y="3821"/>
                </a:cubicBezTo>
                <a:cubicBezTo>
                  <a:pt x="2426" y="3821"/>
                  <a:pt x="2458" y="3831"/>
                  <a:pt x="2488" y="3851"/>
                </a:cubicBezTo>
                <a:lnTo>
                  <a:pt x="3602" y="4428"/>
                </a:lnTo>
                <a:cubicBezTo>
                  <a:pt x="3636" y="4447"/>
                  <a:pt x="3672" y="4456"/>
                  <a:pt x="3706" y="4456"/>
                </a:cubicBezTo>
                <a:cubicBezTo>
                  <a:pt x="3829" y="4456"/>
                  <a:pt x="3934" y="4341"/>
                  <a:pt x="3910" y="4209"/>
                </a:cubicBezTo>
                <a:lnTo>
                  <a:pt x="3691" y="2975"/>
                </a:lnTo>
                <a:cubicBezTo>
                  <a:pt x="3682" y="2906"/>
                  <a:pt x="3711" y="2836"/>
                  <a:pt x="3761" y="2786"/>
                </a:cubicBezTo>
                <a:lnTo>
                  <a:pt x="4656" y="1911"/>
                </a:lnTo>
                <a:cubicBezTo>
                  <a:pt x="4786" y="1781"/>
                  <a:pt x="4716" y="1573"/>
                  <a:pt x="4537" y="1543"/>
                </a:cubicBezTo>
                <a:lnTo>
                  <a:pt x="3294" y="1364"/>
                </a:lnTo>
                <a:cubicBezTo>
                  <a:pt x="3224" y="1354"/>
                  <a:pt x="3164" y="1314"/>
                  <a:pt x="3134" y="1244"/>
                </a:cubicBezTo>
                <a:lnTo>
                  <a:pt x="2577" y="120"/>
                </a:lnTo>
                <a:cubicBezTo>
                  <a:pt x="2542" y="41"/>
                  <a:pt x="2468" y="1"/>
                  <a:pt x="2392" y="1"/>
                </a:cubicBez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1519" name="Google Shape;1519;p30"/>
          <p:cNvGrpSpPr/>
          <p:nvPr/>
        </p:nvGrpSpPr>
        <p:grpSpPr>
          <a:xfrm rot="-937322">
            <a:off x="8514689" y="3442014"/>
            <a:ext cx="2827852" cy="2918825"/>
            <a:chOff x="8540375" y="3022876"/>
            <a:chExt cx="1779279" cy="1868421"/>
          </a:xfrm>
        </p:grpSpPr>
        <p:sp>
          <p:nvSpPr>
            <p:cNvPr id="1520" name="Google Shape;1520;p30"/>
            <p:cNvSpPr/>
            <p:nvPr/>
          </p:nvSpPr>
          <p:spPr>
            <a:xfrm>
              <a:off x="9697404" y="3022876"/>
              <a:ext cx="622250" cy="1066773"/>
            </a:xfrm>
            <a:custGeom>
              <a:avLst/>
              <a:gdLst/>
              <a:ahLst/>
              <a:cxnLst/>
              <a:rect l="l" t="t" r="r" b="b"/>
              <a:pathLst>
                <a:path w="10556" h="18097" fill="none" extrusionOk="0">
                  <a:moveTo>
                    <a:pt x="139" y="18096"/>
                  </a:moveTo>
                  <a:cubicBezTo>
                    <a:pt x="0" y="16803"/>
                    <a:pt x="139" y="15480"/>
                    <a:pt x="547" y="14236"/>
                  </a:cubicBezTo>
                  <a:cubicBezTo>
                    <a:pt x="816" y="13411"/>
                    <a:pt x="1214" y="12595"/>
                    <a:pt x="1880" y="12028"/>
                  </a:cubicBezTo>
                  <a:cubicBezTo>
                    <a:pt x="2537" y="11451"/>
                    <a:pt x="3502" y="11172"/>
                    <a:pt x="4308" y="11501"/>
                  </a:cubicBezTo>
                  <a:cubicBezTo>
                    <a:pt x="5123" y="11819"/>
                    <a:pt x="5651" y="12824"/>
                    <a:pt x="5293" y="13620"/>
                  </a:cubicBezTo>
                  <a:cubicBezTo>
                    <a:pt x="4934" y="14415"/>
                    <a:pt x="3631" y="14604"/>
                    <a:pt x="3174" y="13868"/>
                  </a:cubicBezTo>
                  <a:cubicBezTo>
                    <a:pt x="2905" y="13450"/>
                    <a:pt x="2955" y="12913"/>
                    <a:pt x="3074" y="12436"/>
                  </a:cubicBezTo>
                  <a:cubicBezTo>
                    <a:pt x="3333" y="11371"/>
                    <a:pt x="3850" y="10386"/>
                    <a:pt x="4566" y="9571"/>
                  </a:cubicBezTo>
                  <a:cubicBezTo>
                    <a:pt x="5342" y="8705"/>
                    <a:pt x="6327" y="8049"/>
                    <a:pt x="7262" y="7372"/>
                  </a:cubicBezTo>
                  <a:cubicBezTo>
                    <a:pt x="8207" y="6686"/>
                    <a:pt x="9132" y="5940"/>
                    <a:pt x="9739" y="4945"/>
                  </a:cubicBezTo>
                  <a:cubicBezTo>
                    <a:pt x="10336" y="3950"/>
                    <a:pt x="10555" y="2657"/>
                    <a:pt x="10028" y="1622"/>
                  </a:cubicBezTo>
                  <a:cubicBezTo>
                    <a:pt x="9501" y="588"/>
                    <a:pt x="8098" y="1"/>
                    <a:pt x="7093" y="588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1" name="Google Shape;1521;p30"/>
            <p:cNvSpPr/>
            <p:nvPr/>
          </p:nvSpPr>
          <p:spPr>
            <a:xfrm>
              <a:off x="8540375" y="4178740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1144" y="0"/>
                  </a:moveTo>
                  <a:cubicBezTo>
                    <a:pt x="508" y="0"/>
                    <a:pt x="0" y="518"/>
                    <a:pt x="0" y="1144"/>
                  </a:cubicBezTo>
                  <a:lnTo>
                    <a:pt x="0" y="10943"/>
                  </a:lnTo>
                  <a:cubicBezTo>
                    <a:pt x="0" y="1158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80"/>
                    <a:pt x="29208" y="10943"/>
                  </a:cubicBezTo>
                  <a:lnTo>
                    <a:pt x="29208" y="1144"/>
                  </a:lnTo>
                  <a:cubicBezTo>
                    <a:pt x="29208" y="51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2" name="Google Shape;1522;p30"/>
            <p:cNvSpPr/>
            <p:nvPr/>
          </p:nvSpPr>
          <p:spPr>
            <a:xfrm>
              <a:off x="8540375" y="4075521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1144" y="0"/>
                  </a:moveTo>
                  <a:cubicBezTo>
                    <a:pt x="508" y="0"/>
                    <a:pt x="0" y="508"/>
                    <a:pt x="0" y="1144"/>
                  </a:cubicBezTo>
                  <a:lnTo>
                    <a:pt x="0" y="10943"/>
                  </a:lnTo>
                  <a:cubicBezTo>
                    <a:pt x="0" y="1157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70"/>
                    <a:pt x="29208" y="10943"/>
                  </a:cubicBezTo>
                  <a:lnTo>
                    <a:pt x="29208" y="1144"/>
                  </a:lnTo>
                  <a:cubicBezTo>
                    <a:pt x="29208" y="50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3" name="Google Shape;1523;p30"/>
            <p:cNvSpPr/>
            <p:nvPr/>
          </p:nvSpPr>
          <p:spPr>
            <a:xfrm>
              <a:off x="8540375" y="4075521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24533" y="0"/>
                  </a:moveTo>
                  <a:lnTo>
                    <a:pt x="24533" y="6656"/>
                  </a:lnTo>
                  <a:cubicBezTo>
                    <a:pt x="24533" y="7282"/>
                    <a:pt x="24025" y="7800"/>
                    <a:pt x="23388" y="7800"/>
                  </a:cubicBezTo>
                  <a:lnTo>
                    <a:pt x="0" y="7800"/>
                  </a:lnTo>
                  <a:lnTo>
                    <a:pt x="0" y="10943"/>
                  </a:lnTo>
                  <a:cubicBezTo>
                    <a:pt x="0" y="1157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70"/>
                    <a:pt x="29208" y="10943"/>
                  </a:cubicBezTo>
                  <a:lnTo>
                    <a:pt x="29208" y="1144"/>
                  </a:lnTo>
                  <a:cubicBezTo>
                    <a:pt x="29208" y="50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4" name="Google Shape;1524;p30"/>
            <p:cNvSpPr/>
            <p:nvPr/>
          </p:nvSpPr>
          <p:spPr>
            <a:xfrm>
              <a:off x="8688747" y="417874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5" name="Google Shape;1525;p30"/>
            <p:cNvSpPr/>
            <p:nvPr/>
          </p:nvSpPr>
          <p:spPr>
            <a:xfrm>
              <a:off x="8688747" y="413653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6" name="Google Shape;1526;p30"/>
            <p:cNvSpPr/>
            <p:nvPr/>
          </p:nvSpPr>
          <p:spPr>
            <a:xfrm>
              <a:off x="8907443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7" name="Google Shape;1527;p30"/>
            <p:cNvSpPr/>
            <p:nvPr/>
          </p:nvSpPr>
          <p:spPr>
            <a:xfrm>
              <a:off x="8907443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8" name="Google Shape;1528;p30"/>
            <p:cNvSpPr/>
            <p:nvPr/>
          </p:nvSpPr>
          <p:spPr>
            <a:xfrm>
              <a:off x="9125610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9" name="Google Shape;1529;p30"/>
            <p:cNvSpPr/>
            <p:nvPr/>
          </p:nvSpPr>
          <p:spPr>
            <a:xfrm>
              <a:off x="9125610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0" name="Google Shape;1530;p30"/>
            <p:cNvSpPr/>
            <p:nvPr/>
          </p:nvSpPr>
          <p:spPr>
            <a:xfrm>
              <a:off x="9343776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1" name="Google Shape;1531;p30"/>
            <p:cNvSpPr/>
            <p:nvPr/>
          </p:nvSpPr>
          <p:spPr>
            <a:xfrm>
              <a:off x="9343776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2" name="Google Shape;1532;p30"/>
            <p:cNvSpPr/>
            <p:nvPr/>
          </p:nvSpPr>
          <p:spPr>
            <a:xfrm>
              <a:off x="9561942" y="4178740"/>
              <a:ext cx="114948" cy="115007"/>
            </a:xfrm>
            <a:custGeom>
              <a:avLst/>
              <a:gdLst/>
              <a:ahLst/>
              <a:cxnLst/>
              <a:rect l="l" t="t" r="r" b="b"/>
              <a:pathLst>
                <a:path w="1950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3" name="Google Shape;1533;p30"/>
            <p:cNvSpPr/>
            <p:nvPr/>
          </p:nvSpPr>
          <p:spPr>
            <a:xfrm>
              <a:off x="9561942" y="4136533"/>
              <a:ext cx="114948" cy="114948"/>
            </a:xfrm>
            <a:custGeom>
              <a:avLst/>
              <a:gdLst/>
              <a:ahLst/>
              <a:cxnLst/>
              <a:rect l="l" t="t" r="r" b="b"/>
              <a:pathLst>
                <a:path w="1950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4" name="Google Shape;1534;p30"/>
            <p:cNvSpPr/>
            <p:nvPr/>
          </p:nvSpPr>
          <p:spPr>
            <a:xfrm>
              <a:off x="9780049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5" name="Google Shape;1535;p30"/>
            <p:cNvSpPr/>
            <p:nvPr/>
          </p:nvSpPr>
          <p:spPr>
            <a:xfrm>
              <a:off x="9780049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6" name="Google Shape;1536;p30"/>
            <p:cNvSpPr/>
            <p:nvPr/>
          </p:nvSpPr>
          <p:spPr>
            <a:xfrm>
              <a:off x="9998215" y="417874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7" name="Google Shape;1537;p30"/>
            <p:cNvSpPr/>
            <p:nvPr/>
          </p:nvSpPr>
          <p:spPr>
            <a:xfrm>
              <a:off x="9998215" y="413653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8" name="Google Shape;1538;p30"/>
            <p:cNvSpPr/>
            <p:nvPr/>
          </p:nvSpPr>
          <p:spPr>
            <a:xfrm>
              <a:off x="8688747" y="438282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9" name="Google Shape;1539;p30"/>
            <p:cNvSpPr/>
            <p:nvPr/>
          </p:nvSpPr>
          <p:spPr>
            <a:xfrm>
              <a:off x="8688747" y="434061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0" name="Google Shape;1540;p30"/>
            <p:cNvSpPr/>
            <p:nvPr/>
          </p:nvSpPr>
          <p:spPr>
            <a:xfrm>
              <a:off x="8907443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1" name="Google Shape;1541;p30"/>
            <p:cNvSpPr/>
            <p:nvPr/>
          </p:nvSpPr>
          <p:spPr>
            <a:xfrm>
              <a:off x="8907443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2" name="Google Shape;1542;p30"/>
            <p:cNvSpPr/>
            <p:nvPr/>
          </p:nvSpPr>
          <p:spPr>
            <a:xfrm>
              <a:off x="9125610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3" name="Google Shape;1543;p30"/>
            <p:cNvSpPr/>
            <p:nvPr/>
          </p:nvSpPr>
          <p:spPr>
            <a:xfrm>
              <a:off x="9125610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4" name="Google Shape;1544;p30"/>
            <p:cNvSpPr/>
            <p:nvPr/>
          </p:nvSpPr>
          <p:spPr>
            <a:xfrm>
              <a:off x="9343776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5" name="Google Shape;1545;p30"/>
            <p:cNvSpPr/>
            <p:nvPr/>
          </p:nvSpPr>
          <p:spPr>
            <a:xfrm>
              <a:off x="9343776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6" name="Google Shape;1546;p30"/>
            <p:cNvSpPr/>
            <p:nvPr/>
          </p:nvSpPr>
          <p:spPr>
            <a:xfrm>
              <a:off x="9561942" y="4382820"/>
              <a:ext cx="114948" cy="115007"/>
            </a:xfrm>
            <a:custGeom>
              <a:avLst/>
              <a:gdLst/>
              <a:ahLst/>
              <a:cxnLst/>
              <a:rect l="l" t="t" r="r" b="b"/>
              <a:pathLst>
                <a:path w="1950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7" name="Google Shape;1547;p30"/>
            <p:cNvSpPr/>
            <p:nvPr/>
          </p:nvSpPr>
          <p:spPr>
            <a:xfrm>
              <a:off x="9561942" y="4340613"/>
              <a:ext cx="114948" cy="114948"/>
            </a:xfrm>
            <a:custGeom>
              <a:avLst/>
              <a:gdLst/>
              <a:ahLst/>
              <a:cxnLst/>
              <a:rect l="l" t="t" r="r" b="b"/>
              <a:pathLst>
                <a:path w="1950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8" name="Google Shape;1548;p30"/>
            <p:cNvSpPr/>
            <p:nvPr/>
          </p:nvSpPr>
          <p:spPr>
            <a:xfrm>
              <a:off x="9780049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9" name="Google Shape;1549;p30"/>
            <p:cNvSpPr/>
            <p:nvPr/>
          </p:nvSpPr>
          <p:spPr>
            <a:xfrm>
              <a:off x="9780049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0" name="Google Shape;1550;p30"/>
            <p:cNvSpPr/>
            <p:nvPr/>
          </p:nvSpPr>
          <p:spPr>
            <a:xfrm>
              <a:off x="9998215" y="438282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1" name="Google Shape;1551;p30"/>
            <p:cNvSpPr/>
            <p:nvPr/>
          </p:nvSpPr>
          <p:spPr>
            <a:xfrm>
              <a:off x="9998215" y="434061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2" name="Google Shape;1552;p30"/>
            <p:cNvSpPr/>
            <p:nvPr/>
          </p:nvSpPr>
          <p:spPr>
            <a:xfrm>
              <a:off x="8688747" y="458631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3" name="Google Shape;1553;p30"/>
            <p:cNvSpPr/>
            <p:nvPr/>
          </p:nvSpPr>
          <p:spPr>
            <a:xfrm>
              <a:off x="8688747" y="4544044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1"/>
                  </a:moveTo>
                  <a:cubicBezTo>
                    <a:pt x="438" y="1"/>
                    <a:pt x="0" y="439"/>
                    <a:pt x="0" y="976"/>
                  </a:cubicBezTo>
                  <a:cubicBezTo>
                    <a:pt x="0" y="1513"/>
                    <a:pt x="438" y="1951"/>
                    <a:pt x="985" y="1951"/>
                  </a:cubicBezTo>
                  <a:cubicBezTo>
                    <a:pt x="1522" y="1951"/>
                    <a:pt x="1960" y="1513"/>
                    <a:pt x="1960" y="976"/>
                  </a:cubicBezTo>
                  <a:cubicBezTo>
                    <a:pt x="1960" y="439"/>
                    <a:pt x="1522" y="1"/>
                    <a:pt x="985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4" name="Google Shape;1554;p30"/>
            <p:cNvSpPr/>
            <p:nvPr/>
          </p:nvSpPr>
          <p:spPr>
            <a:xfrm>
              <a:off x="9780049" y="458631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5" name="Google Shape;1555;p30"/>
            <p:cNvSpPr/>
            <p:nvPr/>
          </p:nvSpPr>
          <p:spPr>
            <a:xfrm>
              <a:off x="9780049" y="4544044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1"/>
                  </a:moveTo>
                  <a:cubicBezTo>
                    <a:pt x="439" y="1"/>
                    <a:pt x="1" y="439"/>
                    <a:pt x="1" y="976"/>
                  </a:cubicBezTo>
                  <a:cubicBezTo>
                    <a:pt x="1" y="1513"/>
                    <a:pt x="439" y="1951"/>
                    <a:pt x="976" y="1951"/>
                  </a:cubicBezTo>
                  <a:cubicBezTo>
                    <a:pt x="1513" y="1951"/>
                    <a:pt x="1951" y="1513"/>
                    <a:pt x="1951" y="976"/>
                  </a:cubicBezTo>
                  <a:cubicBezTo>
                    <a:pt x="1951" y="439"/>
                    <a:pt x="1513" y="1"/>
                    <a:pt x="976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6" name="Google Shape;1556;p30"/>
            <p:cNvSpPr/>
            <p:nvPr/>
          </p:nvSpPr>
          <p:spPr>
            <a:xfrm>
              <a:off x="9998215" y="458631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7" name="Google Shape;1557;p30"/>
            <p:cNvSpPr/>
            <p:nvPr/>
          </p:nvSpPr>
          <p:spPr>
            <a:xfrm>
              <a:off x="9998215" y="4544044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1"/>
                  </a:moveTo>
                  <a:cubicBezTo>
                    <a:pt x="438" y="1"/>
                    <a:pt x="0" y="439"/>
                    <a:pt x="0" y="976"/>
                  </a:cubicBezTo>
                  <a:cubicBezTo>
                    <a:pt x="0" y="1513"/>
                    <a:pt x="438" y="1951"/>
                    <a:pt x="985" y="1951"/>
                  </a:cubicBezTo>
                  <a:cubicBezTo>
                    <a:pt x="1523" y="1951"/>
                    <a:pt x="1960" y="1513"/>
                    <a:pt x="1960" y="976"/>
                  </a:cubicBezTo>
                  <a:cubicBezTo>
                    <a:pt x="1960" y="439"/>
                    <a:pt x="1523" y="1"/>
                    <a:pt x="985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8" name="Google Shape;1558;p30"/>
            <p:cNvSpPr/>
            <p:nvPr/>
          </p:nvSpPr>
          <p:spPr>
            <a:xfrm>
              <a:off x="8907443" y="4573990"/>
              <a:ext cx="769442" cy="127327"/>
            </a:xfrm>
            <a:custGeom>
              <a:avLst/>
              <a:gdLst/>
              <a:ahLst/>
              <a:cxnLst/>
              <a:rect l="l" t="t" r="r" b="b"/>
              <a:pathLst>
                <a:path w="13053" h="2160" extrusionOk="0">
                  <a:moveTo>
                    <a:pt x="727" y="0"/>
                  </a:moveTo>
                  <a:cubicBezTo>
                    <a:pt x="319" y="0"/>
                    <a:pt x="1" y="329"/>
                    <a:pt x="1" y="727"/>
                  </a:cubicBezTo>
                  <a:lnTo>
                    <a:pt x="1" y="1433"/>
                  </a:lnTo>
                  <a:cubicBezTo>
                    <a:pt x="1" y="1841"/>
                    <a:pt x="319" y="2159"/>
                    <a:pt x="727" y="2159"/>
                  </a:cubicBezTo>
                  <a:lnTo>
                    <a:pt x="12327" y="2159"/>
                  </a:lnTo>
                  <a:cubicBezTo>
                    <a:pt x="12725" y="2159"/>
                    <a:pt x="13053" y="1841"/>
                    <a:pt x="13053" y="1433"/>
                  </a:cubicBezTo>
                  <a:lnTo>
                    <a:pt x="13053" y="727"/>
                  </a:lnTo>
                  <a:cubicBezTo>
                    <a:pt x="13053" y="329"/>
                    <a:pt x="12725" y="0"/>
                    <a:pt x="12327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9" name="Google Shape;1559;p30"/>
            <p:cNvSpPr/>
            <p:nvPr/>
          </p:nvSpPr>
          <p:spPr>
            <a:xfrm>
              <a:off x="8907443" y="4532372"/>
              <a:ext cx="769442" cy="127268"/>
            </a:xfrm>
            <a:custGeom>
              <a:avLst/>
              <a:gdLst/>
              <a:ahLst/>
              <a:cxnLst/>
              <a:rect l="l" t="t" r="r" b="b"/>
              <a:pathLst>
                <a:path w="13053" h="2159" extrusionOk="0">
                  <a:moveTo>
                    <a:pt x="727" y="0"/>
                  </a:moveTo>
                  <a:cubicBezTo>
                    <a:pt x="319" y="0"/>
                    <a:pt x="1" y="328"/>
                    <a:pt x="1" y="726"/>
                  </a:cubicBezTo>
                  <a:lnTo>
                    <a:pt x="1" y="1433"/>
                  </a:lnTo>
                  <a:cubicBezTo>
                    <a:pt x="1" y="1840"/>
                    <a:pt x="319" y="2159"/>
                    <a:pt x="727" y="2159"/>
                  </a:cubicBezTo>
                  <a:lnTo>
                    <a:pt x="12327" y="2159"/>
                  </a:lnTo>
                  <a:cubicBezTo>
                    <a:pt x="12725" y="2159"/>
                    <a:pt x="13053" y="1840"/>
                    <a:pt x="13053" y="1433"/>
                  </a:cubicBezTo>
                  <a:lnTo>
                    <a:pt x="13053" y="726"/>
                  </a:lnTo>
                  <a:cubicBezTo>
                    <a:pt x="13053" y="328"/>
                    <a:pt x="12725" y="0"/>
                    <a:pt x="12327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561" name="Google Shape;1561;p30"/>
          <p:cNvGrpSpPr/>
          <p:nvPr/>
        </p:nvGrpSpPr>
        <p:grpSpPr>
          <a:xfrm>
            <a:off x="10604334" y="1446112"/>
            <a:ext cx="774063" cy="705235"/>
            <a:chOff x="7953250" y="1084584"/>
            <a:chExt cx="580547" cy="528926"/>
          </a:xfrm>
        </p:grpSpPr>
        <p:sp>
          <p:nvSpPr>
            <p:cNvPr id="1562" name="Google Shape;1562;p30"/>
            <p:cNvSpPr/>
            <p:nvPr/>
          </p:nvSpPr>
          <p:spPr>
            <a:xfrm>
              <a:off x="7953250" y="1084584"/>
              <a:ext cx="580547" cy="528926"/>
            </a:xfrm>
            <a:custGeom>
              <a:avLst/>
              <a:gdLst/>
              <a:ahLst/>
              <a:cxnLst/>
              <a:rect l="l" t="t" r="r" b="b"/>
              <a:pathLst>
                <a:path w="7850" h="7152" extrusionOk="0">
                  <a:moveTo>
                    <a:pt x="3930" y="1"/>
                  </a:moveTo>
                  <a:cubicBezTo>
                    <a:pt x="3015" y="1"/>
                    <a:pt x="2100" y="352"/>
                    <a:pt x="1403" y="1053"/>
                  </a:cubicBezTo>
                  <a:cubicBezTo>
                    <a:pt x="1" y="2446"/>
                    <a:pt x="1" y="4704"/>
                    <a:pt x="1403" y="6106"/>
                  </a:cubicBezTo>
                  <a:cubicBezTo>
                    <a:pt x="2100" y="6803"/>
                    <a:pt x="3015" y="7151"/>
                    <a:pt x="3930" y="7151"/>
                  </a:cubicBezTo>
                  <a:cubicBezTo>
                    <a:pt x="4845" y="7151"/>
                    <a:pt x="5761" y="6803"/>
                    <a:pt x="6457" y="6106"/>
                  </a:cubicBezTo>
                  <a:cubicBezTo>
                    <a:pt x="7850" y="4704"/>
                    <a:pt x="7850" y="2446"/>
                    <a:pt x="6457" y="1053"/>
                  </a:cubicBezTo>
                  <a:cubicBezTo>
                    <a:pt x="5761" y="352"/>
                    <a:pt x="4845" y="1"/>
                    <a:pt x="3930" y="1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63" name="Google Shape;1563;p30"/>
            <p:cNvSpPr/>
            <p:nvPr/>
          </p:nvSpPr>
          <p:spPr>
            <a:xfrm>
              <a:off x="8109222" y="1266145"/>
              <a:ext cx="74" cy="46444"/>
            </a:xfrm>
            <a:custGeom>
              <a:avLst/>
              <a:gdLst/>
              <a:ahLst/>
              <a:cxnLst/>
              <a:rect l="l" t="t" r="r" b="b"/>
              <a:pathLst>
                <a:path w="1" h="628" fill="none" extrusionOk="0">
                  <a:moveTo>
                    <a:pt x="1" y="1"/>
                  </a:moveTo>
                  <a:lnTo>
                    <a:pt x="1" y="627"/>
                  </a:ln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64" name="Google Shape;1564;p30"/>
            <p:cNvSpPr/>
            <p:nvPr/>
          </p:nvSpPr>
          <p:spPr>
            <a:xfrm>
              <a:off x="8362297" y="1266145"/>
              <a:ext cx="74" cy="46444"/>
            </a:xfrm>
            <a:custGeom>
              <a:avLst/>
              <a:gdLst/>
              <a:ahLst/>
              <a:cxnLst/>
              <a:rect l="l" t="t" r="r" b="b"/>
              <a:pathLst>
                <a:path w="1" h="628" fill="none" extrusionOk="0">
                  <a:moveTo>
                    <a:pt x="1" y="1"/>
                  </a:moveTo>
                  <a:lnTo>
                    <a:pt x="1" y="627"/>
                  </a:ln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65" name="Google Shape;1565;p30"/>
            <p:cNvSpPr/>
            <p:nvPr/>
          </p:nvSpPr>
          <p:spPr>
            <a:xfrm>
              <a:off x="8182068" y="1377226"/>
              <a:ext cx="122174" cy="49402"/>
            </a:xfrm>
            <a:custGeom>
              <a:avLst/>
              <a:gdLst/>
              <a:ahLst/>
              <a:cxnLst/>
              <a:rect l="l" t="t" r="r" b="b"/>
              <a:pathLst>
                <a:path w="1652" h="668" fill="none" extrusionOk="0">
                  <a:moveTo>
                    <a:pt x="0" y="1"/>
                  </a:moveTo>
                  <a:cubicBezTo>
                    <a:pt x="0" y="1"/>
                    <a:pt x="946" y="667"/>
                    <a:pt x="1652" y="1"/>
                  </a:cubicBez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569" name="Google Shape;1569;p30"/>
          <p:cNvGrpSpPr/>
          <p:nvPr/>
        </p:nvGrpSpPr>
        <p:grpSpPr>
          <a:xfrm rot="-151246">
            <a:off x="670849" y="3892361"/>
            <a:ext cx="1537056" cy="2464723"/>
            <a:chOff x="10740175" y="552419"/>
            <a:chExt cx="1095062" cy="1755969"/>
          </a:xfrm>
        </p:grpSpPr>
        <p:sp>
          <p:nvSpPr>
            <p:cNvPr id="1570" name="Google Shape;1570;p30"/>
            <p:cNvSpPr/>
            <p:nvPr/>
          </p:nvSpPr>
          <p:spPr>
            <a:xfrm>
              <a:off x="10818190" y="552419"/>
              <a:ext cx="476135" cy="578643"/>
            </a:xfrm>
            <a:custGeom>
              <a:avLst/>
              <a:gdLst/>
              <a:ahLst/>
              <a:cxnLst/>
              <a:rect l="l" t="t" r="r" b="b"/>
              <a:pathLst>
                <a:path w="5035" h="6119" fill="none" extrusionOk="0">
                  <a:moveTo>
                    <a:pt x="2200" y="6119"/>
                  </a:moveTo>
                  <a:cubicBezTo>
                    <a:pt x="1623" y="5502"/>
                    <a:pt x="1294" y="4646"/>
                    <a:pt x="1324" y="3791"/>
                  </a:cubicBezTo>
                  <a:cubicBezTo>
                    <a:pt x="1334" y="3443"/>
                    <a:pt x="1414" y="3065"/>
                    <a:pt x="1682" y="2846"/>
                  </a:cubicBezTo>
                  <a:cubicBezTo>
                    <a:pt x="1951" y="2617"/>
                    <a:pt x="2448" y="2667"/>
                    <a:pt x="2568" y="2995"/>
                  </a:cubicBezTo>
                  <a:cubicBezTo>
                    <a:pt x="2617" y="3154"/>
                    <a:pt x="2587" y="3323"/>
                    <a:pt x="2508" y="3463"/>
                  </a:cubicBezTo>
                  <a:cubicBezTo>
                    <a:pt x="2289" y="3900"/>
                    <a:pt x="1752" y="4119"/>
                    <a:pt x="1274" y="4020"/>
                  </a:cubicBezTo>
                  <a:cubicBezTo>
                    <a:pt x="797" y="3930"/>
                    <a:pt x="399" y="3552"/>
                    <a:pt x="210" y="3104"/>
                  </a:cubicBezTo>
                  <a:cubicBezTo>
                    <a:pt x="11" y="2667"/>
                    <a:pt x="1" y="2149"/>
                    <a:pt x="100" y="1682"/>
                  </a:cubicBezTo>
                  <a:cubicBezTo>
                    <a:pt x="210" y="1135"/>
                    <a:pt x="488" y="588"/>
                    <a:pt x="986" y="339"/>
                  </a:cubicBezTo>
                  <a:cubicBezTo>
                    <a:pt x="1613" y="1"/>
                    <a:pt x="2389" y="229"/>
                    <a:pt x="3035" y="528"/>
                  </a:cubicBezTo>
                  <a:cubicBezTo>
                    <a:pt x="3672" y="836"/>
                    <a:pt x="4328" y="1214"/>
                    <a:pt x="5035" y="1194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1" name="Google Shape;1571;p30"/>
            <p:cNvSpPr/>
            <p:nvPr/>
          </p:nvSpPr>
          <p:spPr>
            <a:xfrm>
              <a:off x="10802209" y="126278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7" y="0"/>
                  </a:moveTo>
                  <a:cubicBezTo>
                    <a:pt x="4740" y="0"/>
                    <a:pt x="4245" y="83"/>
                    <a:pt x="3761" y="258"/>
                  </a:cubicBezTo>
                  <a:lnTo>
                    <a:pt x="3373" y="397"/>
                  </a:lnTo>
                  <a:cubicBezTo>
                    <a:pt x="1155" y="1213"/>
                    <a:pt x="1" y="3670"/>
                    <a:pt x="817" y="5899"/>
                  </a:cubicBezTo>
                  <a:lnTo>
                    <a:pt x="1672" y="8236"/>
                  </a:lnTo>
                  <a:cubicBezTo>
                    <a:pt x="2309" y="9977"/>
                    <a:pt x="3948" y="11056"/>
                    <a:pt x="5693" y="11056"/>
                  </a:cubicBezTo>
                  <a:cubicBezTo>
                    <a:pt x="6181" y="11056"/>
                    <a:pt x="6678" y="10972"/>
                    <a:pt x="7164" y="10793"/>
                  </a:cubicBezTo>
                  <a:lnTo>
                    <a:pt x="7551" y="10654"/>
                  </a:lnTo>
                  <a:cubicBezTo>
                    <a:pt x="9780" y="9848"/>
                    <a:pt x="10924" y="7381"/>
                    <a:pt x="10108" y="5163"/>
                  </a:cubicBezTo>
                  <a:lnTo>
                    <a:pt x="9253" y="2815"/>
                  </a:lnTo>
                  <a:cubicBezTo>
                    <a:pt x="8622" y="1078"/>
                    <a:pt x="6979" y="0"/>
                    <a:pt x="5227" y="0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2" name="Google Shape;1572;p30"/>
            <p:cNvSpPr/>
            <p:nvPr/>
          </p:nvSpPr>
          <p:spPr>
            <a:xfrm>
              <a:off x="10740175" y="109247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6" y="0"/>
                  </a:moveTo>
                  <a:cubicBezTo>
                    <a:pt x="4740" y="0"/>
                    <a:pt x="4245" y="83"/>
                    <a:pt x="3761" y="259"/>
                  </a:cubicBezTo>
                  <a:lnTo>
                    <a:pt x="3373" y="398"/>
                  </a:lnTo>
                  <a:cubicBezTo>
                    <a:pt x="1154" y="1214"/>
                    <a:pt x="0" y="3671"/>
                    <a:pt x="816" y="5889"/>
                  </a:cubicBezTo>
                  <a:lnTo>
                    <a:pt x="1672" y="8237"/>
                  </a:lnTo>
                  <a:cubicBezTo>
                    <a:pt x="2301" y="9978"/>
                    <a:pt x="3944" y="11057"/>
                    <a:pt x="5691" y="11057"/>
                  </a:cubicBezTo>
                  <a:cubicBezTo>
                    <a:pt x="6180" y="11057"/>
                    <a:pt x="6677" y="10972"/>
                    <a:pt x="7163" y="10794"/>
                  </a:cubicBezTo>
                  <a:lnTo>
                    <a:pt x="7551" y="10654"/>
                  </a:lnTo>
                  <a:cubicBezTo>
                    <a:pt x="9779" y="9848"/>
                    <a:pt x="10923" y="7381"/>
                    <a:pt x="10108" y="5163"/>
                  </a:cubicBezTo>
                  <a:lnTo>
                    <a:pt x="9252" y="2815"/>
                  </a:lnTo>
                  <a:cubicBezTo>
                    <a:pt x="8621" y="1079"/>
                    <a:pt x="6979" y="0"/>
                    <a:pt x="5226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3" name="Google Shape;1573;p30"/>
            <p:cNvSpPr/>
            <p:nvPr/>
          </p:nvSpPr>
          <p:spPr>
            <a:xfrm>
              <a:off x="11018571" y="1188266"/>
              <a:ext cx="321899" cy="430176"/>
            </a:xfrm>
            <a:custGeom>
              <a:avLst/>
              <a:gdLst/>
              <a:ahLst/>
              <a:cxnLst/>
              <a:rect l="l" t="t" r="r" b="b"/>
              <a:pathLst>
                <a:path w="3404" h="4549" extrusionOk="0">
                  <a:moveTo>
                    <a:pt x="1291" y="1"/>
                  </a:moveTo>
                  <a:cubicBezTo>
                    <a:pt x="1160" y="1"/>
                    <a:pt x="1027" y="23"/>
                    <a:pt x="896" y="71"/>
                  </a:cubicBezTo>
                  <a:cubicBezTo>
                    <a:pt x="299" y="280"/>
                    <a:pt x="1" y="937"/>
                    <a:pt x="220" y="1534"/>
                  </a:cubicBezTo>
                  <a:lnTo>
                    <a:pt x="1045" y="3792"/>
                  </a:lnTo>
                  <a:cubicBezTo>
                    <a:pt x="1209" y="4258"/>
                    <a:pt x="1646" y="4549"/>
                    <a:pt x="2114" y="4549"/>
                  </a:cubicBezTo>
                  <a:cubicBezTo>
                    <a:pt x="2244" y="4549"/>
                    <a:pt x="2378" y="4526"/>
                    <a:pt x="2508" y="4478"/>
                  </a:cubicBezTo>
                  <a:cubicBezTo>
                    <a:pt x="3095" y="4259"/>
                    <a:pt x="3403" y="3603"/>
                    <a:pt x="3184" y="3016"/>
                  </a:cubicBezTo>
                  <a:lnTo>
                    <a:pt x="2359" y="748"/>
                  </a:lnTo>
                  <a:cubicBezTo>
                    <a:pt x="2195" y="289"/>
                    <a:pt x="1759" y="1"/>
                    <a:pt x="1291" y="1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4" name="Google Shape;1574;p30"/>
            <p:cNvSpPr/>
            <p:nvPr/>
          </p:nvSpPr>
          <p:spPr>
            <a:xfrm>
              <a:off x="11255643" y="1611723"/>
              <a:ext cx="180714" cy="494859"/>
            </a:xfrm>
            <a:custGeom>
              <a:avLst/>
              <a:gdLst/>
              <a:ahLst/>
              <a:cxnLst/>
              <a:rect l="l" t="t" r="r" b="b"/>
              <a:pathLst>
                <a:path w="1911" h="5233" fill="none" extrusionOk="0">
                  <a:moveTo>
                    <a:pt x="1" y="0"/>
                  </a:moveTo>
                  <a:lnTo>
                    <a:pt x="1911" y="5233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5" name="Google Shape;1575;p30"/>
            <p:cNvSpPr/>
            <p:nvPr/>
          </p:nvSpPr>
          <p:spPr>
            <a:xfrm>
              <a:off x="10932045" y="1120653"/>
              <a:ext cx="841156" cy="1017236"/>
            </a:xfrm>
            <a:custGeom>
              <a:avLst/>
              <a:gdLst/>
              <a:ahLst/>
              <a:cxnLst/>
              <a:rect l="l" t="t" r="r" b="b"/>
              <a:pathLst>
                <a:path w="8895" h="10757" extrusionOk="0">
                  <a:moveTo>
                    <a:pt x="4776" y="0"/>
                  </a:moveTo>
                  <a:lnTo>
                    <a:pt x="4776" y="0"/>
                  </a:ln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553" y="8902"/>
                    <a:pt x="2060" y="8986"/>
                    <a:pt x="1576" y="8986"/>
                  </a:cubicBezTo>
                  <a:cubicBezTo>
                    <a:pt x="1031" y="8986"/>
                    <a:pt x="496" y="8880"/>
                    <a:pt x="1" y="8685"/>
                  </a:cubicBezTo>
                  <a:lnTo>
                    <a:pt x="1" y="8685"/>
                  </a:lnTo>
                  <a:cubicBezTo>
                    <a:pt x="779" y="9980"/>
                    <a:pt x="2183" y="10757"/>
                    <a:pt x="3665" y="10757"/>
                  </a:cubicBezTo>
                  <a:cubicBezTo>
                    <a:pt x="4153" y="10757"/>
                    <a:pt x="4649" y="10673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6" name="Google Shape;1576;p30"/>
            <p:cNvSpPr/>
            <p:nvPr/>
          </p:nvSpPr>
          <p:spPr>
            <a:xfrm>
              <a:off x="10932045" y="1120653"/>
              <a:ext cx="841156" cy="1060263"/>
            </a:xfrm>
            <a:custGeom>
              <a:avLst/>
              <a:gdLst/>
              <a:ahLst/>
              <a:cxnLst/>
              <a:rect l="l" t="t" r="r" b="b"/>
              <a:pathLst>
                <a:path w="8895" h="11212" fill="none" extrusionOk="0">
                  <a:moveTo>
                    <a:pt x="8079" y="4865"/>
                  </a:move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010" y="9103"/>
                    <a:pt x="936" y="9053"/>
                    <a:pt x="1" y="8685"/>
                  </a:cubicBezTo>
                  <a:cubicBezTo>
                    <a:pt x="1035" y="10406"/>
                    <a:pt x="3174" y="11212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" name="Google Shape;1671;p35">
            <a:extLst>
              <a:ext uri="{FF2B5EF4-FFF2-40B4-BE49-F238E27FC236}">
                <a16:creationId xmlns:a16="http://schemas.microsoft.com/office/drawing/2014/main" id="{73A88974-4F89-18A6-8EBA-BA325E6C57FD}"/>
              </a:ext>
            </a:extLst>
          </p:cNvPr>
          <p:cNvGrpSpPr/>
          <p:nvPr/>
        </p:nvGrpSpPr>
        <p:grpSpPr>
          <a:xfrm rot="555566">
            <a:off x="5312450" y="4740743"/>
            <a:ext cx="1618595" cy="1894356"/>
            <a:chOff x="8803475" y="429504"/>
            <a:chExt cx="1413387" cy="1654187"/>
          </a:xfrm>
        </p:grpSpPr>
        <p:sp>
          <p:nvSpPr>
            <p:cNvPr id="5" name="Google Shape;1672;p35">
              <a:extLst>
                <a:ext uri="{FF2B5EF4-FFF2-40B4-BE49-F238E27FC236}">
                  <a16:creationId xmlns:a16="http://schemas.microsoft.com/office/drawing/2014/main" id="{A8A7A25E-46D3-EB56-F177-61C109AABB67}"/>
                </a:ext>
              </a:extLst>
            </p:cNvPr>
            <p:cNvSpPr/>
            <p:nvPr/>
          </p:nvSpPr>
          <p:spPr>
            <a:xfrm>
              <a:off x="8916041" y="429504"/>
              <a:ext cx="1300821" cy="1654187"/>
            </a:xfrm>
            <a:custGeom>
              <a:avLst/>
              <a:gdLst/>
              <a:ahLst/>
              <a:cxnLst/>
              <a:rect l="l" t="t" r="r" b="b"/>
              <a:pathLst>
                <a:path w="17022" h="21646" extrusionOk="0">
                  <a:moveTo>
                    <a:pt x="4930" y="0"/>
                  </a:moveTo>
                  <a:cubicBezTo>
                    <a:pt x="4581" y="0"/>
                    <a:pt x="4226" y="64"/>
                    <a:pt x="3880" y="198"/>
                  </a:cubicBezTo>
                  <a:cubicBezTo>
                    <a:pt x="2358" y="775"/>
                    <a:pt x="1602" y="2466"/>
                    <a:pt x="2179" y="3978"/>
                  </a:cubicBezTo>
                  <a:lnTo>
                    <a:pt x="3810" y="8256"/>
                  </a:lnTo>
                  <a:cubicBezTo>
                    <a:pt x="1701" y="8335"/>
                    <a:pt x="0" y="10076"/>
                    <a:pt x="0" y="12205"/>
                  </a:cubicBezTo>
                  <a:lnTo>
                    <a:pt x="0" y="17697"/>
                  </a:lnTo>
                  <a:cubicBezTo>
                    <a:pt x="0" y="19875"/>
                    <a:pt x="1771" y="21646"/>
                    <a:pt x="3960" y="21646"/>
                  </a:cubicBezTo>
                  <a:lnTo>
                    <a:pt x="11570" y="21646"/>
                  </a:lnTo>
                  <a:cubicBezTo>
                    <a:pt x="13759" y="21646"/>
                    <a:pt x="15529" y="19875"/>
                    <a:pt x="15529" y="17697"/>
                  </a:cubicBezTo>
                  <a:lnTo>
                    <a:pt x="15529" y="12205"/>
                  </a:lnTo>
                  <a:cubicBezTo>
                    <a:pt x="15529" y="11111"/>
                    <a:pt x="15082" y="10126"/>
                    <a:pt x="14365" y="9410"/>
                  </a:cubicBezTo>
                  <a:lnTo>
                    <a:pt x="16435" y="3978"/>
                  </a:lnTo>
                  <a:cubicBezTo>
                    <a:pt x="17021" y="2466"/>
                    <a:pt x="16255" y="775"/>
                    <a:pt x="14743" y="198"/>
                  </a:cubicBezTo>
                  <a:cubicBezTo>
                    <a:pt x="14398" y="64"/>
                    <a:pt x="14042" y="0"/>
                    <a:pt x="13692" y="0"/>
                  </a:cubicBezTo>
                  <a:cubicBezTo>
                    <a:pt x="12512" y="0"/>
                    <a:pt x="11398" y="723"/>
                    <a:pt x="10953" y="1889"/>
                  </a:cubicBezTo>
                  <a:lnTo>
                    <a:pt x="9481" y="5749"/>
                  </a:lnTo>
                  <a:cubicBezTo>
                    <a:pt x="9451" y="5828"/>
                    <a:pt x="9381" y="5868"/>
                    <a:pt x="9312" y="5868"/>
                  </a:cubicBezTo>
                  <a:cubicBezTo>
                    <a:pt x="9242" y="5868"/>
                    <a:pt x="9172" y="5828"/>
                    <a:pt x="9143" y="5749"/>
                  </a:cubicBezTo>
                  <a:lnTo>
                    <a:pt x="7670" y="1889"/>
                  </a:lnTo>
                  <a:cubicBezTo>
                    <a:pt x="7218" y="723"/>
                    <a:pt x="6108" y="0"/>
                    <a:pt x="4930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" name="Google Shape;1673;p35">
              <a:extLst>
                <a:ext uri="{FF2B5EF4-FFF2-40B4-BE49-F238E27FC236}">
                  <a16:creationId xmlns:a16="http://schemas.microsoft.com/office/drawing/2014/main" id="{36962F1F-C399-BB3C-DEED-CA2228A3C1A2}"/>
                </a:ext>
              </a:extLst>
            </p:cNvPr>
            <p:cNvSpPr/>
            <p:nvPr/>
          </p:nvSpPr>
          <p:spPr>
            <a:xfrm>
              <a:off x="8916041" y="1113609"/>
              <a:ext cx="1186803" cy="970075"/>
            </a:xfrm>
            <a:custGeom>
              <a:avLst/>
              <a:gdLst/>
              <a:ahLst/>
              <a:cxnLst/>
              <a:rect l="l" t="t" r="r" b="b"/>
              <a:pathLst>
                <a:path w="15530" h="12694" extrusionOk="0">
                  <a:moveTo>
                    <a:pt x="1711" y="0"/>
                  </a:moveTo>
                  <a:cubicBezTo>
                    <a:pt x="677" y="716"/>
                    <a:pt x="0" y="1910"/>
                    <a:pt x="0" y="3253"/>
                  </a:cubicBezTo>
                  <a:lnTo>
                    <a:pt x="0" y="8745"/>
                  </a:lnTo>
                  <a:cubicBezTo>
                    <a:pt x="0" y="10923"/>
                    <a:pt x="1771" y="12694"/>
                    <a:pt x="3960" y="12694"/>
                  </a:cubicBezTo>
                  <a:lnTo>
                    <a:pt x="11570" y="12694"/>
                  </a:lnTo>
                  <a:cubicBezTo>
                    <a:pt x="13759" y="12694"/>
                    <a:pt x="15529" y="10923"/>
                    <a:pt x="15529" y="8745"/>
                  </a:cubicBezTo>
                  <a:lnTo>
                    <a:pt x="15529" y="8625"/>
                  </a:lnTo>
                  <a:cubicBezTo>
                    <a:pt x="14893" y="9073"/>
                    <a:pt x="14117" y="9331"/>
                    <a:pt x="13281" y="9331"/>
                  </a:cubicBezTo>
                  <a:lnTo>
                    <a:pt x="5661" y="9331"/>
                  </a:lnTo>
                  <a:cubicBezTo>
                    <a:pt x="3482" y="9331"/>
                    <a:pt x="1711" y="7561"/>
                    <a:pt x="1711" y="5372"/>
                  </a:cubicBezTo>
                  <a:lnTo>
                    <a:pt x="1711" y="0"/>
                  </a:lnTo>
                  <a:close/>
                </a:path>
              </a:pathLst>
            </a:custGeom>
            <a:solidFill>
              <a:srgbClr val="4C1313">
                <a:alpha val="178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" name="Google Shape;1674;p35">
              <a:extLst>
                <a:ext uri="{FF2B5EF4-FFF2-40B4-BE49-F238E27FC236}">
                  <a16:creationId xmlns:a16="http://schemas.microsoft.com/office/drawing/2014/main" id="{2D625553-803D-0C0B-5BD1-EDE47C53844D}"/>
                </a:ext>
              </a:extLst>
            </p:cNvPr>
            <p:cNvSpPr/>
            <p:nvPr/>
          </p:nvSpPr>
          <p:spPr>
            <a:xfrm>
              <a:off x="8803475" y="1081360"/>
              <a:ext cx="475256" cy="541206"/>
            </a:xfrm>
            <a:custGeom>
              <a:avLst/>
              <a:gdLst/>
              <a:ahLst/>
              <a:cxnLst/>
              <a:rect l="l" t="t" r="r" b="b"/>
              <a:pathLst>
                <a:path w="6219" h="7082" extrusionOk="0">
                  <a:moveTo>
                    <a:pt x="2784" y="0"/>
                  </a:moveTo>
                  <a:cubicBezTo>
                    <a:pt x="2538" y="0"/>
                    <a:pt x="2288" y="37"/>
                    <a:pt x="2040" y="114"/>
                  </a:cubicBezTo>
                  <a:cubicBezTo>
                    <a:pt x="737" y="522"/>
                    <a:pt x="1" y="1914"/>
                    <a:pt x="409" y="3227"/>
                  </a:cubicBezTo>
                  <a:lnTo>
                    <a:pt x="1075" y="5336"/>
                  </a:lnTo>
                  <a:cubicBezTo>
                    <a:pt x="1406" y="6402"/>
                    <a:pt x="2386" y="7081"/>
                    <a:pt x="3440" y="7081"/>
                  </a:cubicBezTo>
                  <a:cubicBezTo>
                    <a:pt x="3685" y="7081"/>
                    <a:pt x="3934" y="7045"/>
                    <a:pt x="4179" y="6968"/>
                  </a:cubicBezTo>
                  <a:cubicBezTo>
                    <a:pt x="5492" y="6560"/>
                    <a:pt x="6219" y="5167"/>
                    <a:pt x="5811" y="3854"/>
                  </a:cubicBezTo>
                  <a:lnTo>
                    <a:pt x="5154" y="1745"/>
                  </a:lnTo>
                  <a:cubicBezTo>
                    <a:pt x="4823" y="679"/>
                    <a:pt x="3843" y="0"/>
                    <a:pt x="2784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" name="Google Shape;1675;p35">
              <a:extLst>
                <a:ext uri="{FF2B5EF4-FFF2-40B4-BE49-F238E27FC236}">
                  <a16:creationId xmlns:a16="http://schemas.microsoft.com/office/drawing/2014/main" id="{29EDD70E-CC46-AA08-2544-6DE73E8F3A1F}"/>
                </a:ext>
              </a:extLst>
            </p:cNvPr>
            <p:cNvSpPr/>
            <p:nvPr/>
          </p:nvSpPr>
          <p:spPr>
            <a:xfrm>
              <a:off x="8814174" y="1141731"/>
              <a:ext cx="464557" cy="480835"/>
            </a:xfrm>
            <a:custGeom>
              <a:avLst/>
              <a:gdLst/>
              <a:ahLst/>
              <a:cxnLst/>
              <a:rect l="l" t="t" r="r" b="b"/>
              <a:pathLst>
                <a:path w="6079" h="6292" extrusionOk="0">
                  <a:moveTo>
                    <a:pt x="836" y="0"/>
                  </a:moveTo>
                  <a:cubicBezTo>
                    <a:pt x="239" y="627"/>
                    <a:pt x="0" y="1552"/>
                    <a:pt x="269" y="2437"/>
                  </a:cubicBezTo>
                  <a:lnTo>
                    <a:pt x="935" y="4546"/>
                  </a:lnTo>
                  <a:cubicBezTo>
                    <a:pt x="1266" y="5612"/>
                    <a:pt x="2246" y="6291"/>
                    <a:pt x="3300" y="6291"/>
                  </a:cubicBezTo>
                  <a:cubicBezTo>
                    <a:pt x="3545" y="6291"/>
                    <a:pt x="3794" y="6255"/>
                    <a:pt x="4039" y="6178"/>
                  </a:cubicBezTo>
                  <a:cubicBezTo>
                    <a:pt x="5352" y="5770"/>
                    <a:pt x="6079" y="4377"/>
                    <a:pt x="5671" y="3064"/>
                  </a:cubicBezTo>
                  <a:lnTo>
                    <a:pt x="5541" y="2666"/>
                  </a:lnTo>
                  <a:cubicBezTo>
                    <a:pt x="5263" y="2965"/>
                    <a:pt x="4905" y="3203"/>
                    <a:pt x="4477" y="3343"/>
                  </a:cubicBezTo>
                  <a:cubicBezTo>
                    <a:pt x="4231" y="3419"/>
                    <a:pt x="3983" y="3455"/>
                    <a:pt x="3738" y="3455"/>
                  </a:cubicBezTo>
                  <a:cubicBezTo>
                    <a:pt x="2677" y="3455"/>
                    <a:pt x="1695" y="2771"/>
                    <a:pt x="1363" y="1711"/>
                  </a:cubicBezTo>
                  <a:lnTo>
                    <a:pt x="836" y="0"/>
                  </a:lnTo>
                  <a:close/>
                </a:path>
              </a:pathLst>
            </a:custGeom>
            <a:solidFill>
              <a:srgbClr val="4C1313">
                <a:alpha val="178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" name="Google Shape;1676;p35">
              <a:extLst>
                <a:ext uri="{FF2B5EF4-FFF2-40B4-BE49-F238E27FC236}">
                  <a16:creationId xmlns:a16="http://schemas.microsoft.com/office/drawing/2014/main" id="{D29246C3-3D4B-0F5C-7543-C5C4C4645980}"/>
                </a:ext>
              </a:extLst>
            </p:cNvPr>
            <p:cNvSpPr/>
            <p:nvPr/>
          </p:nvSpPr>
          <p:spPr>
            <a:xfrm>
              <a:off x="9116718" y="983314"/>
              <a:ext cx="475256" cy="541206"/>
            </a:xfrm>
            <a:custGeom>
              <a:avLst/>
              <a:gdLst/>
              <a:ahLst/>
              <a:cxnLst/>
              <a:rect l="l" t="t" r="r" b="b"/>
              <a:pathLst>
                <a:path w="6219" h="7082" extrusionOk="0">
                  <a:moveTo>
                    <a:pt x="2778" y="1"/>
                  </a:moveTo>
                  <a:cubicBezTo>
                    <a:pt x="2534" y="1"/>
                    <a:pt x="2286" y="37"/>
                    <a:pt x="2040" y="113"/>
                  </a:cubicBezTo>
                  <a:cubicBezTo>
                    <a:pt x="737" y="521"/>
                    <a:pt x="1" y="1914"/>
                    <a:pt x="408" y="3227"/>
                  </a:cubicBezTo>
                  <a:lnTo>
                    <a:pt x="1075" y="5336"/>
                  </a:lnTo>
                  <a:cubicBezTo>
                    <a:pt x="1406" y="6402"/>
                    <a:pt x="2386" y="7081"/>
                    <a:pt x="3440" y="7081"/>
                  </a:cubicBezTo>
                  <a:cubicBezTo>
                    <a:pt x="3685" y="7081"/>
                    <a:pt x="3933" y="7045"/>
                    <a:pt x="4179" y="6968"/>
                  </a:cubicBezTo>
                  <a:cubicBezTo>
                    <a:pt x="5492" y="6560"/>
                    <a:pt x="6218" y="5167"/>
                    <a:pt x="5810" y="3854"/>
                  </a:cubicBezTo>
                  <a:lnTo>
                    <a:pt x="5154" y="1745"/>
                  </a:lnTo>
                  <a:cubicBezTo>
                    <a:pt x="4822" y="686"/>
                    <a:pt x="3840" y="1"/>
                    <a:pt x="2778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" name="Google Shape;1677;p35">
              <a:extLst>
                <a:ext uri="{FF2B5EF4-FFF2-40B4-BE49-F238E27FC236}">
                  <a16:creationId xmlns:a16="http://schemas.microsoft.com/office/drawing/2014/main" id="{93F6308E-86BC-F1CD-1A20-268F0D07A133}"/>
                </a:ext>
              </a:extLst>
            </p:cNvPr>
            <p:cNvSpPr/>
            <p:nvPr/>
          </p:nvSpPr>
          <p:spPr>
            <a:xfrm>
              <a:off x="9122067" y="1013958"/>
              <a:ext cx="458444" cy="510562"/>
            </a:xfrm>
            <a:custGeom>
              <a:avLst/>
              <a:gdLst/>
              <a:ahLst/>
              <a:cxnLst/>
              <a:rect l="l" t="t" r="r" b="b"/>
              <a:pathLst>
                <a:path w="5999" h="6681" extrusionOk="0">
                  <a:moveTo>
                    <a:pt x="1363" y="1"/>
                  </a:moveTo>
                  <a:cubicBezTo>
                    <a:pt x="448" y="598"/>
                    <a:pt x="0" y="1742"/>
                    <a:pt x="338" y="2826"/>
                  </a:cubicBezTo>
                  <a:lnTo>
                    <a:pt x="1005" y="4935"/>
                  </a:lnTo>
                  <a:cubicBezTo>
                    <a:pt x="1336" y="6001"/>
                    <a:pt x="2316" y="6680"/>
                    <a:pt x="3370" y="6680"/>
                  </a:cubicBezTo>
                  <a:cubicBezTo>
                    <a:pt x="3615" y="6680"/>
                    <a:pt x="3863" y="6644"/>
                    <a:pt x="4109" y="6567"/>
                  </a:cubicBezTo>
                  <a:cubicBezTo>
                    <a:pt x="5293" y="6199"/>
                    <a:pt x="5999" y="5025"/>
                    <a:pt x="5830" y="3841"/>
                  </a:cubicBezTo>
                  <a:lnTo>
                    <a:pt x="5830" y="3841"/>
                  </a:lnTo>
                  <a:cubicBezTo>
                    <a:pt x="5641" y="3960"/>
                    <a:pt x="5442" y="4060"/>
                    <a:pt x="5213" y="4129"/>
                  </a:cubicBezTo>
                  <a:cubicBezTo>
                    <a:pt x="4968" y="4206"/>
                    <a:pt x="4719" y="4243"/>
                    <a:pt x="4474" y="4243"/>
                  </a:cubicBezTo>
                  <a:cubicBezTo>
                    <a:pt x="3420" y="4243"/>
                    <a:pt x="2440" y="3564"/>
                    <a:pt x="2109" y="2498"/>
                  </a:cubicBezTo>
                  <a:lnTo>
                    <a:pt x="1443" y="389"/>
                  </a:lnTo>
                  <a:cubicBezTo>
                    <a:pt x="1403" y="260"/>
                    <a:pt x="1383" y="130"/>
                    <a:pt x="1363" y="1"/>
                  </a:cubicBezTo>
                  <a:close/>
                </a:path>
              </a:pathLst>
            </a:custGeom>
            <a:solidFill>
              <a:srgbClr val="4C1313">
                <a:alpha val="178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" name="Google Shape;1678;p35">
              <a:extLst>
                <a:ext uri="{FF2B5EF4-FFF2-40B4-BE49-F238E27FC236}">
                  <a16:creationId xmlns:a16="http://schemas.microsoft.com/office/drawing/2014/main" id="{EA419D17-2F96-34FF-038B-83E52FBE460F}"/>
                </a:ext>
              </a:extLst>
            </p:cNvPr>
            <p:cNvSpPr/>
            <p:nvPr/>
          </p:nvSpPr>
          <p:spPr>
            <a:xfrm>
              <a:off x="9506685" y="1113609"/>
              <a:ext cx="650105" cy="449350"/>
            </a:xfrm>
            <a:custGeom>
              <a:avLst/>
              <a:gdLst/>
              <a:ahLst/>
              <a:cxnLst/>
              <a:rect l="l" t="t" r="r" b="b"/>
              <a:pathLst>
                <a:path w="8507" h="5880" extrusionOk="0">
                  <a:moveTo>
                    <a:pt x="2936" y="0"/>
                  </a:moveTo>
                  <a:cubicBezTo>
                    <a:pt x="1314" y="0"/>
                    <a:pt x="1" y="1313"/>
                    <a:pt x="1" y="2935"/>
                  </a:cubicBezTo>
                  <a:cubicBezTo>
                    <a:pt x="1" y="4566"/>
                    <a:pt x="1314" y="5879"/>
                    <a:pt x="2936" y="5879"/>
                  </a:cubicBezTo>
                  <a:lnTo>
                    <a:pt x="5562" y="5879"/>
                  </a:lnTo>
                  <a:cubicBezTo>
                    <a:pt x="7193" y="5879"/>
                    <a:pt x="8507" y="4566"/>
                    <a:pt x="8507" y="2935"/>
                  </a:cubicBezTo>
                  <a:cubicBezTo>
                    <a:pt x="8507" y="1313"/>
                    <a:pt x="7193" y="0"/>
                    <a:pt x="5562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" name="Google Shape;1679;p35">
              <a:extLst>
                <a:ext uri="{FF2B5EF4-FFF2-40B4-BE49-F238E27FC236}">
                  <a16:creationId xmlns:a16="http://schemas.microsoft.com/office/drawing/2014/main" id="{8B1A0004-CA57-6155-B21F-22C94EA1B3D9}"/>
                </a:ext>
              </a:extLst>
            </p:cNvPr>
            <p:cNvSpPr/>
            <p:nvPr/>
          </p:nvSpPr>
          <p:spPr>
            <a:xfrm>
              <a:off x="9506685" y="1148532"/>
              <a:ext cx="649341" cy="414426"/>
            </a:xfrm>
            <a:custGeom>
              <a:avLst/>
              <a:gdLst/>
              <a:ahLst/>
              <a:cxnLst/>
              <a:rect l="l" t="t" r="r" b="b"/>
              <a:pathLst>
                <a:path w="8497" h="5423" extrusionOk="0">
                  <a:moveTo>
                    <a:pt x="1364" y="1"/>
                  </a:moveTo>
                  <a:lnTo>
                    <a:pt x="1364" y="1"/>
                  </a:lnTo>
                  <a:cubicBezTo>
                    <a:pt x="538" y="518"/>
                    <a:pt x="1" y="1433"/>
                    <a:pt x="1" y="2478"/>
                  </a:cubicBezTo>
                  <a:cubicBezTo>
                    <a:pt x="1" y="4109"/>
                    <a:pt x="1314" y="5422"/>
                    <a:pt x="2936" y="5422"/>
                  </a:cubicBezTo>
                  <a:lnTo>
                    <a:pt x="5562" y="5422"/>
                  </a:lnTo>
                  <a:cubicBezTo>
                    <a:pt x="7154" y="5422"/>
                    <a:pt x="8437" y="4169"/>
                    <a:pt x="8497" y="2597"/>
                  </a:cubicBezTo>
                  <a:lnTo>
                    <a:pt x="8497" y="2597"/>
                  </a:lnTo>
                  <a:cubicBezTo>
                    <a:pt x="8049" y="2886"/>
                    <a:pt x="7502" y="3055"/>
                    <a:pt x="6925" y="3055"/>
                  </a:cubicBezTo>
                  <a:lnTo>
                    <a:pt x="4299" y="3055"/>
                  </a:lnTo>
                  <a:cubicBezTo>
                    <a:pt x="2677" y="3055"/>
                    <a:pt x="1354" y="1742"/>
                    <a:pt x="1354" y="110"/>
                  </a:cubicBezTo>
                  <a:cubicBezTo>
                    <a:pt x="1354" y="80"/>
                    <a:pt x="1364" y="41"/>
                    <a:pt x="1364" y="1"/>
                  </a:cubicBezTo>
                  <a:close/>
                </a:path>
              </a:pathLst>
            </a:custGeom>
            <a:solidFill>
              <a:srgbClr val="4C1313">
                <a:alpha val="178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" name="Google Shape;1680;p35">
              <a:extLst>
                <a:ext uri="{FF2B5EF4-FFF2-40B4-BE49-F238E27FC236}">
                  <a16:creationId xmlns:a16="http://schemas.microsoft.com/office/drawing/2014/main" id="{4489CDDD-F207-59D5-1D23-7BA17B7A5397}"/>
                </a:ext>
              </a:extLst>
            </p:cNvPr>
            <p:cNvSpPr/>
            <p:nvPr/>
          </p:nvSpPr>
          <p:spPr>
            <a:xfrm>
              <a:off x="9268792" y="1635094"/>
              <a:ext cx="90558" cy="89794"/>
            </a:xfrm>
            <a:custGeom>
              <a:avLst/>
              <a:gdLst/>
              <a:ahLst/>
              <a:cxnLst/>
              <a:rect l="l" t="t" r="r" b="b"/>
              <a:pathLst>
                <a:path w="1185" h="1175" fill="none" extrusionOk="0">
                  <a:moveTo>
                    <a:pt x="0" y="1"/>
                  </a:moveTo>
                  <a:lnTo>
                    <a:pt x="1184" y="1174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" name="Google Shape;1681;p35">
              <a:extLst>
                <a:ext uri="{FF2B5EF4-FFF2-40B4-BE49-F238E27FC236}">
                  <a16:creationId xmlns:a16="http://schemas.microsoft.com/office/drawing/2014/main" id="{F6F6D5FA-53E2-E29E-DD93-D896E18C4613}"/>
                </a:ext>
              </a:extLst>
            </p:cNvPr>
            <p:cNvSpPr/>
            <p:nvPr/>
          </p:nvSpPr>
          <p:spPr>
            <a:xfrm>
              <a:off x="9268792" y="1635094"/>
              <a:ext cx="90558" cy="89794"/>
            </a:xfrm>
            <a:custGeom>
              <a:avLst/>
              <a:gdLst/>
              <a:ahLst/>
              <a:cxnLst/>
              <a:rect l="l" t="t" r="r" b="b"/>
              <a:pathLst>
                <a:path w="1185" h="1175" fill="none" extrusionOk="0">
                  <a:moveTo>
                    <a:pt x="1184" y="1"/>
                  </a:moveTo>
                  <a:lnTo>
                    <a:pt x="0" y="1174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" name="Google Shape;1682;p35">
              <a:extLst>
                <a:ext uri="{FF2B5EF4-FFF2-40B4-BE49-F238E27FC236}">
                  <a16:creationId xmlns:a16="http://schemas.microsoft.com/office/drawing/2014/main" id="{3EF2559C-441E-1474-D4F3-1231469A4E9E}"/>
                </a:ext>
              </a:extLst>
            </p:cNvPr>
            <p:cNvSpPr/>
            <p:nvPr/>
          </p:nvSpPr>
          <p:spPr>
            <a:xfrm>
              <a:off x="9653410" y="1635094"/>
              <a:ext cx="90558" cy="89794"/>
            </a:xfrm>
            <a:custGeom>
              <a:avLst/>
              <a:gdLst/>
              <a:ahLst/>
              <a:cxnLst/>
              <a:rect l="l" t="t" r="r" b="b"/>
              <a:pathLst>
                <a:path w="1185" h="1175" fill="none" extrusionOk="0">
                  <a:moveTo>
                    <a:pt x="1" y="1"/>
                  </a:moveTo>
                  <a:lnTo>
                    <a:pt x="1185" y="1174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" name="Google Shape;1683;p35">
              <a:extLst>
                <a:ext uri="{FF2B5EF4-FFF2-40B4-BE49-F238E27FC236}">
                  <a16:creationId xmlns:a16="http://schemas.microsoft.com/office/drawing/2014/main" id="{89966A14-509E-9BF3-AC1A-5B6E33363DB8}"/>
                </a:ext>
              </a:extLst>
            </p:cNvPr>
            <p:cNvSpPr/>
            <p:nvPr/>
          </p:nvSpPr>
          <p:spPr>
            <a:xfrm>
              <a:off x="9653410" y="1635094"/>
              <a:ext cx="90558" cy="89794"/>
            </a:xfrm>
            <a:custGeom>
              <a:avLst/>
              <a:gdLst/>
              <a:ahLst/>
              <a:cxnLst/>
              <a:rect l="l" t="t" r="r" b="b"/>
              <a:pathLst>
                <a:path w="1185" h="1175" fill="none" extrusionOk="0">
                  <a:moveTo>
                    <a:pt x="1185" y="1"/>
                  </a:moveTo>
                  <a:lnTo>
                    <a:pt x="1" y="1174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" name="Google Shape;1684;p35">
              <a:extLst>
                <a:ext uri="{FF2B5EF4-FFF2-40B4-BE49-F238E27FC236}">
                  <a16:creationId xmlns:a16="http://schemas.microsoft.com/office/drawing/2014/main" id="{ABB0DEB3-49B7-D168-B746-59735F1D087C}"/>
                </a:ext>
              </a:extLst>
            </p:cNvPr>
            <p:cNvSpPr/>
            <p:nvPr/>
          </p:nvSpPr>
          <p:spPr>
            <a:xfrm>
              <a:off x="9422319" y="1825913"/>
              <a:ext cx="180275" cy="122501"/>
            </a:xfrm>
            <a:custGeom>
              <a:avLst/>
              <a:gdLst/>
              <a:ahLst/>
              <a:cxnLst/>
              <a:rect l="l" t="t" r="r" b="b"/>
              <a:pathLst>
                <a:path w="2359" h="1603" fill="none" extrusionOk="0">
                  <a:moveTo>
                    <a:pt x="1" y="0"/>
                  </a:moveTo>
                  <a:cubicBezTo>
                    <a:pt x="1" y="0"/>
                    <a:pt x="1185" y="1602"/>
                    <a:pt x="2358" y="0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8" name="Google Shape;1685;p35">
              <a:extLst>
                <a:ext uri="{FF2B5EF4-FFF2-40B4-BE49-F238E27FC236}">
                  <a16:creationId xmlns:a16="http://schemas.microsoft.com/office/drawing/2014/main" id="{B9E45BA1-5327-D2B9-4500-9AA66A03286E}"/>
                </a:ext>
              </a:extLst>
            </p:cNvPr>
            <p:cNvSpPr/>
            <p:nvPr/>
          </p:nvSpPr>
          <p:spPr>
            <a:xfrm>
              <a:off x="9268792" y="694678"/>
              <a:ext cx="117152" cy="30492"/>
            </a:xfrm>
            <a:custGeom>
              <a:avLst/>
              <a:gdLst/>
              <a:ahLst/>
              <a:cxnLst/>
              <a:rect l="l" t="t" r="r" b="b"/>
              <a:pathLst>
                <a:path w="1533" h="399" fill="none" extrusionOk="0">
                  <a:moveTo>
                    <a:pt x="0" y="399"/>
                  </a:moveTo>
                  <a:lnTo>
                    <a:pt x="1532" y="1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9" name="Google Shape;1686;p35">
              <a:extLst>
                <a:ext uri="{FF2B5EF4-FFF2-40B4-BE49-F238E27FC236}">
                  <a16:creationId xmlns:a16="http://schemas.microsoft.com/office/drawing/2014/main" id="{1FFB5EE3-3AF3-0972-A126-ED5DD9261E34}"/>
                </a:ext>
              </a:extLst>
            </p:cNvPr>
            <p:cNvSpPr/>
            <p:nvPr/>
          </p:nvSpPr>
          <p:spPr>
            <a:xfrm>
              <a:off x="9878465" y="705377"/>
              <a:ext cx="114095" cy="39586"/>
            </a:xfrm>
            <a:custGeom>
              <a:avLst/>
              <a:gdLst/>
              <a:ahLst/>
              <a:cxnLst/>
              <a:rect l="l" t="t" r="r" b="b"/>
              <a:pathLst>
                <a:path w="1493" h="518" fill="none" extrusionOk="0">
                  <a:moveTo>
                    <a:pt x="1" y="0"/>
                  </a:moveTo>
                  <a:lnTo>
                    <a:pt x="1493" y="517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507" name="Google Shape;1507;p30"/>
          <p:cNvGrpSpPr/>
          <p:nvPr/>
        </p:nvGrpSpPr>
        <p:grpSpPr>
          <a:xfrm rot="-4289601">
            <a:off x="52272" y="356268"/>
            <a:ext cx="2390837" cy="2306521"/>
            <a:chOff x="-1645450" y="733766"/>
            <a:chExt cx="834921" cy="805476"/>
          </a:xfrm>
        </p:grpSpPr>
        <p:sp>
          <p:nvSpPr>
            <p:cNvPr id="1508" name="Google Shape;1508;p30"/>
            <p:cNvSpPr/>
            <p:nvPr/>
          </p:nvSpPr>
          <p:spPr>
            <a:xfrm>
              <a:off x="-1566320" y="1296525"/>
              <a:ext cx="178944" cy="175331"/>
            </a:xfrm>
            <a:custGeom>
              <a:avLst/>
              <a:gdLst/>
              <a:ahLst/>
              <a:cxnLst/>
              <a:rect l="l" t="t" r="r" b="b"/>
              <a:pathLst>
                <a:path w="1981" h="1941" extrusionOk="0">
                  <a:moveTo>
                    <a:pt x="642" y="0"/>
                  </a:moveTo>
                  <a:cubicBezTo>
                    <a:pt x="590" y="0"/>
                    <a:pt x="538" y="20"/>
                    <a:pt x="498" y="60"/>
                  </a:cubicBezTo>
                  <a:lnTo>
                    <a:pt x="80" y="478"/>
                  </a:lnTo>
                  <a:cubicBezTo>
                    <a:pt x="0" y="557"/>
                    <a:pt x="0" y="687"/>
                    <a:pt x="80" y="766"/>
                  </a:cubicBezTo>
                  <a:lnTo>
                    <a:pt x="1194" y="1880"/>
                  </a:lnTo>
                  <a:cubicBezTo>
                    <a:pt x="1234" y="1920"/>
                    <a:pt x="1286" y="1940"/>
                    <a:pt x="1338" y="1940"/>
                  </a:cubicBezTo>
                  <a:cubicBezTo>
                    <a:pt x="1391" y="1940"/>
                    <a:pt x="1443" y="1920"/>
                    <a:pt x="1483" y="1880"/>
                  </a:cubicBezTo>
                  <a:lnTo>
                    <a:pt x="1900" y="1463"/>
                  </a:lnTo>
                  <a:cubicBezTo>
                    <a:pt x="1980" y="1383"/>
                    <a:pt x="1980" y="1254"/>
                    <a:pt x="1900" y="1174"/>
                  </a:cubicBezTo>
                  <a:lnTo>
                    <a:pt x="786" y="60"/>
                  </a:lnTo>
                  <a:cubicBezTo>
                    <a:pt x="746" y="20"/>
                    <a:pt x="694" y="0"/>
                    <a:pt x="642" y="0"/>
                  </a:cubicBez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09" name="Google Shape;1509;p30"/>
            <p:cNvSpPr/>
            <p:nvPr/>
          </p:nvSpPr>
          <p:spPr>
            <a:xfrm>
              <a:off x="-1566320" y="1294719"/>
              <a:ext cx="178944" cy="178853"/>
            </a:xfrm>
            <a:custGeom>
              <a:avLst/>
              <a:gdLst/>
              <a:ahLst/>
              <a:cxnLst/>
              <a:rect l="l" t="t" r="r" b="b"/>
              <a:pathLst>
                <a:path w="1981" h="1980" fill="none" extrusionOk="0">
                  <a:moveTo>
                    <a:pt x="1194" y="1900"/>
                  </a:moveTo>
                  <a:lnTo>
                    <a:pt x="80" y="786"/>
                  </a:lnTo>
                  <a:cubicBezTo>
                    <a:pt x="0" y="707"/>
                    <a:pt x="0" y="577"/>
                    <a:pt x="80" y="498"/>
                  </a:cubicBezTo>
                  <a:lnTo>
                    <a:pt x="498" y="80"/>
                  </a:lnTo>
                  <a:cubicBezTo>
                    <a:pt x="577" y="0"/>
                    <a:pt x="707" y="0"/>
                    <a:pt x="786" y="80"/>
                  </a:cubicBezTo>
                  <a:lnTo>
                    <a:pt x="1900" y="1194"/>
                  </a:lnTo>
                  <a:cubicBezTo>
                    <a:pt x="1980" y="1274"/>
                    <a:pt x="1980" y="1403"/>
                    <a:pt x="1900" y="1483"/>
                  </a:cubicBezTo>
                  <a:lnTo>
                    <a:pt x="1483" y="1900"/>
                  </a:lnTo>
                  <a:cubicBezTo>
                    <a:pt x="1403" y="1980"/>
                    <a:pt x="1274" y="1980"/>
                    <a:pt x="1194" y="1900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0" name="Google Shape;1510;p30"/>
            <p:cNvSpPr/>
            <p:nvPr/>
          </p:nvSpPr>
          <p:spPr>
            <a:xfrm>
              <a:off x="-1529466" y="733766"/>
              <a:ext cx="718936" cy="699425"/>
            </a:xfrm>
            <a:custGeom>
              <a:avLst/>
              <a:gdLst/>
              <a:ahLst/>
              <a:cxnLst/>
              <a:rect l="l" t="t" r="r" b="b"/>
              <a:pathLst>
                <a:path w="7959" h="7743" extrusionOk="0">
                  <a:moveTo>
                    <a:pt x="6193" y="0"/>
                  </a:moveTo>
                  <a:cubicBezTo>
                    <a:pt x="5780" y="0"/>
                    <a:pt x="5367" y="157"/>
                    <a:pt x="5054" y="470"/>
                  </a:cubicBezTo>
                  <a:lnTo>
                    <a:pt x="239" y="5295"/>
                  </a:lnTo>
                  <a:cubicBezTo>
                    <a:pt x="0" y="5524"/>
                    <a:pt x="0" y="5912"/>
                    <a:pt x="239" y="6141"/>
                  </a:cubicBezTo>
                  <a:lnTo>
                    <a:pt x="1652" y="7563"/>
                  </a:lnTo>
                  <a:cubicBezTo>
                    <a:pt x="1771" y="7683"/>
                    <a:pt x="1925" y="7742"/>
                    <a:pt x="2079" y="7742"/>
                  </a:cubicBezTo>
                  <a:cubicBezTo>
                    <a:pt x="2234" y="7742"/>
                    <a:pt x="2388" y="7683"/>
                    <a:pt x="2507" y="7563"/>
                  </a:cubicBezTo>
                  <a:lnTo>
                    <a:pt x="7332" y="2738"/>
                  </a:lnTo>
                  <a:cubicBezTo>
                    <a:pt x="7959" y="2112"/>
                    <a:pt x="7959" y="1097"/>
                    <a:pt x="7332" y="470"/>
                  </a:cubicBezTo>
                  <a:cubicBezTo>
                    <a:pt x="7019" y="157"/>
                    <a:pt x="6606" y="0"/>
                    <a:pt x="6193" y="0"/>
                  </a:cubicBez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1" name="Google Shape;1511;p30"/>
            <p:cNvSpPr/>
            <p:nvPr/>
          </p:nvSpPr>
          <p:spPr>
            <a:xfrm>
              <a:off x="-1182596" y="773963"/>
              <a:ext cx="321755" cy="313716"/>
            </a:xfrm>
            <a:custGeom>
              <a:avLst/>
              <a:gdLst/>
              <a:ahLst/>
              <a:cxnLst/>
              <a:rect l="l" t="t" r="r" b="b"/>
              <a:pathLst>
                <a:path w="3562" h="3473" extrusionOk="0">
                  <a:moveTo>
                    <a:pt x="508" y="0"/>
                  </a:moveTo>
                  <a:cubicBezTo>
                    <a:pt x="388" y="0"/>
                    <a:pt x="269" y="45"/>
                    <a:pt x="179" y="135"/>
                  </a:cubicBezTo>
                  <a:cubicBezTo>
                    <a:pt x="0" y="314"/>
                    <a:pt x="0" y="612"/>
                    <a:pt x="179" y="791"/>
                  </a:cubicBezTo>
                  <a:lnTo>
                    <a:pt x="2726" y="3338"/>
                  </a:lnTo>
                  <a:cubicBezTo>
                    <a:pt x="2816" y="3428"/>
                    <a:pt x="2935" y="3472"/>
                    <a:pt x="3054" y="3472"/>
                  </a:cubicBezTo>
                  <a:cubicBezTo>
                    <a:pt x="3174" y="3472"/>
                    <a:pt x="3293" y="3428"/>
                    <a:pt x="3383" y="3338"/>
                  </a:cubicBezTo>
                  <a:cubicBezTo>
                    <a:pt x="3562" y="3159"/>
                    <a:pt x="3562" y="2860"/>
                    <a:pt x="3383" y="2681"/>
                  </a:cubicBezTo>
                  <a:lnTo>
                    <a:pt x="836" y="135"/>
                  </a:lnTo>
                  <a:cubicBezTo>
                    <a:pt x="746" y="45"/>
                    <a:pt x="627" y="0"/>
                    <a:pt x="508" y="0"/>
                  </a:cubicBez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2" name="Google Shape;1512;p30"/>
            <p:cNvSpPr/>
            <p:nvPr/>
          </p:nvSpPr>
          <p:spPr>
            <a:xfrm>
              <a:off x="-1383943" y="934390"/>
              <a:ext cx="369450" cy="365114"/>
            </a:xfrm>
            <a:custGeom>
              <a:avLst/>
              <a:gdLst/>
              <a:ahLst/>
              <a:cxnLst/>
              <a:rect l="l" t="t" r="r" b="b"/>
              <a:pathLst>
                <a:path w="4090" h="4042" extrusionOk="0">
                  <a:moveTo>
                    <a:pt x="3393" y="0"/>
                  </a:moveTo>
                  <a:lnTo>
                    <a:pt x="190" y="3203"/>
                  </a:lnTo>
                  <a:cubicBezTo>
                    <a:pt x="1" y="3392"/>
                    <a:pt x="1" y="3701"/>
                    <a:pt x="190" y="3900"/>
                  </a:cubicBezTo>
                  <a:cubicBezTo>
                    <a:pt x="284" y="3994"/>
                    <a:pt x="409" y="4042"/>
                    <a:pt x="534" y="4042"/>
                  </a:cubicBezTo>
                  <a:cubicBezTo>
                    <a:pt x="660" y="4042"/>
                    <a:pt x="787" y="3994"/>
                    <a:pt x="886" y="3900"/>
                  </a:cubicBezTo>
                  <a:lnTo>
                    <a:pt x="4089" y="697"/>
                  </a:lnTo>
                  <a:lnTo>
                    <a:pt x="3393" y="0"/>
                  </a:ln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3" name="Google Shape;1513;p30"/>
            <p:cNvSpPr/>
            <p:nvPr/>
          </p:nvSpPr>
          <p:spPr>
            <a:xfrm>
              <a:off x="-989379" y="770892"/>
              <a:ext cx="135766" cy="119145"/>
            </a:xfrm>
            <a:custGeom>
              <a:avLst/>
              <a:gdLst/>
              <a:ahLst/>
              <a:cxnLst/>
              <a:rect l="l" t="t" r="r" b="b"/>
              <a:pathLst>
                <a:path w="1503" h="1319" extrusionOk="0">
                  <a:moveTo>
                    <a:pt x="434" y="0"/>
                  </a:moveTo>
                  <a:cubicBezTo>
                    <a:pt x="335" y="0"/>
                    <a:pt x="249" y="29"/>
                    <a:pt x="189" y="89"/>
                  </a:cubicBezTo>
                  <a:cubicBezTo>
                    <a:pt x="0" y="278"/>
                    <a:pt x="100" y="686"/>
                    <a:pt x="418" y="994"/>
                  </a:cubicBezTo>
                  <a:cubicBezTo>
                    <a:pt x="621" y="1204"/>
                    <a:pt x="867" y="1319"/>
                    <a:pt x="1065" y="1319"/>
                  </a:cubicBezTo>
                  <a:cubicBezTo>
                    <a:pt x="1168" y="1319"/>
                    <a:pt x="1259" y="1288"/>
                    <a:pt x="1323" y="1223"/>
                  </a:cubicBezTo>
                  <a:cubicBezTo>
                    <a:pt x="1502" y="1044"/>
                    <a:pt x="1403" y="636"/>
                    <a:pt x="1084" y="318"/>
                  </a:cubicBezTo>
                  <a:cubicBezTo>
                    <a:pt x="879" y="113"/>
                    <a:pt x="631" y="0"/>
                    <a:pt x="4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4" name="Google Shape;1514;p30"/>
            <p:cNvSpPr/>
            <p:nvPr/>
          </p:nvSpPr>
          <p:spPr>
            <a:xfrm>
              <a:off x="-1645450" y="1361202"/>
              <a:ext cx="182557" cy="178040"/>
            </a:xfrm>
            <a:custGeom>
              <a:avLst/>
              <a:gdLst/>
              <a:ahLst/>
              <a:cxnLst/>
              <a:rect l="l" t="t" r="r" b="b"/>
              <a:pathLst>
                <a:path w="2021" h="1971" extrusionOk="0">
                  <a:moveTo>
                    <a:pt x="906" y="0"/>
                  </a:moveTo>
                  <a:lnTo>
                    <a:pt x="71" y="1642"/>
                  </a:lnTo>
                  <a:cubicBezTo>
                    <a:pt x="1" y="1712"/>
                    <a:pt x="1" y="1841"/>
                    <a:pt x="71" y="1911"/>
                  </a:cubicBezTo>
                  <a:cubicBezTo>
                    <a:pt x="110" y="1950"/>
                    <a:pt x="160" y="1970"/>
                    <a:pt x="209" y="1970"/>
                  </a:cubicBezTo>
                  <a:cubicBezTo>
                    <a:pt x="257" y="1970"/>
                    <a:pt x="304" y="1950"/>
                    <a:pt x="339" y="1911"/>
                  </a:cubicBezTo>
                  <a:lnTo>
                    <a:pt x="2020" y="1234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4013ECF1-7A2B-F973-DCC5-A5AF0D8454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7430" y="2292072"/>
            <a:ext cx="8510754" cy="268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5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Cute Pastel Interface Style for Coding &amp; Programming Learning Center by Slidesgo">
  <a:themeElements>
    <a:clrScheme name="Simple Light">
      <a:dk1>
        <a:srgbClr val="152A20"/>
      </a:dk1>
      <a:lt1>
        <a:srgbClr val="D2FABB"/>
      </a:lt1>
      <a:dk2>
        <a:srgbClr val="9CF0E5"/>
      </a:dk2>
      <a:lt2>
        <a:srgbClr val="FAE5A8"/>
      </a:lt2>
      <a:accent1>
        <a:srgbClr val="FC999F"/>
      </a:accent1>
      <a:accent2>
        <a:srgbClr val="FFF8F7"/>
      </a:accent2>
      <a:accent3>
        <a:srgbClr val="F1CCCF"/>
      </a:accent3>
      <a:accent4>
        <a:srgbClr val="FFD4A8"/>
      </a:accent4>
      <a:accent5>
        <a:srgbClr val="D6BDF7"/>
      </a:accent5>
      <a:accent6>
        <a:srgbClr val="FFFFFF"/>
      </a:accent6>
      <a:hlink>
        <a:srgbClr val="152A2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34</Words>
  <Application>Microsoft Office PowerPoint</Application>
  <PresentationFormat>Widescreen</PresentationFormat>
  <Paragraphs>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SVN-Newton</vt:lpstr>
      <vt:lpstr>Times New Roman</vt:lpstr>
      <vt:lpstr>UTM Showcard</vt:lpstr>
      <vt:lpstr>Cute Pastel Interface Style for Coding &amp; Programming Learning Center by Slidesgo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Kỳ Duyên Đỗ</dc:creator>
  <cp:lastModifiedBy>admin</cp:lastModifiedBy>
  <cp:revision>18</cp:revision>
  <dcterms:created xsi:type="dcterms:W3CDTF">2024-06-19T04:09:43Z</dcterms:created>
  <dcterms:modified xsi:type="dcterms:W3CDTF">2025-10-20T03:18:00Z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2024-06-19T06:01:11Z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cd62c021-a23c-4851-ac71-bde1e817ed29</vt:lpwstr>
  </property>
  <property fmtid="{D5CDD505-2E9C-101B-9397-08002B2CF9AE}" pid="7" name="MSIP_Label_defa4170-0d19-0005-0004-bc88714345d2_ActionId">
    <vt:lpwstr>cac0c179-30dc-4182-abbc-741ad4eb6992</vt:lpwstr>
  </property>
  <property fmtid="{D5CDD505-2E9C-101B-9397-08002B2CF9AE}" pid="8" name="MSIP_Label_defa4170-0d19-0005-0004-bc88714345d2_ContentBits">
    <vt:lpwstr>0</vt:lpwstr>
  </property>
</Properties>
</file>