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4" r:id="rId2"/>
    <p:sldMasterId id="2147483696" r:id="rId3"/>
    <p:sldMasterId id="2147483672" r:id="rId4"/>
    <p:sldMasterId id="2147483660" r:id="rId5"/>
  </p:sldMasterIdLst>
  <p:sldIdLst>
    <p:sldId id="277" r:id="rId6"/>
    <p:sldId id="283" r:id="rId7"/>
    <p:sldId id="296" r:id="rId8"/>
    <p:sldId id="276" r:id="rId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E1"/>
    <a:srgbClr val="FF3399"/>
    <a:srgbClr val="FE9090"/>
    <a:srgbClr val="FF0066"/>
    <a:srgbClr val="FE696A"/>
    <a:srgbClr val="471BE9"/>
    <a:srgbClr val="801A07"/>
    <a:srgbClr val="B6E4F8"/>
    <a:srgbClr val="FE9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22" autoAdjust="0"/>
  </p:normalViewPr>
  <p:slideViewPr>
    <p:cSldViewPr>
      <p:cViewPr varScale="1">
        <p:scale>
          <a:sx n="74" d="100"/>
          <a:sy n="74" d="100"/>
        </p:scale>
        <p:origin x="4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1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1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2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3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3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3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4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5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4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3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95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24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8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4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9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9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facebook.com/groups/629898828017053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3821902" y="1071675"/>
            <a:ext cx="13868399" cy="8037357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5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3886200" y="647700"/>
            <a:ext cx="13868399" cy="91440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3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9222" b="-9222"/>
            </a:stretch>
          </a:blipFill>
        </p:spPr>
      </p:sp>
      <p:sp>
        <p:nvSpPr>
          <p:cNvPr id="8" name="Freeform 20"/>
          <p:cNvSpPr/>
          <p:nvPr userDrawn="1"/>
        </p:nvSpPr>
        <p:spPr>
          <a:xfrm>
            <a:off x="457200" y="611343"/>
            <a:ext cx="17297399" cy="922020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FFFFFF"/>
          </a:solidFill>
          <a:ln w="38100" cap="sq">
            <a:solidFill>
              <a:srgbClr val="00B0F0"/>
            </a:solidFill>
            <a:prstDash val="lgDash"/>
            <a:miter/>
          </a:ln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8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4C87-924D-4C1B-BEFF-77BC6A11ECA6}" type="datetimeFigureOut">
              <a:rPr lang="en-GB" smtClean="0"/>
              <a:t>20/10/2025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61DF6-F8D2-43DA-B215-938BFC9A52A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7DAF728-7D94-E33E-7F87-8FAE4669A949}"/>
              </a:ext>
            </a:extLst>
          </p:cNvPr>
          <p:cNvSpPr txBox="1"/>
          <p:nvPr userDrawn="1"/>
        </p:nvSpPr>
        <p:spPr>
          <a:xfrm>
            <a:off x="5841944" y="11670166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AC26FD7C-0CBD-D5A8-9737-4E92AA2FEE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135086" y="10314214"/>
            <a:ext cx="2706858" cy="38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5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2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sv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9.svg"/><Relationship Id="rId5" Type="http://schemas.openxmlformats.org/officeDocument/2006/relationships/image" Target="../media/image12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0.sv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12.svg"/><Relationship Id="rId4" Type="http://schemas.openxmlformats.org/officeDocument/2006/relationships/image" Target="../media/image4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53986" y="1000505"/>
            <a:ext cx="15380028" cy="8285990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847413" y="5291795"/>
            <a:ext cx="5983589" cy="5200283"/>
          </a:xfrm>
          <a:custGeom>
            <a:avLst/>
            <a:gdLst/>
            <a:ahLst/>
            <a:cxnLst/>
            <a:rect l="l" t="t" r="r" b="b"/>
            <a:pathLst>
              <a:path w="5983589" h="5200283">
                <a:moveTo>
                  <a:pt x="0" y="0"/>
                </a:moveTo>
                <a:lnTo>
                  <a:pt x="5983589" y="0"/>
                </a:lnTo>
                <a:lnTo>
                  <a:pt x="5983589" y="5200283"/>
                </a:lnTo>
                <a:lnTo>
                  <a:pt x="0" y="52002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861497" y="7396700"/>
            <a:ext cx="7315200" cy="3438144"/>
          </a:xfrm>
          <a:custGeom>
            <a:avLst/>
            <a:gdLst/>
            <a:ahLst/>
            <a:cxnLst/>
            <a:rect l="l" t="t" r="r" b="b"/>
            <a:pathLst>
              <a:path w="7315200" h="3438144">
                <a:moveTo>
                  <a:pt x="0" y="0"/>
                </a:moveTo>
                <a:lnTo>
                  <a:pt x="7315200" y="0"/>
                </a:lnTo>
                <a:lnTo>
                  <a:pt x="7315200" y="3438144"/>
                </a:lnTo>
                <a:lnTo>
                  <a:pt x="0" y="34381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84563" y="7286972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716202" y="-6035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46494" y="-453391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" y="11091"/>
            <a:ext cx="1908258" cy="1908258"/>
          </a:xfrm>
          <a:prstGeom prst="rect">
            <a:avLst/>
          </a:prstGeom>
        </p:spPr>
      </p:pic>
      <p:sp>
        <p:nvSpPr>
          <p:cNvPr id="15" name="Freeform 6"/>
          <p:cNvSpPr/>
          <p:nvPr/>
        </p:nvSpPr>
        <p:spPr>
          <a:xfrm>
            <a:off x="1251114" y="1239258"/>
            <a:ext cx="3429000" cy="1868648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l="-26605" t="2132" r="-86729"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520" b="98305" l="2330" r="93204">
                        <a14:foregroundMark x1="10097" y1="47458" x2="10097" y2="47458"/>
                        <a14:foregroundMark x1="22136" y1="41431" x2="22136" y2="41431"/>
                        <a14:foregroundMark x1="13981" y1="48964" x2="18252" y2="54237"/>
                        <a14:foregroundMark x1="20194" y1="46328" x2="23689" y2="380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46434" y="9207233"/>
            <a:ext cx="941566" cy="970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33593" y="576749"/>
            <a:ext cx="12692972" cy="82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8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73642" y="1871223"/>
            <a:ext cx="14869063" cy="5941050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16202" y="-6035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3962" y="-145501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53509" y="539496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5300" y="6162094"/>
            <a:ext cx="5010095" cy="4380158"/>
          </a:xfrm>
          <a:custGeom>
            <a:avLst/>
            <a:gdLst/>
            <a:ahLst/>
            <a:cxnLst/>
            <a:rect l="l" t="t" r="r" b="b"/>
            <a:pathLst>
              <a:path w="4158473" h="3455313">
                <a:moveTo>
                  <a:pt x="0" y="0"/>
                </a:moveTo>
                <a:lnTo>
                  <a:pt x="4158474" y="0"/>
                </a:lnTo>
                <a:lnTo>
                  <a:pt x="4158474" y="3455313"/>
                </a:lnTo>
                <a:lnTo>
                  <a:pt x="0" y="3455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35000" y="5676900"/>
            <a:ext cx="4777252" cy="46101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30"/>
          <p:cNvSpPr/>
          <p:nvPr/>
        </p:nvSpPr>
        <p:spPr>
          <a:xfrm>
            <a:off x="724003" y="130077"/>
            <a:ext cx="4101530" cy="3609346"/>
          </a:xfrm>
          <a:custGeom>
            <a:avLst/>
            <a:gdLst/>
            <a:ahLst/>
            <a:cxnLst/>
            <a:rect l="l" t="t" r="r" b="b"/>
            <a:pathLst>
              <a:path w="4101530" h="3609346">
                <a:moveTo>
                  <a:pt x="0" y="0"/>
                </a:moveTo>
                <a:lnTo>
                  <a:pt x="4101530" y="0"/>
                </a:lnTo>
                <a:lnTo>
                  <a:pt x="4101530" y="3609346"/>
                </a:lnTo>
                <a:lnTo>
                  <a:pt x="0" y="3609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38400" y="3130031"/>
            <a:ext cx="1270516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73642" y="1871223"/>
            <a:ext cx="14869063" cy="5941050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716202" y="-60350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63962" y="-145501"/>
            <a:ext cx="7315200" cy="2907792"/>
          </a:xfrm>
          <a:custGeom>
            <a:avLst/>
            <a:gdLst/>
            <a:ahLst/>
            <a:cxnLst/>
            <a:rect l="l" t="t" r="r" b="b"/>
            <a:pathLst>
              <a:path w="7315200" h="2907792">
                <a:moveTo>
                  <a:pt x="0" y="0"/>
                </a:moveTo>
                <a:lnTo>
                  <a:pt x="7315200" y="0"/>
                </a:lnTo>
                <a:lnTo>
                  <a:pt x="7315200" y="2907792"/>
                </a:lnTo>
                <a:lnTo>
                  <a:pt x="0" y="29077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653509" y="539496"/>
            <a:ext cx="7315200" cy="1828800"/>
          </a:xfrm>
          <a:custGeom>
            <a:avLst/>
            <a:gdLst/>
            <a:ahLst/>
            <a:cxnLst/>
            <a:rect l="l" t="t" r="r" b="b"/>
            <a:pathLst>
              <a:path w="7315200" h="1828800">
                <a:moveTo>
                  <a:pt x="0" y="0"/>
                </a:moveTo>
                <a:lnTo>
                  <a:pt x="7315200" y="0"/>
                </a:lnTo>
                <a:lnTo>
                  <a:pt x="731520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55300" y="6162094"/>
            <a:ext cx="5010095" cy="4380158"/>
          </a:xfrm>
          <a:custGeom>
            <a:avLst/>
            <a:gdLst/>
            <a:ahLst/>
            <a:cxnLst/>
            <a:rect l="l" t="t" r="r" b="b"/>
            <a:pathLst>
              <a:path w="4158473" h="3455313">
                <a:moveTo>
                  <a:pt x="0" y="0"/>
                </a:moveTo>
                <a:lnTo>
                  <a:pt x="4158474" y="0"/>
                </a:lnTo>
                <a:lnTo>
                  <a:pt x="4158474" y="3455313"/>
                </a:lnTo>
                <a:lnTo>
                  <a:pt x="0" y="34553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335000" y="5676900"/>
            <a:ext cx="4777252" cy="4610100"/>
          </a:xfrm>
          <a:custGeom>
            <a:avLst/>
            <a:gdLst/>
            <a:ahLst/>
            <a:cxnLst/>
            <a:rect l="l" t="t" r="r" b="b"/>
            <a:pathLst>
              <a:path w="3980134" h="4114800">
                <a:moveTo>
                  <a:pt x="0" y="0"/>
                </a:moveTo>
                <a:lnTo>
                  <a:pt x="3980134" y="0"/>
                </a:lnTo>
                <a:lnTo>
                  <a:pt x="39801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30"/>
          <p:cNvSpPr/>
          <p:nvPr/>
        </p:nvSpPr>
        <p:spPr>
          <a:xfrm>
            <a:off x="724003" y="130077"/>
            <a:ext cx="4101530" cy="3609346"/>
          </a:xfrm>
          <a:custGeom>
            <a:avLst/>
            <a:gdLst/>
            <a:ahLst/>
            <a:cxnLst/>
            <a:rect l="l" t="t" r="r" b="b"/>
            <a:pathLst>
              <a:path w="4101530" h="3609346">
                <a:moveTo>
                  <a:pt x="0" y="0"/>
                </a:moveTo>
                <a:lnTo>
                  <a:pt x="4101530" y="0"/>
                </a:lnTo>
                <a:lnTo>
                  <a:pt x="4101530" y="3609346"/>
                </a:lnTo>
                <a:lnTo>
                  <a:pt x="0" y="360934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084" y="2762291"/>
            <a:ext cx="15509568" cy="72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53986" y="1000505"/>
            <a:ext cx="15380028" cy="8285990"/>
          </a:xfrm>
          <a:custGeom>
            <a:avLst/>
            <a:gdLst/>
            <a:ahLst/>
            <a:cxnLst/>
            <a:rect l="l" t="t" r="r" b="b"/>
            <a:pathLst>
              <a:path w="15380028" h="8285990">
                <a:moveTo>
                  <a:pt x="0" y="0"/>
                </a:moveTo>
                <a:lnTo>
                  <a:pt x="15380028" y="0"/>
                </a:lnTo>
                <a:lnTo>
                  <a:pt x="15380028" y="8285990"/>
                </a:lnTo>
                <a:lnTo>
                  <a:pt x="0" y="82859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0" y="216644"/>
            <a:ext cx="3536256" cy="6753266"/>
          </a:xfrm>
          <a:custGeom>
            <a:avLst/>
            <a:gdLst/>
            <a:ahLst/>
            <a:cxnLst/>
            <a:rect l="l" t="t" r="r" b="b"/>
            <a:pathLst>
              <a:path w="3536256" h="6753266">
                <a:moveTo>
                  <a:pt x="3536256" y="0"/>
                </a:moveTo>
                <a:lnTo>
                  <a:pt x="0" y="0"/>
                </a:lnTo>
                <a:lnTo>
                  <a:pt x="0" y="6753266"/>
                </a:lnTo>
                <a:lnTo>
                  <a:pt x="3536256" y="6753266"/>
                </a:lnTo>
                <a:lnTo>
                  <a:pt x="353625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3962677" y="6492994"/>
            <a:ext cx="3296623" cy="4111435"/>
          </a:xfrm>
          <a:custGeom>
            <a:avLst/>
            <a:gdLst/>
            <a:ahLst/>
            <a:cxnLst/>
            <a:rect l="l" t="t" r="r" b="b"/>
            <a:pathLst>
              <a:path w="3296623" h="4111435">
                <a:moveTo>
                  <a:pt x="3296623" y="0"/>
                </a:moveTo>
                <a:lnTo>
                  <a:pt x="0" y="0"/>
                </a:lnTo>
                <a:lnTo>
                  <a:pt x="0" y="4111435"/>
                </a:lnTo>
                <a:lnTo>
                  <a:pt x="3296623" y="4111435"/>
                </a:lnTo>
                <a:lnTo>
                  <a:pt x="329662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173200" y="-4137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/>
          <p:cNvGrpSpPr/>
          <p:nvPr/>
        </p:nvGrpSpPr>
        <p:grpSpPr>
          <a:xfrm>
            <a:off x="1268556" y="2786917"/>
            <a:ext cx="15479234" cy="3585598"/>
            <a:chOff x="2209799" y="3223299"/>
            <a:chExt cx="12658582" cy="3585598"/>
          </a:xfrm>
        </p:grpSpPr>
        <p:sp>
          <p:nvSpPr>
            <p:cNvPr id="11" name="TextBox 9"/>
            <p:cNvSpPr txBox="1"/>
            <p:nvPr/>
          </p:nvSpPr>
          <p:spPr>
            <a:xfrm>
              <a:off x="2209800" y="3223300"/>
              <a:ext cx="12658581" cy="3585597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en-US" sz="23300" dirty="0">
                  <a:ln w="127000">
                    <a:solidFill>
                      <a:prstClr val="black"/>
                    </a:solidFill>
                  </a:ln>
                  <a:solidFill>
                    <a:srgbClr val="10682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Cookies" panose="02040603050506020204" pitchFamily="18" charset="0"/>
                </a:rPr>
                <a:t>DẶN DÒ</a:t>
              </a: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2209799" y="3223299"/>
              <a:ext cx="12658581" cy="3585597"/>
            </a:xfrm>
            <a:prstGeom prst="rect">
              <a:avLst/>
            </a:prstGeom>
            <a:scene3d>
              <a:camera prst="obliqueTopRight"/>
              <a:lightRig rig="threePt" dir="t"/>
            </a:scene3d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3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srgbClr val="FE69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Cookies" panose="02040603050506020204" pitchFamily="18" charset="0"/>
                  <a:ea typeface="+mn-ea"/>
                  <a:cs typeface="+mn-cs"/>
                </a:rPr>
                <a:t>DẶN</a:t>
              </a:r>
              <a:r>
                <a:rPr kumimoji="0" lang="en-US" sz="23300" b="0" i="0" u="none" strike="noStrike" kern="1200" cap="none" spc="0" normalizeH="0" noProof="0" dirty="0">
                  <a:ln>
                    <a:solidFill>
                      <a:prstClr val="white"/>
                    </a:solidFill>
                  </a:ln>
                  <a:solidFill>
                    <a:srgbClr val="FE696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Cookies" panose="02040603050506020204" pitchFamily="18" charset="0"/>
                  <a:ea typeface="+mn-ea"/>
                  <a:cs typeface="+mn-cs"/>
                </a:rPr>
                <a:t> DÒ</a:t>
              </a:r>
              <a:endParaRPr kumimoji="0" lang="en-US" sz="233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E69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VN-Cookies" panose="020406030505060202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4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Calibri Light</vt:lpstr>
      <vt:lpstr>SVN-Cookies</vt:lpstr>
      <vt:lpstr>SVN-Newton</vt:lpstr>
      <vt:lpstr>Times New Roman</vt:lpstr>
      <vt:lpstr>Calibri</vt:lpstr>
      <vt:lpstr>Arial</vt:lpstr>
      <vt:lpstr>Office Theme</vt:lpstr>
      <vt:lpstr>2_Office Theme</vt:lpstr>
      <vt:lpstr>3_Office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Khái niệm</dc:title>
  <dc:creator>admin</dc:creator>
  <cp:lastModifiedBy>admin</cp:lastModifiedBy>
  <cp:revision>49</cp:revision>
  <dcterms:created xsi:type="dcterms:W3CDTF">2006-08-16T00:00:00Z</dcterms:created>
  <dcterms:modified xsi:type="dcterms:W3CDTF">2025-10-20T03:25:16Z</dcterms:modified>
  <dc:identifier>DAGJgb-NM58</dc:identifier>
</cp:coreProperties>
</file>