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5"/>
  </p:notesMasterIdLst>
  <p:sldIdLst>
    <p:sldId id="258" r:id="rId5"/>
    <p:sldId id="298" r:id="rId6"/>
    <p:sldId id="284" r:id="rId7"/>
    <p:sldId id="303" r:id="rId8"/>
    <p:sldId id="304" r:id="rId9"/>
    <p:sldId id="305" r:id="rId10"/>
    <p:sldId id="306" r:id="rId11"/>
    <p:sldId id="307" r:id="rId12"/>
    <p:sldId id="308" r:id="rId13"/>
    <p:sldId id="285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66FF99"/>
    <a:srgbClr val="FFFF66"/>
    <a:srgbClr val="00FFFF"/>
    <a:srgbClr val="CC66FF"/>
    <a:srgbClr val="54C379"/>
    <a:srgbClr val="CCFFFF"/>
    <a:srgbClr val="009999"/>
    <a:srgbClr val="E6FAFE"/>
    <a:srgbClr val="FFE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1791" autoAdjust="0"/>
  </p:normalViewPr>
  <p:slideViewPr>
    <p:cSldViewPr snapToGrid="0">
      <p:cViewPr varScale="1">
        <p:scale>
          <a:sx n="68" d="100"/>
          <a:sy n="68" d="100"/>
        </p:scale>
        <p:origin x="113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5019-5D4B-427C-9612-E597B39EB3B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8A976-40C2-48FE-AF3D-CCCCFE60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1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8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9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7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6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9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8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9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4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74012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5AB9E9-4631-E0E1-49E7-B9CA17A62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587" y="870968"/>
            <a:ext cx="582218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086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58355-CD9C-442E-B67D-0F94A736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614" y="0"/>
            <a:ext cx="1213384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CB0DC3-F174-B205-2ECC-914D52458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612" y="272548"/>
            <a:ext cx="4755292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E4FE62C-CF73-495F-AA08-F1EA1F2E33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49" end="3661.8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0EBA2-51BD-2D22-028F-8FF9A85B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F5B5EC-A886-EBAF-8884-1A3BFD7E2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787" y="615278"/>
            <a:ext cx="1450974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75EC6-1C32-0FD0-7CFE-8844B83BF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120" y="1583586"/>
            <a:ext cx="599898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51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62EE63E7-DC74-BCC8-270A-71F35746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44" y="1015655"/>
            <a:ext cx="4957591" cy="13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76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5773CD4-5AAF-6A1C-40C4-16C4B7214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241198"/>
              </p:ext>
            </p:extLst>
          </p:nvPr>
        </p:nvGraphicFramePr>
        <p:xfrm>
          <a:off x="661930" y="1586430"/>
          <a:ext cx="10515600" cy="4594030"/>
        </p:xfrm>
        <a:graphic>
          <a:graphicData uri="http://schemas.openxmlformats.org/drawingml/2006/table">
            <a:tbl>
              <a:tblPr/>
              <a:tblGrid>
                <a:gridCol w="7082928">
                  <a:extLst>
                    <a:ext uri="{9D8B030D-6E8A-4147-A177-3AD203B41FA5}">
                      <a16:colId xmlns:a16="http://schemas.microsoft.com/office/drawing/2014/main" val="32562826"/>
                    </a:ext>
                  </a:extLst>
                </a:gridCol>
                <a:gridCol w="3432672">
                  <a:extLst>
                    <a:ext uri="{9D8B030D-6E8A-4147-A177-3AD203B41FA5}">
                      <a16:colId xmlns:a16="http://schemas.microsoft.com/office/drawing/2014/main" val="2750866305"/>
                    </a:ext>
                  </a:extLst>
                </a:gridCol>
              </a:tblGrid>
              <a:tr h="80423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15590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 ba phẩy không năm 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116121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0,857 m</a:t>
                      </a:r>
                      <a:r>
                        <a:rPr lang="en-US" sz="32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354977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 trăm hai mươi mốt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082438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100,5 cm</a:t>
                      </a:r>
                      <a:r>
                        <a:rPr lang="en-US" sz="32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554428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475982F0-05A4-7CCE-EE0F-06C2BB57212A}"/>
              </a:ext>
            </a:extLst>
          </p:cNvPr>
          <p:cNvSpPr/>
          <p:nvPr/>
        </p:nvSpPr>
        <p:spPr>
          <a:xfrm>
            <a:off x="8505022" y="2544896"/>
            <a:ext cx="1938968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13,05 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D4EB14-E6D1-1BDB-BDF0-03F684D601BC}"/>
              </a:ext>
            </a:extLst>
          </p:cNvPr>
          <p:cNvSpPr/>
          <p:nvPr/>
        </p:nvSpPr>
        <p:spPr>
          <a:xfrm>
            <a:off x="815248" y="3514380"/>
            <a:ext cx="6830457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phẩy tám trăm năm mươi bảy mét khối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977D84-4188-2840-396D-313AF0F61CFA}"/>
              </a:ext>
            </a:extLst>
          </p:cNvPr>
          <p:cNvSpPr/>
          <p:nvPr/>
        </p:nvSpPr>
        <p:spPr>
          <a:xfrm>
            <a:off x="8516039" y="4461831"/>
            <a:ext cx="1938968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821 dm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58FD61-B194-EEB0-62E6-2F7288C8DAEC}"/>
              </a:ext>
            </a:extLst>
          </p:cNvPr>
          <p:cNvSpPr/>
          <p:nvPr/>
        </p:nvSpPr>
        <p:spPr>
          <a:xfrm>
            <a:off x="859316" y="5376230"/>
            <a:ext cx="6830457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trăm phẩy năm xăng-ti-mét khối</a:t>
            </a:r>
          </a:p>
        </p:txBody>
      </p:sp>
    </p:spTree>
    <p:extLst>
      <p:ext uri="{BB962C8B-B14F-4D97-AF65-F5344CB8AC3E}">
        <p14:creationId xmlns:p14="http://schemas.microsoft.com/office/powerpoint/2010/main" val="2922444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517145"/>
            <a:ext cx="1114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của một khối băng có dạng hình lập phương trong hình vẽ khoảng: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10C3B-7B3B-440C-4ACE-3F7303D5E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827" y="2467779"/>
            <a:ext cx="5352343" cy="2922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27D1F2-D242-E42E-57D9-BA2B65035708}"/>
              </a:ext>
            </a:extLst>
          </p:cNvPr>
          <p:cNvSpPr txBox="1"/>
          <p:nvPr/>
        </p:nvSpPr>
        <p:spPr>
          <a:xfrm>
            <a:off x="1156771" y="3172858"/>
            <a:ext cx="4649118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cm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584390-139F-7AF9-B6C4-1B373BA6AAFA}"/>
              </a:ext>
            </a:extLst>
          </p:cNvPr>
          <p:cNvSpPr/>
          <p:nvPr/>
        </p:nvSpPr>
        <p:spPr>
          <a:xfrm>
            <a:off x="1101686" y="5177928"/>
            <a:ext cx="627961" cy="7050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60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384942"/>
            <a:ext cx="1114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đã xếp các hình lập phương 1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2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hình bên.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8D288C-10C6-FCE9-5F14-8A65EA59C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295" y="2368627"/>
            <a:ext cx="2883916" cy="24622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31CBD1-2DDB-60E1-269F-67D35540D3C4}"/>
              </a:ext>
            </a:extLst>
          </p:cNvPr>
          <p:cNvSpPr txBox="1"/>
          <p:nvPr/>
        </p:nvSpPr>
        <p:spPr>
          <a:xfrm>
            <a:off x="561860" y="2401677"/>
            <a:ext cx="748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cm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B399AA-41DA-9273-40CE-115913A7FF44}"/>
              </a:ext>
            </a:extLst>
          </p:cNvPr>
          <p:cNvSpPr/>
          <p:nvPr/>
        </p:nvSpPr>
        <p:spPr>
          <a:xfrm>
            <a:off x="5431316" y="2456761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790504-1BDD-D3FE-E09E-5447638139C5}"/>
              </a:ext>
            </a:extLst>
          </p:cNvPr>
          <p:cNvSpPr/>
          <p:nvPr/>
        </p:nvSpPr>
        <p:spPr>
          <a:xfrm>
            <a:off x="5429480" y="2465942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3793583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11" grpId="0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53382E-E2DA-3033-0958-398F70B69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998988"/>
              </p:ext>
            </p:extLst>
          </p:nvPr>
        </p:nvGraphicFramePr>
        <p:xfrm>
          <a:off x="838200" y="3818414"/>
          <a:ext cx="1982118" cy="365760"/>
        </p:xfrm>
        <a:graphic>
          <a:graphicData uri="http://schemas.openxmlformats.org/drawingml/2006/table">
            <a:tbl>
              <a:tblPr/>
              <a:tblGrid>
                <a:gridCol w="1982118">
                  <a:extLst>
                    <a:ext uri="{9D8B030D-6E8A-4147-A177-3AD203B41FA5}">
                      <a16:colId xmlns:a16="http://schemas.microsoft.com/office/drawing/2014/main" val="22229523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26103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0CF8EA2-6A89-A052-10F4-06F4102BBBFF}"/>
              </a:ext>
            </a:extLst>
          </p:cNvPr>
          <p:cNvSpPr txBox="1"/>
          <p:nvPr/>
        </p:nvSpPr>
        <p:spPr>
          <a:xfrm>
            <a:off x="616944" y="1663547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5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99F46-2D3C-71ED-6E07-6037B3110AE7}"/>
              </a:ext>
            </a:extLst>
          </p:cNvPr>
          <p:cNvSpPr txBox="1"/>
          <p:nvPr/>
        </p:nvSpPr>
        <p:spPr>
          <a:xfrm>
            <a:off x="7116896" y="1619480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480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2DB947-DF32-DDCF-0FE1-1C24D88DD410}"/>
              </a:ext>
            </a:extLst>
          </p:cNvPr>
          <p:cNvSpPr txBox="1"/>
          <p:nvPr/>
        </p:nvSpPr>
        <p:spPr>
          <a:xfrm>
            <a:off x="638978" y="2588965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0,25 m</a:t>
            </a:r>
            <a:r>
              <a:rPr lang="pl-PL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pl-PL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CD462-563A-5F60-05D4-BF51483EAA96}"/>
              </a:ext>
            </a:extLst>
          </p:cNvPr>
          <p:cNvSpPr txBox="1"/>
          <p:nvPr/>
        </p:nvSpPr>
        <p:spPr>
          <a:xfrm>
            <a:off x="7127913" y="2566931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5 000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7D7E86-C852-4093-1233-FFA79800D058}"/>
              </a:ext>
            </a:extLst>
          </p:cNvPr>
          <p:cNvSpPr txBox="1"/>
          <p:nvPr/>
        </p:nvSpPr>
        <p:spPr>
          <a:xfrm>
            <a:off x="638978" y="3602516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1,9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             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8EA016-40A5-A7E2-13DB-FB1DD05C3E4D}"/>
              </a:ext>
            </a:extLst>
          </p:cNvPr>
          <p:cNvSpPr txBox="1"/>
          <p:nvPr/>
        </p:nvSpPr>
        <p:spPr>
          <a:xfrm>
            <a:off x="7171980" y="3448281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2 650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6DF3E6-7A51-B6CF-4082-80E61EED7FCC}"/>
              </a:ext>
            </a:extLst>
          </p:cNvPr>
          <p:cNvSpPr/>
          <p:nvPr/>
        </p:nvSpPr>
        <p:spPr>
          <a:xfrm>
            <a:off x="2355774" y="1540526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62973B-43A6-EB36-5303-36804B4E23B5}"/>
              </a:ext>
            </a:extLst>
          </p:cNvPr>
          <p:cNvSpPr/>
          <p:nvPr/>
        </p:nvSpPr>
        <p:spPr>
          <a:xfrm>
            <a:off x="2961701" y="2587128"/>
            <a:ext cx="1312843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F268A1-BB0E-0475-40AB-C0F392CFDA33}"/>
              </a:ext>
            </a:extLst>
          </p:cNvPr>
          <p:cNvSpPr/>
          <p:nvPr/>
        </p:nvSpPr>
        <p:spPr>
          <a:xfrm>
            <a:off x="2950684" y="3534578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D4C9A8-18FA-76B9-4DB4-9AAB35BA2648}"/>
              </a:ext>
            </a:extLst>
          </p:cNvPr>
          <p:cNvSpPr/>
          <p:nvPr/>
        </p:nvSpPr>
        <p:spPr>
          <a:xfrm>
            <a:off x="9076062" y="1573576"/>
            <a:ext cx="91623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D9BD23-A073-0A15-ACAA-9D27DE33088F}"/>
              </a:ext>
            </a:extLst>
          </p:cNvPr>
          <p:cNvSpPr/>
          <p:nvPr/>
        </p:nvSpPr>
        <p:spPr>
          <a:xfrm>
            <a:off x="9362500" y="2510009"/>
            <a:ext cx="91623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5A5BE0-E577-E373-3FE8-4BCD74EFFEF7}"/>
              </a:ext>
            </a:extLst>
          </p:cNvPr>
          <p:cNvSpPr/>
          <p:nvPr/>
        </p:nvSpPr>
        <p:spPr>
          <a:xfrm>
            <a:off x="9351483" y="3413392"/>
            <a:ext cx="894204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02158B-36E1-2C3A-2286-193B33358E03}"/>
              </a:ext>
            </a:extLst>
          </p:cNvPr>
          <p:cNvSpPr/>
          <p:nvPr/>
        </p:nvSpPr>
        <p:spPr>
          <a:xfrm>
            <a:off x="2342921" y="1538690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508AF4-B297-E765-FD80-52747006B385}"/>
              </a:ext>
            </a:extLst>
          </p:cNvPr>
          <p:cNvSpPr/>
          <p:nvPr/>
        </p:nvSpPr>
        <p:spPr>
          <a:xfrm>
            <a:off x="2908453" y="2574275"/>
            <a:ext cx="1377107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250000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9E5C05-C8FF-A5A8-9EB5-9DAC04FEDB2F}"/>
              </a:ext>
            </a:extLst>
          </p:cNvPr>
          <p:cNvSpPr/>
          <p:nvPr/>
        </p:nvSpPr>
        <p:spPr>
          <a:xfrm>
            <a:off x="2948849" y="3532743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B18D08-D58C-2250-5482-AE4DC41A91D2}"/>
              </a:ext>
            </a:extLst>
          </p:cNvPr>
          <p:cNvSpPr/>
          <p:nvPr/>
        </p:nvSpPr>
        <p:spPr>
          <a:xfrm>
            <a:off x="9085244" y="1571741"/>
            <a:ext cx="896038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0,48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83921E-94C6-59CC-F5D4-1F8E2C30B238}"/>
              </a:ext>
            </a:extLst>
          </p:cNvPr>
          <p:cNvSpPr/>
          <p:nvPr/>
        </p:nvSpPr>
        <p:spPr>
          <a:xfrm>
            <a:off x="9338632" y="2508174"/>
            <a:ext cx="1171460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0,005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47F4E0-4F15-1683-A214-68CDF28009BC}"/>
              </a:ext>
            </a:extLst>
          </p:cNvPr>
          <p:cNvSpPr/>
          <p:nvPr/>
        </p:nvSpPr>
        <p:spPr>
          <a:xfrm>
            <a:off x="9338632" y="3389523"/>
            <a:ext cx="896038" cy="664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2,65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76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8" grpId="0"/>
      <p:bldP spid="9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00C127-4468-0847-0E62-2DA2000EBFC2}"/>
              </a:ext>
            </a:extLst>
          </p:cNvPr>
          <p:cNvGrpSpPr/>
          <p:nvPr/>
        </p:nvGrpSpPr>
        <p:grpSpPr>
          <a:xfrm>
            <a:off x="883920" y="602745"/>
            <a:ext cx="10408368" cy="1815882"/>
            <a:chOff x="883920" y="602745"/>
            <a:chExt cx="10408368" cy="181588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D541C0-EF01-8109-2698-31487F997F3C}"/>
                </a:ext>
              </a:extLst>
            </p:cNvPr>
            <p:cNvSpPr/>
            <p:nvPr/>
          </p:nvSpPr>
          <p:spPr>
            <a:xfrm>
              <a:off x="883920" y="640080"/>
              <a:ext cx="711200" cy="670560"/>
            </a:xfrm>
            <a:prstGeom prst="ellipse">
              <a:avLst/>
            </a:prstGeom>
            <a:solidFill>
              <a:srgbClr val="1B94B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BDADA-E85A-FD6C-9ACC-C1E815439A97}"/>
                </a:ext>
              </a:extLst>
            </p:cNvPr>
            <p:cNvSpPr txBox="1"/>
            <p:nvPr/>
          </p:nvSpPr>
          <p:spPr>
            <a:xfrm>
              <a:off x="1638329" y="602745"/>
              <a:ext cx="965395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Rô-bốt có một cái thùng dạng hình hộp chữ nhật với chiều dài 6 dm, chiều rộng 4 dm, chiều cao 3 dm. Vậy Rô-bốt có thể xếp được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</a:t>
              </a:r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 đèn hình lập phương có thể tích 1 dm3 để đầy chiếc thùng đó.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F31848-7886-D8A1-A0B4-F96D3BD0C8B7}"/>
                </a:ext>
              </a:extLst>
            </p:cNvPr>
            <p:cNvSpPr/>
            <p:nvPr/>
          </p:nvSpPr>
          <p:spPr>
            <a:xfrm>
              <a:off x="2688115" y="1465244"/>
              <a:ext cx="694063" cy="5049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A62DEE3-E959-6482-0F1C-70172FDC2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246" y="2388824"/>
            <a:ext cx="4410075" cy="2895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2614B8-0F01-AEF0-A2E9-627C5BC489A6}"/>
              </a:ext>
            </a:extLst>
          </p:cNvPr>
          <p:cNvSpPr txBox="1"/>
          <p:nvPr/>
        </p:nvSpPr>
        <p:spPr>
          <a:xfrm>
            <a:off x="627961" y="3073706"/>
            <a:ext cx="58830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4 × 3 = 72 (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Rô-bốt có thể xếp được 72 hộp đèn hình lập phương có thể tích 1 dm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để đầy chiếc thùng đó.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64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CE3B0948A614B80FA854A9E9C047F" ma:contentTypeVersion="10" ma:contentTypeDescription="Create a new document." ma:contentTypeScope="" ma:versionID="f2b4adca4d93a26afcd0a7580f0ee0aa">
  <xsd:schema xmlns:xsd="http://www.w3.org/2001/XMLSchema" xmlns:xs="http://www.w3.org/2001/XMLSchema" xmlns:p="http://schemas.microsoft.com/office/2006/metadata/properties" xmlns:ns3="39b4d614-387f-4869-a043-b320c2c8d431" targetNamespace="http://schemas.microsoft.com/office/2006/metadata/properties" ma:root="true" ma:fieldsID="5026ddd5adc1812c8217b3d49ac81158" ns3:_="">
    <xsd:import namespace="39b4d614-387f-4869-a043-b320c2c8d4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4d614-387f-4869-a043-b320c2c8d4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60426D-5F6E-4987-BA4F-6C073446B5E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39b4d614-387f-4869-a043-b320c2c8d43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8D0F2E9-3BA7-4E6C-BD51-A93D8846B4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F6F8AA-3751-4A14-B626-6503E1D627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4d614-387f-4869-a043-b320c2c8d4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1780</TotalTime>
  <Words>241</Words>
  <Application>Microsoft Office PowerPoint</Application>
  <PresentationFormat>Widescreen</PresentationFormat>
  <Paragraphs>53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Cambria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An Thach</cp:lastModifiedBy>
  <cp:revision>16</cp:revision>
  <dcterms:created xsi:type="dcterms:W3CDTF">2022-07-12T06:50:44Z</dcterms:created>
  <dcterms:modified xsi:type="dcterms:W3CDTF">2025-02-26T03:16:05Z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0x010100544CE3B0948A614B80FA854A9E9C047F</vt:lpwstr>
  </property>
</Properties>
</file>