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72" d="100"/>
          <a:sy n="72" d="100"/>
        </p:scale>
        <p:origin x="864" y="67"/>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499</Words>
  <Application>Microsoft Office PowerPoint</Application>
  <PresentationFormat>Widescreen</PresentationFormat>
  <Paragraphs>73</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等线</vt:lpstr>
      <vt:lpstr>#9Slide03 Penumbra</vt:lpstr>
      <vt:lpstr>Arial</vt:lpstr>
      <vt:lpstr>Cambria</vt:lpstr>
      <vt:lpstr>Cambria Math</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An Thach</cp:lastModifiedBy>
  <cp:revision>461</cp:revision>
  <dcterms:created xsi:type="dcterms:W3CDTF">2018-02-23T07:21:57Z</dcterms:created>
  <dcterms:modified xsi:type="dcterms:W3CDTF">2025-02-06T01:39:51Z</dcterms:modified>
</cp:coreProperties>
</file>