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5" r:id="rId4"/>
    <p:sldId id="266" r:id="rId5"/>
    <p:sldId id="267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 Math" panose="020405030504060302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FF0000"/>
    <a:srgbClr val="D57DB1"/>
    <a:srgbClr val="FFB651"/>
    <a:srgbClr val="A477D1"/>
    <a:srgbClr val="3440AA"/>
    <a:srgbClr val="AC202D"/>
    <a:srgbClr val="09A73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85" autoAdjust="0"/>
  </p:normalViewPr>
  <p:slideViewPr>
    <p:cSldViewPr>
      <p:cViewPr varScale="1">
        <p:scale>
          <a:sx n="61" d="100"/>
          <a:sy n="61" d="100"/>
        </p:scale>
        <p:origin x="31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509A9-6D13-4E14-BDCE-B379C301AF08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DD7E-22AF-4768-B8B9-1CA864C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err="1"/>
              <a:t>bảng</a:t>
            </a:r>
            <a:r>
              <a:rPr lang="en-US" baseline="0"/>
              <a:t> con</a:t>
            </a:r>
          </a:p>
          <a:p>
            <a:r>
              <a:rPr lang="en-US" baseline="0"/>
              <a:t>MR: Tô thêm hoặc bớt đi ô vào hình A, B, C là PS nào?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trống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Chốt: Nêu tính chất 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dùng</a:t>
            </a:r>
            <a:r>
              <a:rPr lang="en-US" baseline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xoay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dung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err="1"/>
              <a:t>hoa</a:t>
            </a:r>
            <a:r>
              <a:rPr lang="en-US" baseline="0"/>
              <a:t> xoay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MR: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 vào các hình còn lại đọc phân số chỉ phần tô màu của các phần còn lại.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DD7E-22AF-4768-B8B9-1CA864C0D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E29CDC3-E673-4358-B9A5-B22F03CEC0D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8.png"/><Relationship Id="rId18" Type="http://schemas.openxmlformats.org/officeDocument/2006/relationships/image" Target="../media/image14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0.png"/><Relationship Id="rId17" Type="http://schemas.openxmlformats.org/officeDocument/2006/relationships/image" Target="../media/image13.wmf"/><Relationship Id="rId2" Type="http://schemas.openxmlformats.org/officeDocument/2006/relationships/control" Target="../activeX/activeX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7.svg"/><Relationship Id="rId5" Type="http://schemas.openxmlformats.org/officeDocument/2006/relationships/control" Target="../activeX/activeX4.xml"/><Relationship Id="rId15" Type="http://schemas.openxmlformats.org/officeDocument/2006/relationships/image" Target="../media/image11.wmf"/><Relationship Id="rId10" Type="http://schemas.openxmlformats.org/officeDocument/2006/relationships/image" Target="../media/image16.png"/><Relationship Id="rId19" Type="http://schemas.openxmlformats.org/officeDocument/2006/relationships/image" Target="../media/image15.wmf"/><Relationship Id="rId4" Type="http://schemas.openxmlformats.org/officeDocument/2006/relationships/control" Target="../activeX/activeX3.xml"/><Relationship Id="rId9" Type="http://schemas.openxmlformats.org/officeDocument/2006/relationships/image" Target="../media/image1.png"/><Relationship Id="rId1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7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6958807-FB64-4792-9E93-43DC9B6B4F88}"/>
              </a:ext>
            </a:extLst>
          </p:cNvPr>
          <p:cNvGrpSpPr/>
          <p:nvPr/>
        </p:nvGrpSpPr>
        <p:grpSpPr>
          <a:xfrm>
            <a:off x="0" y="0"/>
            <a:ext cx="18288000" cy="10241280"/>
            <a:chOff x="0" y="0"/>
            <a:chExt cx="18288000" cy="1024128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737722A-55A8-43CC-A2C2-F2134ACF5A77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98BCFEC-3D72-4450-A6BB-1A071FD2FBAF}"/>
                </a:ext>
              </a:extLst>
            </p:cNvPr>
            <p:cNvGrpSpPr/>
            <p:nvPr/>
          </p:nvGrpSpPr>
          <p:grpSpPr>
            <a:xfrm>
              <a:off x="129202" y="147988"/>
              <a:ext cx="17853998" cy="9796112"/>
              <a:chOff x="0" y="0"/>
              <a:chExt cx="4535397" cy="2344087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B9736C3-B30D-497B-9249-7EF4D95CEF42}"/>
                  </a:ext>
                </a:extLst>
              </p:cNvPr>
              <p:cNvSpPr/>
              <p:nvPr/>
            </p:nvSpPr>
            <p:spPr>
              <a:xfrm>
                <a:off x="0" y="0"/>
                <a:ext cx="4535397" cy="234408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EDD19F53-CF30-49E9-AEC8-FD7ED2A11B4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3FCAD26-EAE4-4504-BFAF-675BC4DA26EC}"/>
              </a:ext>
            </a:extLst>
          </p:cNvPr>
          <p:cNvGrpSpPr/>
          <p:nvPr/>
        </p:nvGrpSpPr>
        <p:grpSpPr>
          <a:xfrm>
            <a:off x="425223" y="348912"/>
            <a:ext cx="15418788" cy="1670920"/>
            <a:chOff x="425223" y="348912"/>
            <a:chExt cx="15418788" cy="1670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DDAF72-CA1B-4644-A802-530DBDDD90EC}"/>
                </a:ext>
              </a:extLst>
            </p:cNvPr>
            <p:cNvGrpSpPr/>
            <p:nvPr/>
          </p:nvGrpSpPr>
          <p:grpSpPr>
            <a:xfrm>
              <a:off x="1162290" y="348912"/>
              <a:ext cx="14681721" cy="1670920"/>
              <a:chOff x="2387078" y="851837"/>
              <a:chExt cx="14681721" cy="16709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4CA0889-79E0-4561-B96F-70404CD85E60}"/>
                  </a:ext>
                </a:extLst>
              </p:cNvPr>
              <p:cNvSpPr/>
              <p:nvPr/>
            </p:nvSpPr>
            <p:spPr>
              <a:xfrm>
                <a:off x="2387078" y="851837"/>
                <a:ext cx="14681721" cy="167092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16905-4C98-45C7-B6E1-E13D664E96FB}"/>
                  </a:ext>
                </a:extLst>
              </p:cNvPr>
              <p:cNvSpPr txBox="1"/>
              <p:nvPr/>
            </p:nvSpPr>
            <p:spPr>
              <a:xfrm>
                <a:off x="2969290" y="851840"/>
                <a:ext cx="138764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vi-VN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ới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856642-4781-42A7-AB13-54F33E62603F}"/>
                </a:ext>
              </a:extLst>
            </p:cNvPr>
            <p:cNvSpPr/>
            <p:nvPr/>
          </p:nvSpPr>
          <p:spPr>
            <a:xfrm>
              <a:off x="425223" y="462679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1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sp>
        <p:nvSpPr>
          <p:cNvPr id="119" name="Freeform 8">
            <a:extLst>
              <a:ext uri="{FF2B5EF4-FFF2-40B4-BE49-F238E27FC236}">
                <a16:creationId xmlns:a16="http://schemas.microsoft.com/office/drawing/2014/main" id="{246DD656-225B-49C7-88F5-FE2E2F639940}"/>
              </a:ext>
            </a:extLst>
          </p:cNvPr>
          <p:cNvSpPr/>
          <p:nvPr/>
        </p:nvSpPr>
        <p:spPr>
          <a:xfrm>
            <a:off x="1733428" y="2849028"/>
            <a:ext cx="1733509" cy="2623071"/>
          </a:xfrm>
          <a:custGeom>
            <a:avLst/>
            <a:gdLst/>
            <a:ahLst/>
            <a:cxnLst/>
            <a:rect l="l" t="t" r="r" b="b"/>
            <a:pathLst>
              <a:path w="1274678" h="2804057">
                <a:moveTo>
                  <a:pt x="0" y="0"/>
                </a:moveTo>
                <a:lnTo>
                  <a:pt x="1274678" y="0"/>
                </a:lnTo>
                <a:lnTo>
                  <a:pt x="1274678" y="2804058"/>
                </a:lnTo>
                <a:lnTo>
                  <a:pt x="0" y="280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FCE44F-1233-41E6-AF06-79F8165D6FD9}"/>
              </a:ext>
            </a:extLst>
          </p:cNvPr>
          <p:cNvGrpSpPr/>
          <p:nvPr/>
        </p:nvGrpSpPr>
        <p:grpSpPr>
          <a:xfrm>
            <a:off x="661873" y="2183829"/>
            <a:ext cx="4342661" cy="3777061"/>
            <a:chOff x="661873" y="2204905"/>
            <a:chExt cx="4342661" cy="37770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22FDA5-F3E4-41D2-8BF4-ABAFE5D007EC}"/>
                </a:ext>
              </a:extLst>
            </p:cNvPr>
            <p:cNvCxnSpPr>
              <a:cxnSpLocks/>
            </p:cNvCxnSpPr>
            <p:nvPr/>
          </p:nvCxnSpPr>
          <p:spPr>
            <a:xfrm>
              <a:off x="5004534" y="2204905"/>
              <a:ext cx="0" cy="739293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DE5C8E-80A5-4F98-9665-146F64E7531B}"/>
                </a:ext>
              </a:extLst>
            </p:cNvPr>
            <p:cNvSpPr/>
            <p:nvPr/>
          </p:nvSpPr>
          <p:spPr>
            <a:xfrm>
              <a:off x="661873" y="2552966"/>
              <a:ext cx="3809991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B391FF-AD11-4582-A69F-5A02E4F474D7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>
              <a:off x="2566869" y="2574551"/>
              <a:ext cx="0" cy="3407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1B83AE-BDC5-49F4-B975-767F25ABF5F3}"/>
                </a:ext>
              </a:extLst>
            </p:cNvPr>
            <p:cNvCxnSpPr>
              <a:cxnSpLocks/>
              <a:stCxn id="27" idx="1"/>
              <a:endCxn id="27" idx="3"/>
            </p:cNvCxnSpPr>
            <p:nvPr/>
          </p:nvCxnSpPr>
          <p:spPr>
            <a:xfrm>
              <a:off x="661873" y="4267466"/>
              <a:ext cx="38099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904745-840A-413C-AB21-C4D3168F05D6}"/>
                </a:ext>
              </a:extLst>
            </p:cNvPr>
            <p:cNvCxnSpPr>
              <a:cxnSpLocks/>
            </p:cNvCxnSpPr>
            <p:nvPr/>
          </p:nvCxnSpPr>
          <p:spPr>
            <a:xfrm>
              <a:off x="661873" y="2552966"/>
              <a:ext cx="3809991" cy="3429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AD7287-092A-4084-A8E3-7E1F8B35F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873" y="2574551"/>
              <a:ext cx="3809992" cy="34074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226CCCF-0121-45AF-B6E4-7AB606E5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3" b="100000" l="0" r="93036">
                        <a14:foregroundMark x1="38440" y1="80417" x2="38440" y2="80417"/>
                        <a14:foregroundMark x1="49721" y1="83949" x2="49721" y2="83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93" y="2183829"/>
            <a:ext cx="4377307" cy="3798137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88CF7BB-FD79-4E8B-8017-1E6A37538022}"/>
              </a:ext>
            </a:extLst>
          </p:cNvPr>
          <p:cNvGrpSpPr/>
          <p:nvPr/>
        </p:nvGrpSpPr>
        <p:grpSpPr>
          <a:xfrm>
            <a:off x="6636374" y="3092551"/>
            <a:ext cx="4585454" cy="2402053"/>
            <a:chOff x="3593556" y="3717627"/>
            <a:chExt cx="4727230" cy="3102817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616F30DC-D976-4932-97D1-FECA08041094}"/>
                </a:ext>
              </a:extLst>
            </p:cNvPr>
            <p:cNvSpPr/>
            <p:nvPr/>
          </p:nvSpPr>
          <p:spPr>
            <a:xfrm rot="-164026">
              <a:off x="3593556" y="3717627"/>
              <a:ext cx="2854598" cy="2851746"/>
            </a:xfrm>
            <a:custGeom>
              <a:avLst/>
              <a:gdLst/>
              <a:ahLst/>
              <a:cxnLst/>
              <a:rect l="l" t="t" r="r" b="b"/>
              <a:pathLst>
                <a:path w="2854598" h="2851746">
                  <a:moveTo>
                    <a:pt x="0" y="0"/>
                  </a:moveTo>
                  <a:lnTo>
                    <a:pt x="2854598" y="0"/>
                  </a:lnTo>
                  <a:lnTo>
                    <a:pt x="2854598" y="2851746"/>
                  </a:lnTo>
                  <a:lnTo>
                    <a:pt x="0" y="285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8DFB1AAA-9215-406B-B0C0-3479DC9632B5}"/>
                </a:ext>
              </a:extLst>
            </p:cNvPr>
            <p:cNvSpPr/>
            <p:nvPr/>
          </p:nvSpPr>
          <p:spPr>
            <a:xfrm rot="-102514">
              <a:off x="5466188" y="3968698"/>
              <a:ext cx="2854598" cy="2851746"/>
            </a:xfrm>
            <a:custGeom>
              <a:avLst/>
              <a:gdLst/>
              <a:ahLst/>
              <a:cxnLst/>
              <a:rect l="l" t="t" r="r" b="b"/>
              <a:pathLst>
                <a:path w="2854598" h="2851746">
                  <a:moveTo>
                    <a:pt x="0" y="0"/>
                  </a:moveTo>
                  <a:lnTo>
                    <a:pt x="2854597" y="0"/>
                  </a:lnTo>
                  <a:lnTo>
                    <a:pt x="2854597" y="2851746"/>
                  </a:lnTo>
                  <a:lnTo>
                    <a:pt x="0" y="285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69481BF5-140C-4BDC-A17D-1B9FDDA38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777" y="2344210"/>
            <a:ext cx="5921529" cy="37818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CABA087-7896-45AF-9375-ED2EC8BACD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6873" y="2355445"/>
            <a:ext cx="5915263" cy="3781889"/>
          </a:xfrm>
          <a:prstGeom prst="rect">
            <a:avLst/>
          </a:prstGeom>
        </p:spPr>
      </p:pic>
      <p:sp>
        <p:nvSpPr>
          <p:cNvPr id="120" name="Freeform 8">
            <a:extLst>
              <a:ext uri="{FF2B5EF4-FFF2-40B4-BE49-F238E27FC236}">
                <a16:creationId xmlns:a16="http://schemas.microsoft.com/office/drawing/2014/main" id="{EF1D2DD3-7C0B-4357-B917-81FCF8906FD4}"/>
              </a:ext>
            </a:extLst>
          </p:cNvPr>
          <p:cNvSpPr/>
          <p:nvPr/>
        </p:nvSpPr>
        <p:spPr>
          <a:xfrm>
            <a:off x="13987622" y="2840762"/>
            <a:ext cx="1733509" cy="2623071"/>
          </a:xfrm>
          <a:custGeom>
            <a:avLst/>
            <a:gdLst/>
            <a:ahLst/>
            <a:cxnLst/>
            <a:rect l="l" t="t" r="r" b="b"/>
            <a:pathLst>
              <a:path w="1274678" h="2804057">
                <a:moveTo>
                  <a:pt x="0" y="0"/>
                </a:moveTo>
                <a:lnTo>
                  <a:pt x="1274678" y="0"/>
                </a:lnTo>
                <a:lnTo>
                  <a:pt x="1274678" y="2804058"/>
                </a:lnTo>
                <a:lnTo>
                  <a:pt x="0" y="280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23DEEC-1AB0-455C-A895-8B9CC19CD41C}"/>
              </a:ext>
            </a:extLst>
          </p:cNvPr>
          <p:cNvGrpSpPr/>
          <p:nvPr/>
        </p:nvGrpSpPr>
        <p:grpSpPr>
          <a:xfrm>
            <a:off x="12833802" y="2531442"/>
            <a:ext cx="3829932" cy="3555402"/>
            <a:chOff x="12833802" y="2531442"/>
            <a:chExt cx="3829932" cy="355540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DB8045B-67C0-4C83-BFE2-31B8B0E0AE9A}"/>
                </a:ext>
              </a:extLst>
            </p:cNvPr>
            <p:cNvSpPr/>
            <p:nvPr/>
          </p:nvSpPr>
          <p:spPr>
            <a:xfrm>
              <a:off x="12833802" y="2531446"/>
              <a:ext cx="3829929" cy="35553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836B4D7-9A33-4431-9EF1-F368069E0EA3}"/>
                </a:ext>
              </a:extLst>
            </p:cNvPr>
            <p:cNvCxnSpPr>
              <a:cxnSpLocks/>
            </p:cNvCxnSpPr>
            <p:nvPr/>
          </p:nvCxnSpPr>
          <p:spPr>
            <a:xfrm>
              <a:off x="14097000" y="2531443"/>
              <a:ext cx="0" cy="35554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F26E1CC-18A3-4BB0-BAD2-433E2A6A2564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0" y="2531442"/>
              <a:ext cx="0" cy="3555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C9FCC7-6D84-4809-8577-1256D01AC438}"/>
                </a:ext>
              </a:extLst>
            </p:cNvPr>
            <p:cNvCxnSpPr>
              <a:cxnSpLocks/>
            </p:cNvCxnSpPr>
            <p:nvPr/>
          </p:nvCxnSpPr>
          <p:spPr>
            <a:xfrm>
              <a:off x="12833802" y="3695700"/>
              <a:ext cx="3829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4EAAEED-38FD-4948-AC65-A7FFD3928EAF}"/>
                </a:ext>
              </a:extLst>
            </p:cNvPr>
            <p:cNvCxnSpPr>
              <a:cxnSpLocks/>
            </p:cNvCxnSpPr>
            <p:nvPr/>
          </p:nvCxnSpPr>
          <p:spPr>
            <a:xfrm>
              <a:off x="12833802" y="4914900"/>
              <a:ext cx="3829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97EDDB3-F7EB-4827-A3EE-CC9F7176B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2126" y1="51356" x2="12126" y2="51356"/>
                        <a14:foregroundMark x1="78583" y1="58644" x2="78583" y2="58644"/>
                        <a14:foregroundMark x1="53071" y1="29153" x2="53071" y2="29153"/>
                        <a14:foregroundMark x1="55591" y1="76102" x2="55591" y2="761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4261" y="2510667"/>
            <a:ext cx="3871296" cy="359695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5F64B0F-ED9A-4076-94C3-06B81697D5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617" y="5769275"/>
            <a:ext cx="3535986" cy="213988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DB4F91A-48B7-43AB-BA08-5E44565392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451" y="5807747"/>
            <a:ext cx="3438442" cy="213988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874E57B-F974-4A91-BB0B-DC0299BEE8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80245" y="5837088"/>
            <a:ext cx="3377477" cy="213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/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1F7FF37-D410-4BDF-913D-6B123552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55" y="7167729"/>
                <a:ext cx="1733510" cy="24933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/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711F68D-A130-411F-AECC-001DCC06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45" y="7090231"/>
                <a:ext cx="1733510" cy="24933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/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4147C6E-55F8-49DE-A24D-2BF8DC12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90" y="6972300"/>
                <a:ext cx="1733510" cy="24933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7" grpId="0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F043A6E-E6D7-47C5-BC81-4733412E21DF}"/>
              </a:ext>
            </a:extLst>
          </p:cNvPr>
          <p:cNvGrpSpPr/>
          <p:nvPr/>
        </p:nvGrpSpPr>
        <p:grpSpPr>
          <a:xfrm>
            <a:off x="0" y="-11235"/>
            <a:ext cx="18288000" cy="10252515"/>
            <a:chOff x="0" y="-11235"/>
            <a:chExt cx="18288000" cy="10252515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C1EEF7C2-79CF-47CE-8204-B8271CE3E6B4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E87A4DDE-C323-4217-B541-4BE7801DE957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94591F35-F10A-4483-9EE3-321F4B7AC7F9}"/>
                  </a:ext>
                </a:extLst>
              </p:cNvPr>
              <p:cNvSpPr/>
              <p:nvPr/>
            </p:nvSpPr>
            <p:spPr>
              <a:xfrm>
                <a:off x="44607" y="93656"/>
                <a:ext cx="4490790" cy="2179984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822F7D54-688F-40A8-A5F0-A6FFC906AE6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0FC110-FA00-43DE-B2F5-42FC95D2C6ED}"/>
              </a:ext>
            </a:extLst>
          </p:cNvPr>
          <p:cNvGrpSpPr/>
          <p:nvPr/>
        </p:nvGrpSpPr>
        <p:grpSpPr>
          <a:xfrm>
            <a:off x="684844" y="791773"/>
            <a:ext cx="4451576" cy="1494528"/>
            <a:chOff x="425223" y="334805"/>
            <a:chExt cx="4451576" cy="14945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A9F6CB-DA04-471E-8904-620099A11F75}"/>
                </a:ext>
              </a:extLst>
            </p:cNvPr>
            <p:cNvGrpSpPr/>
            <p:nvPr/>
          </p:nvGrpSpPr>
          <p:grpSpPr>
            <a:xfrm>
              <a:off x="1162290" y="373438"/>
              <a:ext cx="3714509" cy="1455895"/>
              <a:chOff x="2387078" y="876363"/>
              <a:chExt cx="3714509" cy="145589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93CE61D-B39D-47F9-B3DF-8997BFF14641}"/>
                  </a:ext>
                </a:extLst>
              </p:cNvPr>
              <p:cNvSpPr/>
              <p:nvPr/>
            </p:nvSpPr>
            <p:spPr>
              <a:xfrm>
                <a:off x="2387078" y="876363"/>
                <a:ext cx="371450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C958D7-D3D7-4D31-A303-F96683145E5F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2912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232D14-5ED4-49F1-A598-0951E913F50D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C5958D-4D22-45B5-AB4C-B9E0008ACF22}"/>
              </a:ext>
            </a:extLst>
          </p:cNvPr>
          <p:cNvGrpSpPr/>
          <p:nvPr/>
        </p:nvGrpSpPr>
        <p:grpSpPr>
          <a:xfrm>
            <a:off x="923640" y="3664163"/>
            <a:ext cx="6606299" cy="2806526"/>
            <a:chOff x="2156983" y="5857746"/>
            <a:chExt cx="6131642" cy="1823559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DAC7B27-9B7F-4343-B406-4147A2360008}"/>
                </a:ext>
              </a:extLst>
            </p:cNvPr>
            <p:cNvSpPr/>
            <p:nvPr/>
          </p:nvSpPr>
          <p:spPr>
            <a:xfrm>
              <a:off x="4038425" y="5857746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E8705AA0-CA67-40C2-847B-A0832C14F44A}"/>
                </a:ext>
              </a:extLst>
            </p:cNvPr>
            <p:cNvSpPr/>
            <p:nvPr/>
          </p:nvSpPr>
          <p:spPr>
            <a:xfrm>
              <a:off x="2156983" y="6128050"/>
              <a:ext cx="4250200" cy="1553255"/>
            </a:xfrm>
            <a:custGeom>
              <a:avLst/>
              <a:gdLst/>
              <a:ahLst/>
              <a:cxnLst/>
              <a:rect l="l" t="t" r="r" b="b"/>
              <a:pathLst>
                <a:path w="4250200" h="1553255">
                  <a:moveTo>
                    <a:pt x="0" y="0"/>
                  </a:moveTo>
                  <a:lnTo>
                    <a:pt x="4250200" y="0"/>
                  </a:lnTo>
                  <a:lnTo>
                    <a:pt x="4250200" y="1553255"/>
                  </a:lnTo>
                  <a:lnTo>
                    <a:pt x="0" y="15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5B45B7-B575-4CF1-AECA-0EEF7EE3DB71}"/>
              </a:ext>
            </a:extLst>
          </p:cNvPr>
          <p:cNvSpPr/>
          <p:nvPr/>
        </p:nvSpPr>
        <p:spPr>
          <a:xfrm>
            <a:off x="668802" y="2664259"/>
            <a:ext cx="7125751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/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27349-903B-4EA4-BBEA-83A37F24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4" y="3518886"/>
                <a:ext cx="7713769" cy="2494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3265784-5DE6-42FE-A185-14C71CE966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9258" y="3002408"/>
            <a:ext cx="5331228" cy="39365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9EDE74B-5F0A-46F0-9441-81F3DFE347C2}"/>
              </a:ext>
            </a:extLst>
          </p:cNvPr>
          <p:cNvSpPr/>
          <p:nvPr/>
        </p:nvSpPr>
        <p:spPr>
          <a:xfrm>
            <a:off x="8029354" y="2658243"/>
            <a:ext cx="9649046" cy="4612841"/>
          </a:xfrm>
          <a:prstGeom prst="roundRect">
            <a:avLst/>
          </a:prstGeom>
          <a:solidFill>
            <a:srgbClr val="C4489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/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/>
                      </m:f>
                      <m:r>
                        <a:rPr lang="en-US" sz="8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80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DB5DB4-BC25-449F-A95B-9C3B3A36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356" y="3407029"/>
                <a:ext cx="9894644" cy="24943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121" r:id="rId2" imgW="1615320" imgH="1181160"/>
        </mc:Choice>
        <mc:Fallback>
          <p:control r:id="rId2" imgW="1615320" imgH="118116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28677" y="3664164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2" r:id="rId3" imgW="1615320" imgH="1181160"/>
        </mc:Choice>
        <mc:Fallback>
          <p:control r:id="rId3" imgW="1615320" imgH="118116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2919" y="5123630"/>
                  <a:ext cx="1613095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3" r:id="rId4" imgW="1257480" imgH="1181160"/>
        </mc:Choice>
        <mc:Fallback>
          <p:control r:id="rId4" imgW="1257480" imgH="1181160">
            <p:pic>
              <p:nvPicPr>
                <p:cNvPr id="36" name="TextBox2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0783" y="3439142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4" r:id="rId5" imgW="1257480" imgH="1181160"/>
        </mc:Choice>
        <mc:Fallback>
          <p:control r:id="rId5" imgW="1257480" imgH="1181160">
            <p:pic>
              <p:nvPicPr>
                <p:cNvPr id="38" name="TextBox4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95287" y="3407029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5" r:id="rId6" imgW="1257480" imgH="1181160"/>
        </mc:Choice>
        <mc:Fallback>
          <p:control r:id="rId6" imgW="1257480" imgH="1181160">
            <p:pic>
              <p:nvPicPr>
                <p:cNvPr id="43" name="TextBox5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30781" y="5009111"/>
                  <a:ext cx="1256018" cy="117698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325992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D0F2B3-1146-40AA-A23F-68DA4455F57D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0647DEC-B5A0-493B-9873-67438E2D9D01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7E76F0-6592-4E38-BE90-E1B110F1F995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4CCE78E-5526-4F24-A217-8C5368D55089}"/>
                  </a:ext>
                </a:extLst>
              </p:cNvPr>
              <p:cNvSpPr/>
              <p:nvPr/>
            </p:nvSpPr>
            <p:spPr>
              <a:xfrm>
                <a:off x="44607" y="35094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F616C1-2F25-45ED-80D5-4F18895FF5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7092A5-FFED-4218-B510-A98E592E7A31}"/>
              </a:ext>
            </a:extLst>
          </p:cNvPr>
          <p:cNvGrpSpPr/>
          <p:nvPr/>
        </p:nvGrpSpPr>
        <p:grpSpPr>
          <a:xfrm>
            <a:off x="-633000" y="1224914"/>
            <a:ext cx="15368607" cy="1940295"/>
            <a:chOff x="-302413" y="400509"/>
            <a:chExt cx="9646379" cy="10913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0107C-CEC7-424E-A4D5-793F60CA0BA9}"/>
                </a:ext>
              </a:extLst>
            </p:cNvPr>
            <p:cNvSpPr txBox="1"/>
            <p:nvPr/>
          </p:nvSpPr>
          <p:spPr>
            <a:xfrm>
              <a:off x="-302413" y="476220"/>
              <a:ext cx="9646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b,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AFC02A-3CAB-43B8-989A-07AF6C2135A4}"/>
                </a:ext>
              </a:extLst>
            </p:cNvPr>
            <p:cNvSpPr/>
            <p:nvPr/>
          </p:nvSpPr>
          <p:spPr>
            <a:xfrm>
              <a:off x="619665" y="400509"/>
              <a:ext cx="968596" cy="749056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105号-简雅黑"/>
                  <a:cs typeface="+mn-cs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/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655978-63B5-40F8-8D0A-78909AD2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991" y="1028225"/>
                <a:ext cx="7713769" cy="2254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/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67C2A-37FD-410D-B370-1A1B320C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35" y="3792522"/>
                <a:ext cx="2667000" cy="2254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/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18 : 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24 : 6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F1FF9C-6FF1-4BD7-B785-14AFB974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53" y="3792522"/>
                <a:ext cx="3962400" cy="2253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/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4291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rgbClr val="429100"/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rgbClr val="4291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rgbClr val="4291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C8305-7BE2-4B25-9F1C-820333673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53" y="3792522"/>
                <a:ext cx="1447800" cy="2253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/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4A06BE-B6F5-40EA-A137-E275391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582" y="3820426"/>
                <a:ext cx="2667000" cy="2227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/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56 : 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42 : 14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B30F1-F84F-4368-9DB6-BC39AF3EA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3820426"/>
                <a:ext cx="4816640" cy="22279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/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731030-D6B2-42FD-B930-4D48F3B7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40" y="3819528"/>
                <a:ext cx="1447800" cy="22531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/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8E81C9-F2FB-4472-A733-42A1A21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42" y="6743700"/>
                <a:ext cx="2667000" cy="22531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/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72 : 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90 : 18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C025C-4579-4326-AAD9-6B82D9CF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0" y="6743700"/>
                <a:ext cx="4435640" cy="2253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/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4 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2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UTM Avo" panose="02040603050506020204" pitchFamily="18" charset="0"/>
                            </a:rPr>
                            <m:t>5 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72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C37326-30B7-4138-9BD7-F96A0E0A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6743700"/>
                <a:ext cx="1447800" cy="22531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00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56240D-3950-4678-AB5A-E9ED396D0BDD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AA9C6AE-3B51-4DF2-9A50-222D0704A0EC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A9287-90AC-4803-8D8E-34729F654481}"/>
                </a:ext>
              </a:extLst>
            </p:cNvPr>
            <p:cNvGrpSpPr/>
            <p:nvPr/>
          </p:nvGrpSpPr>
          <p:grpSpPr>
            <a:xfrm>
              <a:off x="129202" y="-11235"/>
              <a:ext cx="17853998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79CBBE1-4183-4A26-B85A-2CDE75066C2F}"/>
                  </a:ext>
                </a:extLst>
              </p:cNvPr>
              <p:cNvSpPr/>
              <p:nvPr/>
            </p:nvSpPr>
            <p:spPr>
              <a:xfrm>
                <a:off x="44607" y="35094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2D4D7D-730E-47A8-B005-D53AE93C01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17C3E9-F7A1-41E2-9CDA-47787EADF09D}"/>
              </a:ext>
            </a:extLst>
          </p:cNvPr>
          <p:cNvGrpSpPr/>
          <p:nvPr/>
        </p:nvGrpSpPr>
        <p:grpSpPr>
          <a:xfrm>
            <a:off x="684844" y="791773"/>
            <a:ext cx="10211756" cy="1494528"/>
            <a:chOff x="425223" y="334805"/>
            <a:chExt cx="102117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10E6B0-F40D-48E1-91BD-7D2A5B73381A}"/>
                </a:ext>
              </a:extLst>
            </p:cNvPr>
            <p:cNvGrpSpPr/>
            <p:nvPr/>
          </p:nvGrpSpPr>
          <p:grpSpPr>
            <a:xfrm>
              <a:off x="1162290" y="373438"/>
              <a:ext cx="9474689" cy="1455895"/>
              <a:chOff x="2387078" y="876363"/>
              <a:chExt cx="94746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C48E242-F83C-45B7-8045-02CC142F02EB}"/>
                  </a:ext>
                </a:extLst>
              </p:cNvPr>
              <p:cNvSpPr/>
              <p:nvPr/>
            </p:nvSpPr>
            <p:spPr>
              <a:xfrm>
                <a:off x="2387078" y="876363"/>
                <a:ext cx="94746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A94D9-8424-4DD1-9E42-E759129A440C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88081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67E933-88CA-4A4F-99BD-D578C26676A5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3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C246DB-FDE0-4110-99FD-3D67D0CB8C04}"/>
              </a:ext>
            </a:extLst>
          </p:cNvPr>
          <p:cNvSpPr txBox="1"/>
          <p:nvPr/>
        </p:nvSpPr>
        <p:spPr>
          <a:xfrm>
            <a:off x="472102" y="2371308"/>
            <a:ext cx="1716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F77D7-3553-47BA-B2F9-325259B5A340}"/>
              </a:ext>
            </a:extLst>
          </p:cNvPr>
          <p:cNvGrpSpPr/>
          <p:nvPr/>
        </p:nvGrpSpPr>
        <p:grpSpPr>
          <a:xfrm>
            <a:off x="2114471" y="3758014"/>
            <a:ext cx="5560902" cy="2775499"/>
            <a:chOff x="763698" y="3663400"/>
            <a:chExt cx="5560902" cy="27754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EC0429-1174-4200-8CA4-D01B10FBC73C}"/>
                </a:ext>
              </a:extLst>
            </p:cNvPr>
            <p:cNvSpPr/>
            <p:nvPr/>
          </p:nvSpPr>
          <p:spPr>
            <a:xfrm>
              <a:off x="763698" y="366340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/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2D3B1A-484C-4248-9E17-EF8938AD3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3797541"/>
                  <a:ext cx="2895600" cy="2493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14B8A7-8EBD-48C8-BA94-2748B7ED78F1}"/>
              </a:ext>
            </a:extLst>
          </p:cNvPr>
          <p:cNvGrpSpPr/>
          <p:nvPr/>
        </p:nvGrpSpPr>
        <p:grpSpPr>
          <a:xfrm>
            <a:off x="9469038" y="6863777"/>
            <a:ext cx="5560902" cy="2775499"/>
            <a:chOff x="9469038" y="6863777"/>
            <a:chExt cx="5560902" cy="277549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B0FC92-EDE8-415B-87C9-722FA77735A8}"/>
                </a:ext>
              </a:extLst>
            </p:cNvPr>
            <p:cNvSpPr/>
            <p:nvPr/>
          </p:nvSpPr>
          <p:spPr>
            <a:xfrm>
              <a:off x="9469038" y="6863777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/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23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6F58A92-8FEE-492E-ADD6-194EDBBAB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6963449"/>
                  <a:ext cx="2895600" cy="24933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22A7A-68F7-4BFD-86F0-43AFBECF8D22}"/>
              </a:ext>
            </a:extLst>
          </p:cNvPr>
          <p:cNvGrpSpPr/>
          <p:nvPr/>
        </p:nvGrpSpPr>
        <p:grpSpPr>
          <a:xfrm>
            <a:off x="9398322" y="3751060"/>
            <a:ext cx="5560902" cy="2775499"/>
            <a:chOff x="9398322" y="3751060"/>
            <a:chExt cx="5560902" cy="277549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391A331-98B2-4953-953B-BE7E12B1C66E}"/>
                </a:ext>
              </a:extLst>
            </p:cNvPr>
            <p:cNvSpPr/>
            <p:nvPr/>
          </p:nvSpPr>
          <p:spPr>
            <a:xfrm>
              <a:off x="9398322" y="3751060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/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651DF-8290-45AC-8A2E-B1C43DED4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200" y="3855140"/>
                  <a:ext cx="2895600" cy="24933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979EB3-A9B1-44B8-8974-57F3E6AE3C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998" y="7121700"/>
            <a:ext cx="5512326" cy="24969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EB5AA-84CE-4E18-B7F5-00376B16D57E}"/>
              </a:ext>
            </a:extLst>
          </p:cNvPr>
          <p:cNvGrpSpPr/>
          <p:nvPr/>
        </p:nvGrpSpPr>
        <p:grpSpPr>
          <a:xfrm>
            <a:off x="2136998" y="6892410"/>
            <a:ext cx="5560902" cy="2775499"/>
            <a:chOff x="2088421" y="6942952"/>
            <a:chExt cx="5560902" cy="27754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DBC8F92-B907-42C5-8FA7-BEE255043022}"/>
                </a:ext>
              </a:extLst>
            </p:cNvPr>
            <p:cNvSpPr/>
            <p:nvPr/>
          </p:nvSpPr>
          <p:spPr>
            <a:xfrm>
              <a:off x="2088421" y="6942952"/>
              <a:ext cx="5560902" cy="2775499"/>
            </a:xfrm>
            <a:prstGeom prst="roundRect">
              <a:avLst/>
            </a:prstGeom>
            <a:solidFill>
              <a:srgbClr val="E46C0A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/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8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8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8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8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EF2C2F-56C3-46AB-8C42-345277DE8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7173" y="7084045"/>
                  <a:ext cx="2895600" cy="24933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correct">
            <a:hlinkClick r:id="" action="ppaction://media"/>
            <a:extLst>
              <a:ext uri="{FF2B5EF4-FFF2-40B4-BE49-F238E27FC236}">
                <a16:creationId xmlns:a16="http://schemas.microsoft.com/office/drawing/2014/main" id="{564A788A-37CB-4D5C-BEF7-45D347A56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840583" y="1942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7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23C425-CE51-40D0-83CD-B89D3439C9E1}"/>
              </a:ext>
            </a:extLst>
          </p:cNvPr>
          <p:cNvGrpSpPr/>
          <p:nvPr/>
        </p:nvGrpSpPr>
        <p:grpSpPr>
          <a:xfrm>
            <a:off x="0" y="-30079"/>
            <a:ext cx="18288000" cy="10252515"/>
            <a:chOff x="0" y="-11235"/>
            <a:chExt cx="18288000" cy="102525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392A148-4A6D-4612-9654-B84A6C3FB31B}"/>
                </a:ext>
              </a:extLst>
            </p:cNvPr>
            <p:cNvSpPr/>
            <p:nvPr/>
          </p:nvSpPr>
          <p:spPr>
            <a:xfrm>
              <a:off x="0" y="0"/>
              <a:ext cx="18288000" cy="10241280"/>
            </a:xfrm>
            <a:custGeom>
              <a:avLst/>
              <a:gdLst/>
              <a:ahLst/>
              <a:cxnLst/>
              <a:rect l="l" t="t" r="r" b="b"/>
              <a:pathLst>
                <a:path w="18288000" h="10241280">
                  <a:moveTo>
                    <a:pt x="0" y="0"/>
                  </a:moveTo>
                  <a:lnTo>
                    <a:pt x="18288000" y="0"/>
                  </a:lnTo>
                  <a:lnTo>
                    <a:pt x="18288000" y="10241280"/>
                  </a:lnTo>
                  <a:lnTo>
                    <a:pt x="0" y="10241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88196F-C14D-4D66-B570-92D64231DDB0}"/>
                </a:ext>
              </a:extLst>
            </p:cNvPr>
            <p:cNvGrpSpPr/>
            <p:nvPr/>
          </p:nvGrpSpPr>
          <p:grpSpPr>
            <a:xfrm>
              <a:off x="129203" y="-11235"/>
              <a:ext cx="17853997" cy="9955335"/>
              <a:chOff x="0" y="-38100"/>
              <a:chExt cx="4535397" cy="2382187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D411791-B780-4C4D-AD93-20361A83E495}"/>
                  </a:ext>
                </a:extLst>
              </p:cNvPr>
              <p:cNvSpPr/>
              <p:nvPr/>
            </p:nvSpPr>
            <p:spPr>
              <a:xfrm>
                <a:off x="44607" y="14682"/>
                <a:ext cx="4490790" cy="2295268"/>
              </a:xfrm>
              <a:custGeom>
                <a:avLst/>
                <a:gdLst/>
                <a:ahLst/>
                <a:cxnLst/>
                <a:rect l="l" t="t" r="r" b="b"/>
                <a:pathLst>
                  <a:path w="4535397" h="2344088">
                    <a:moveTo>
                      <a:pt x="43160" y="0"/>
                    </a:moveTo>
                    <a:lnTo>
                      <a:pt x="4492237" y="0"/>
                    </a:lnTo>
                    <a:cubicBezTo>
                      <a:pt x="4503684" y="0"/>
                      <a:pt x="4514662" y="4547"/>
                      <a:pt x="4522756" y="12641"/>
                    </a:cubicBezTo>
                    <a:cubicBezTo>
                      <a:pt x="4530850" y="20735"/>
                      <a:pt x="4535397" y="31713"/>
                      <a:pt x="4535397" y="43160"/>
                    </a:cubicBezTo>
                    <a:lnTo>
                      <a:pt x="4535397" y="2300928"/>
                    </a:lnTo>
                    <a:cubicBezTo>
                      <a:pt x="4535397" y="2324764"/>
                      <a:pt x="4516074" y="2344088"/>
                      <a:pt x="4492237" y="2344088"/>
                    </a:cubicBezTo>
                    <a:lnTo>
                      <a:pt x="43160" y="2344088"/>
                    </a:lnTo>
                    <a:cubicBezTo>
                      <a:pt x="31713" y="2344088"/>
                      <a:pt x="20735" y="2339540"/>
                      <a:pt x="12641" y="2331446"/>
                    </a:cubicBezTo>
                    <a:cubicBezTo>
                      <a:pt x="4547" y="2323352"/>
                      <a:pt x="0" y="2312375"/>
                      <a:pt x="0" y="2300928"/>
                    </a:cubicBezTo>
                    <a:lnTo>
                      <a:pt x="0" y="43160"/>
                    </a:lnTo>
                    <a:cubicBezTo>
                      <a:pt x="0" y="31713"/>
                      <a:pt x="4547" y="20735"/>
                      <a:pt x="12641" y="12641"/>
                    </a:cubicBezTo>
                    <a:cubicBezTo>
                      <a:pt x="20735" y="4547"/>
                      <a:pt x="31713" y="0"/>
                      <a:pt x="43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9DAD44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75F7C-4A24-4B2A-B13B-7122AD63C03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535397" cy="2382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589781-92BD-4834-8EF5-CDA563F479B2}"/>
              </a:ext>
            </a:extLst>
          </p:cNvPr>
          <p:cNvGrpSpPr/>
          <p:nvPr/>
        </p:nvGrpSpPr>
        <p:grpSpPr>
          <a:xfrm>
            <a:off x="684844" y="342900"/>
            <a:ext cx="10211756" cy="1494528"/>
            <a:chOff x="425223" y="334805"/>
            <a:chExt cx="10211756" cy="1494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3FE846-A60D-4EA8-9A34-47F84B88614C}"/>
                </a:ext>
              </a:extLst>
            </p:cNvPr>
            <p:cNvGrpSpPr/>
            <p:nvPr/>
          </p:nvGrpSpPr>
          <p:grpSpPr>
            <a:xfrm>
              <a:off x="1162290" y="373438"/>
              <a:ext cx="9474689" cy="1455895"/>
              <a:chOff x="2387078" y="876363"/>
              <a:chExt cx="9474689" cy="145589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7E620B6-C897-4C7B-9AEF-5B602DB0ABEC}"/>
                  </a:ext>
                </a:extLst>
              </p:cNvPr>
              <p:cNvSpPr/>
              <p:nvPr/>
            </p:nvSpPr>
            <p:spPr>
              <a:xfrm>
                <a:off x="2387078" y="876363"/>
                <a:ext cx="9474689" cy="145589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42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E2EB28-7A6E-44AA-A9B1-41BC83C16557}"/>
                  </a:ext>
                </a:extLst>
              </p:cNvPr>
              <p:cNvSpPr txBox="1"/>
              <p:nvPr/>
            </p:nvSpPr>
            <p:spPr>
              <a:xfrm>
                <a:off x="3053588" y="1076398"/>
                <a:ext cx="88081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60FF2B-B331-4D78-AAE5-CBFDE1890E00}"/>
                </a:ext>
              </a:extLst>
            </p:cNvPr>
            <p:cNvSpPr/>
            <p:nvPr/>
          </p:nvSpPr>
          <p:spPr>
            <a:xfrm>
              <a:off x="425223" y="334805"/>
              <a:ext cx="1555977" cy="1455895"/>
            </a:xfrm>
            <a:prstGeom prst="ellipse">
              <a:avLst/>
            </a:prstGeom>
            <a:solidFill>
              <a:srgbClr val="42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FFFF"/>
                  </a:solidFill>
                  <a:latin typeface="Arial"/>
                  <a:ea typeface="字魂105号-简雅黑"/>
                </a:rPr>
                <a:t>3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2662D8-075A-40F3-9BD5-D03ADD13B70F}"/>
              </a:ext>
            </a:extLst>
          </p:cNvPr>
          <p:cNvGrpSpPr/>
          <p:nvPr/>
        </p:nvGrpSpPr>
        <p:grpSpPr>
          <a:xfrm>
            <a:off x="304800" y="1794726"/>
            <a:ext cx="17678398" cy="1826253"/>
            <a:chOff x="472101" y="2053160"/>
            <a:chExt cx="17168198" cy="1826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9346E4-9FB1-4B8A-9690-58761F6994E8}"/>
                </a:ext>
              </a:extLst>
            </p:cNvPr>
            <p:cNvSpPr txBox="1"/>
            <p:nvPr/>
          </p:nvSpPr>
          <p:spPr>
            <a:xfrm>
              <a:off x="472101" y="2371308"/>
              <a:ext cx="1716819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b,    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  <a:r>
                <a:rPr lang="vi-VN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ới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AA1943-4D5B-454D-A0BA-A69BE4CFAE72}"/>
                    </a:ext>
                  </a:extLst>
                </p:cNvPr>
                <p:cNvSpPr txBox="1"/>
                <p:nvPr/>
              </p:nvSpPr>
              <p:spPr>
                <a:xfrm>
                  <a:off x="716247" y="2053160"/>
                  <a:ext cx="1555978" cy="1533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FF0000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FF0000"/>
                                </a:solidFill>
                                <a:latin typeface="UTM Avo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AA1943-4D5B-454D-A0BA-A69BE4CFA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47" y="2053160"/>
                  <a:ext cx="1555978" cy="15336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123995E-B4C8-4B64-B24C-9E9A49C712A3}"/>
              </a:ext>
            </a:extLst>
          </p:cNvPr>
          <p:cNvGrpSpPr/>
          <p:nvPr/>
        </p:nvGrpSpPr>
        <p:grpSpPr>
          <a:xfrm>
            <a:off x="1224936" y="3413923"/>
            <a:ext cx="6137817" cy="3008625"/>
            <a:chOff x="1224936" y="3413923"/>
            <a:chExt cx="6137817" cy="3008625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D5590C24-2F67-4DB8-AB01-64347E1D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3249" y="3413923"/>
              <a:ext cx="4819504" cy="3008625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08023603-8436-4770-8A91-52339470E80E}"/>
                </a:ext>
              </a:extLst>
            </p:cNvPr>
            <p:cNvSpPr txBox="1"/>
            <p:nvPr/>
          </p:nvSpPr>
          <p:spPr>
            <a:xfrm>
              <a:off x="1224936" y="3759801"/>
              <a:ext cx="1726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C40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9DBA510-A9A7-48B9-9CAA-3BB568175F73}"/>
              </a:ext>
            </a:extLst>
          </p:cNvPr>
          <p:cNvGrpSpPr/>
          <p:nvPr/>
        </p:nvGrpSpPr>
        <p:grpSpPr>
          <a:xfrm>
            <a:off x="8192716" y="3356053"/>
            <a:ext cx="6285285" cy="3042585"/>
            <a:chOff x="8192716" y="3356053"/>
            <a:chExt cx="6285285" cy="3042585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F10AA722-2CD9-4E4C-AC12-57238684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96385" y="3356053"/>
              <a:ext cx="4881616" cy="3042585"/>
            </a:xfrm>
            <a:prstGeom prst="rect">
              <a:avLst/>
            </a:prstGeom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0AAC9AB-5BE0-430F-A833-9A231353E4EC}"/>
                </a:ext>
              </a:extLst>
            </p:cNvPr>
            <p:cNvSpPr txBox="1"/>
            <p:nvPr/>
          </p:nvSpPr>
          <p:spPr>
            <a:xfrm>
              <a:off x="8192716" y="3686674"/>
              <a:ext cx="1726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C40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A062E4F-1962-4CA3-86F4-5E988BDB2A17}"/>
              </a:ext>
            </a:extLst>
          </p:cNvPr>
          <p:cNvGrpSpPr/>
          <p:nvPr/>
        </p:nvGrpSpPr>
        <p:grpSpPr>
          <a:xfrm>
            <a:off x="1224935" y="6553894"/>
            <a:ext cx="6199930" cy="3108193"/>
            <a:chOff x="1224935" y="6553894"/>
            <a:chExt cx="6199930" cy="3108193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D90BF9EF-D3ED-4EBD-B807-E6AC0876C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43249" y="6619502"/>
              <a:ext cx="4881616" cy="3042585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380B2BC-186F-47DA-95FD-E986EF30DFD2}"/>
                </a:ext>
              </a:extLst>
            </p:cNvPr>
            <p:cNvSpPr txBox="1"/>
            <p:nvPr/>
          </p:nvSpPr>
          <p:spPr>
            <a:xfrm>
              <a:off x="1224935" y="6553894"/>
              <a:ext cx="1726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C40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1234B38-3421-4AF9-AF39-102F56BE2181}"/>
              </a:ext>
            </a:extLst>
          </p:cNvPr>
          <p:cNvGrpSpPr/>
          <p:nvPr/>
        </p:nvGrpSpPr>
        <p:grpSpPr>
          <a:xfrm>
            <a:off x="8333004" y="6567122"/>
            <a:ext cx="6140182" cy="3080603"/>
            <a:chOff x="8333004" y="6567122"/>
            <a:chExt cx="6140182" cy="3080603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F46D92C-E291-4BB7-8674-5699DE20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96385" y="6600326"/>
              <a:ext cx="4876801" cy="3047399"/>
            </a:xfrm>
            <a:prstGeom prst="rect">
              <a:avLst/>
            </a:prstGeom>
          </p:spPr>
        </p:pic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573B823-21F4-4E98-888F-64626BC77F90}"/>
                </a:ext>
              </a:extLst>
            </p:cNvPr>
            <p:cNvSpPr txBox="1"/>
            <p:nvPr/>
          </p:nvSpPr>
          <p:spPr>
            <a:xfrm>
              <a:off x="8333004" y="6567122"/>
              <a:ext cx="1726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C40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pic>
        <p:nvPicPr>
          <p:cNvPr id="186" name="correct">
            <a:hlinkClick r:id="" action="ppaction://media"/>
            <a:extLst>
              <a:ext uri="{FF2B5EF4-FFF2-40B4-BE49-F238E27FC236}">
                <a16:creationId xmlns:a16="http://schemas.microsoft.com/office/drawing/2014/main" id="{DBD739AD-0641-4E1F-B3DC-EBE489C8C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153710" y="161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2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4250</TotalTime>
  <Words>207</Words>
  <Application>Microsoft Macintosh PowerPoint</Application>
  <PresentationFormat>Custom</PresentationFormat>
  <Paragraphs>48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 Math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Microsoft Office User</cp:lastModifiedBy>
  <cp:revision>96</cp:revision>
  <dcterms:created xsi:type="dcterms:W3CDTF">2006-08-16T00:00:00Z</dcterms:created>
  <dcterms:modified xsi:type="dcterms:W3CDTF">2025-09-07T09:23:54Z</dcterms:modified>
  <cp:category>9Slide.vn</cp:category>
  <dc:identifier>DAGHSpGC-_Q</dc:identifier>
</cp:coreProperties>
</file>