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23"/>
  </p:notesMasterIdLst>
  <p:sldIdLst>
    <p:sldId id="2642" r:id="rId4"/>
    <p:sldId id="614" r:id="rId5"/>
    <p:sldId id="496" r:id="rId6"/>
    <p:sldId id="395" r:id="rId7"/>
    <p:sldId id="615" r:id="rId8"/>
    <p:sldId id="620" r:id="rId9"/>
    <p:sldId id="515" r:id="rId10"/>
    <p:sldId id="619" r:id="rId11"/>
    <p:sldId id="486" r:id="rId12"/>
    <p:sldId id="623" r:id="rId13"/>
    <p:sldId id="624" r:id="rId14"/>
    <p:sldId id="520" r:id="rId15"/>
    <p:sldId id="609" r:id="rId16"/>
    <p:sldId id="626" r:id="rId17"/>
    <p:sldId id="627" r:id="rId18"/>
    <p:sldId id="561" r:id="rId19"/>
    <p:sldId id="562" r:id="rId20"/>
    <p:sldId id="301"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1633" autoAdjust="0"/>
  </p:normalViewPr>
  <p:slideViewPr>
    <p:cSldViewPr snapToGrid="0">
      <p:cViewPr varScale="1">
        <p:scale>
          <a:sx n="88" d="100"/>
          <a:sy n="88" d="100"/>
        </p:scale>
        <p:origin x="1520" y="192"/>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9/7/25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yFZOHB1_x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 </a:t>
            </a:r>
            <a:r>
              <a:rPr lang="vi-VN" sz="1200" kern="1200">
                <a:solidFill>
                  <a:schemeClr val="tx1"/>
                </a:solidFill>
                <a:effectLst/>
                <a:latin typeface="+mn-lt"/>
                <a:ea typeface="+mn-ea"/>
                <a:cs typeface="+mn-cs"/>
              </a:rPr>
              <a:t>GV cho HS xem video mở rộng về những anh hùng nhỏ tuổi của đất nước:</a:t>
            </a:r>
            <a:r>
              <a:rPr lang="en-US" sz="1200" kern="1200">
                <a:solidFill>
                  <a:schemeClr val="tx1"/>
                </a:solidFill>
                <a:effectLst/>
                <a:latin typeface="+mn-lt"/>
                <a:ea typeface="+mn-ea"/>
                <a:cs typeface="+mn-cs"/>
              </a:rPr>
              <a:t> (Nếu còn thời gian)</a:t>
            </a:r>
            <a:endParaRPr lang="en-US">
              <a:effectLst/>
            </a:endParaRPr>
          </a:p>
          <a:p>
            <a:r>
              <a:rPr lang="vi-VN" sz="1200" u="sng" kern="1200">
                <a:solidFill>
                  <a:schemeClr val="tx1"/>
                </a:solidFill>
                <a:effectLst/>
                <a:latin typeface="+mn-lt"/>
                <a:ea typeface="+mn-ea"/>
                <a:cs typeface="+mn-cs"/>
                <a:hlinkClick r:id="rId3"/>
              </a:rPr>
              <a:t>https://youtu.be/yFZOHB1_xd0</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14</a:t>
            </a:fld>
            <a:endParaRPr lang="en-US"/>
          </a:p>
        </p:txBody>
      </p:sp>
    </p:spTree>
    <p:extLst>
      <p:ext uri="{BB962C8B-B14F-4D97-AF65-F5344CB8AC3E}">
        <p14:creationId xmlns:p14="http://schemas.microsoft.com/office/powerpoint/2010/main" val="234594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9/7/25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9/7/25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9/7/25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9/7/25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D1EA48C-1D64-419B-94EC-BCEDB6E9EC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91845BE-4D85-4474-BFCF-A764E1FA20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30.jpeg"/><Relationship Id="rId4" Type="http://schemas.openxmlformats.org/officeDocument/2006/relationships/image" Target="../media/image5.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svg"/><Relationship Id="rId10" Type="http://schemas.openxmlformats.org/officeDocument/2006/relationships/image" Target="../media/image38.png"/><Relationship Id="rId4" Type="http://schemas.openxmlformats.org/officeDocument/2006/relationships/image" Target="../media/image33.png"/><Relationship Id="rId9"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2.png"/><Relationship Id="rId12"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7.png"/><Relationship Id="rId5" Type="http://schemas.openxmlformats.org/officeDocument/2006/relationships/image" Target="../media/image50.png"/><Relationship Id="rId15" Type="http://schemas.openxmlformats.org/officeDocument/2006/relationships/image" Target="../media/image58.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4"/>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4"/>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387EC7DB-031C-787A-7041-A4B8103A29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19032" y="327702"/>
            <a:ext cx="4973395" cy="3598754"/>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Ôn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tập</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lại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bài</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Chuẩn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bị</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bài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sau</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50" y="981075"/>
            <a:ext cx="7477126" cy="981075"/>
          </a:xfrm>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7126" h="981075" fill="none" extrusionOk="0">
                <a:moveTo>
                  <a:pt x="0" y="163515"/>
                </a:moveTo>
                <a:cubicBezTo>
                  <a:pt x="-136473" y="-11534"/>
                  <a:pt x="289516" y="-8460"/>
                  <a:pt x="676270" y="0"/>
                </a:cubicBezTo>
                <a:cubicBezTo>
                  <a:pt x="802999" y="-11367"/>
                  <a:pt x="911794" y="1775"/>
                  <a:pt x="991249" y="0"/>
                </a:cubicBezTo>
                <a:cubicBezTo>
                  <a:pt x="1064073" y="-14287"/>
                  <a:pt x="1262017" y="-73353"/>
                  <a:pt x="1428719" y="0"/>
                </a:cubicBezTo>
                <a:cubicBezTo>
                  <a:pt x="1652111" y="-7633"/>
                  <a:pt x="1808431" y="-15158"/>
                  <a:pt x="1988681" y="0"/>
                </a:cubicBezTo>
                <a:cubicBezTo>
                  <a:pt x="2168871" y="-17229"/>
                  <a:pt x="2310684" y="-2256"/>
                  <a:pt x="2426151" y="0"/>
                </a:cubicBezTo>
                <a:cubicBezTo>
                  <a:pt x="2482139" y="-27368"/>
                  <a:pt x="2678863" y="-17863"/>
                  <a:pt x="2924868" y="0"/>
                </a:cubicBezTo>
                <a:cubicBezTo>
                  <a:pt x="3146929" y="-4581"/>
                  <a:pt x="3202741" y="-7006"/>
                  <a:pt x="3301092" y="0"/>
                </a:cubicBezTo>
                <a:cubicBezTo>
                  <a:pt x="3341541" y="2621"/>
                  <a:pt x="3554937" y="49212"/>
                  <a:pt x="3799808" y="0"/>
                </a:cubicBezTo>
                <a:cubicBezTo>
                  <a:pt x="4012321" y="1878"/>
                  <a:pt x="3940802" y="-4611"/>
                  <a:pt x="4053541" y="0"/>
                </a:cubicBezTo>
                <a:cubicBezTo>
                  <a:pt x="4171686" y="1524"/>
                  <a:pt x="4201155" y="-1996"/>
                  <a:pt x="4307274" y="0"/>
                </a:cubicBezTo>
                <a:cubicBezTo>
                  <a:pt x="4553950" y="-18697"/>
                  <a:pt x="4595756" y="6535"/>
                  <a:pt x="4805990" y="0"/>
                </a:cubicBezTo>
                <a:cubicBezTo>
                  <a:pt x="5005174" y="18387"/>
                  <a:pt x="5119236" y="40901"/>
                  <a:pt x="5243461" y="0"/>
                </a:cubicBezTo>
                <a:cubicBezTo>
                  <a:pt x="5310578" y="-11553"/>
                  <a:pt x="5389634" y="828"/>
                  <a:pt x="5497193" y="0"/>
                </a:cubicBezTo>
                <a:cubicBezTo>
                  <a:pt x="5611013" y="15636"/>
                  <a:pt x="5787696" y="16475"/>
                  <a:pt x="5995910" y="0"/>
                </a:cubicBezTo>
                <a:cubicBezTo>
                  <a:pt x="6148638" y="9117"/>
                  <a:pt x="6223971" y="-4194"/>
                  <a:pt x="6310889" y="0"/>
                </a:cubicBezTo>
                <a:cubicBezTo>
                  <a:pt x="6416851" y="12524"/>
                  <a:pt x="6612945" y="38853"/>
                  <a:pt x="6800855" y="0"/>
                </a:cubicBezTo>
                <a:cubicBezTo>
                  <a:pt x="7184830" y="-8971"/>
                  <a:pt x="7441073" y="86414"/>
                  <a:pt x="7477126" y="163515"/>
                </a:cubicBezTo>
                <a:cubicBezTo>
                  <a:pt x="7468531" y="184910"/>
                  <a:pt x="7469064" y="224876"/>
                  <a:pt x="7477126" y="250410"/>
                </a:cubicBezTo>
                <a:cubicBezTo>
                  <a:pt x="7488375" y="287586"/>
                  <a:pt x="7477886" y="307534"/>
                  <a:pt x="7477126" y="350385"/>
                </a:cubicBezTo>
                <a:cubicBezTo>
                  <a:pt x="7472237" y="393334"/>
                  <a:pt x="7470574" y="410696"/>
                  <a:pt x="7477126" y="443820"/>
                </a:cubicBezTo>
                <a:cubicBezTo>
                  <a:pt x="7484043" y="478659"/>
                  <a:pt x="7458022" y="483526"/>
                  <a:pt x="7477126" y="524173"/>
                </a:cubicBezTo>
                <a:cubicBezTo>
                  <a:pt x="7495366" y="564779"/>
                  <a:pt x="7491037" y="596453"/>
                  <a:pt x="7477126" y="617608"/>
                </a:cubicBezTo>
                <a:cubicBezTo>
                  <a:pt x="7469079" y="636882"/>
                  <a:pt x="7473562" y="658795"/>
                  <a:pt x="7477126" y="691422"/>
                </a:cubicBezTo>
                <a:cubicBezTo>
                  <a:pt x="7481164" y="727648"/>
                  <a:pt x="7497384" y="760791"/>
                  <a:pt x="7477126" y="817559"/>
                </a:cubicBezTo>
                <a:cubicBezTo>
                  <a:pt x="7413235" y="955035"/>
                  <a:pt x="7229281" y="955456"/>
                  <a:pt x="6800855" y="981075"/>
                </a:cubicBezTo>
                <a:cubicBezTo>
                  <a:pt x="6709977" y="990286"/>
                  <a:pt x="6621353" y="980536"/>
                  <a:pt x="6547122" y="981075"/>
                </a:cubicBezTo>
                <a:cubicBezTo>
                  <a:pt x="6326412" y="980357"/>
                  <a:pt x="6169762" y="980769"/>
                  <a:pt x="6048406" y="981075"/>
                </a:cubicBezTo>
                <a:cubicBezTo>
                  <a:pt x="5970646" y="992849"/>
                  <a:pt x="5865453" y="989483"/>
                  <a:pt x="5733428" y="981075"/>
                </a:cubicBezTo>
                <a:cubicBezTo>
                  <a:pt x="5672703" y="954907"/>
                  <a:pt x="5471293" y="1025156"/>
                  <a:pt x="5234711" y="981075"/>
                </a:cubicBezTo>
                <a:cubicBezTo>
                  <a:pt x="5032346" y="991159"/>
                  <a:pt x="4931891" y="943894"/>
                  <a:pt x="4674749" y="981075"/>
                </a:cubicBezTo>
                <a:cubicBezTo>
                  <a:pt x="4392999" y="996705"/>
                  <a:pt x="4486804" y="978787"/>
                  <a:pt x="4359770" y="981075"/>
                </a:cubicBezTo>
                <a:cubicBezTo>
                  <a:pt x="4234492" y="973651"/>
                  <a:pt x="4137517" y="991608"/>
                  <a:pt x="3983546" y="981075"/>
                </a:cubicBezTo>
                <a:cubicBezTo>
                  <a:pt x="3821638" y="965510"/>
                  <a:pt x="3749539" y="954176"/>
                  <a:pt x="3668567" y="981075"/>
                </a:cubicBezTo>
                <a:cubicBezTo>
                  <a:pt x="3605442" y="954743"/>
                  <a:pt x="3411840" y="954825"/>
                  <a:pt x="3231097" y="981075"/>
                </a:cubicBezTo>
                <a:cubicBezTo>
                  <a:pt x="3003235" y="994184"/>
                  <a:pt x="2943681" y="985793"/>
                  <a:pt x="2671135" y="981075"/>
                </a:cubicBezTo>
                <a:cubicBezTo>
                  <a:pt x="2390397" y="986935"/>
                  <a:pt x="2517561" y="947858"/>
                  <a:pt x="2356156" y="981075"/>
                </a:cubicBezTo>
                <a:cubicBezTo>
                  <a:pt x="2206692" y="989343"/>
                  <a:pt x="2090442" y="974236"/>
                  <a:pt x="1979932" y="981075"/>
                </a:cubicBezTo>
                <a:cubicBezTo>
                  <a:pt x="1861802" y="971422"/>
                  <a:pt x="1671211" y="996541"/>
                  <a:pt x="1542461" y="981075"/>
                </a:cubicBezTo>
                <a:cubicBezTo>
                  <a:pt x="1376646" y="933479"/>
                  <a:pt x="912101" y="985294"/>
                  <a:pt x="676270" y="981075"/>
                </a:cubicBezTo>
                <a:cubicBezTo>
                  <a:pt x="382428" y="937020"/>
                  <a:pt x="58679" y="902771"/>
                  <a:pt x="0" y="817559"/>
                </a:cubicBezTo>
                <a:cubicBezTo>
                  <a:pt x="-14305" y="774118"/>
                  <a:pt x="3839" y="752172"/>
                  <a:pt x="0" y="730664"/>
                </a:cubicBezTo>
                <a:cubicBezTo>
                  <a:pt x="-6966" y="705084"/>
                  <a:pt x="3709" y="667600"/>
                  <a:pt x="0" y="650310"/>
                </a:cubicBezTo>
                <a:cubicBezTo>
                  <a:pt x="-1156" y="632487"/>
                  <a:pt x="-5605" y="604471"/>
                  <a:pt x="0" y="576497"/>
                </a:cubicBezTo>
                <a:cubicBezTo>
                  <a:pt x="11147" y="555101"/>
                  <a:pt x="-14798" y="510861"/>
                  <a:pt x="0" y="483062"/>
                </a:cubicBezTo>
                <a:cubicBezTo>
                  <a:pt x="11667" y="442371"/>
                  <a:pt x="13022" y="428308"/>
                  <a:pt x="0" y="409249"/>
                </a:cubicBezTo>
                <a:cubicBezTo>
                  <a:pt x="-9656" y="385287"/>
                  <a:pt x="17640" y="355943"/>
                  <a:pt x="0" y="315814"/>
                </a:cubicBezTo>
                <a:cubicBezTo>
                  <a:pt x="-22408" y="274458"/>
                  <a:pt x="13262" y="217787"/>
                  <a:pt x="0" y="163515"/>
                </a:cubicBezTo>
                <a:close/>
              </a:path>
              <a:path w="7477126" h="981075" stroke="0" extrusionOk="0">
                <a:moveTo>
                  <a:pt x="0" y="163515"/>
                </a:moveTo>
                <a:cubicBezTo>
                  <a:pt x="71403" y="45048"/>
                  <a:pt x="268310" y="16231"/>
                  <a:pt x="676270" y="0"/>
                </a:cubicBezTo>
                <a:cubicBezTo>
                  <a:pt x="770253" y="8433"/>
                  <a:pt x="939148" y="8813"/>
                  <a:pt x="991249" y="0"/>
                </a:cubicBezTo>
                <a:cubicBezTo>
                  <a:pt x="1073260" y="5384"/>
                  <a:pt x="1160036" y="716"/>
                  <a:pt x="1306227" y="0"/>
                </a:cubicBezTo>
                <a:cubicBezTo>
                  <a:pt x="1423314" y="15023"/>
                  <a:pt x="1583068" y="76"/>
                  <a:pt x="1804943" y="0"/>
                </a:cubicBezTo>
                <a:cubicBezTo>
                  <a:pt x="2015510" y="1255"/>
                  <a:pt x="2225618" y="994"/>
                  <a:pt x="2364905" y="0"/>
                </a:cubicBezTo>
                <a:cubicBezTo>
                  <a:pt x="2435357" y="-1135"/>
                  <a:pt x="2619248" y="19209"/>
                  <a:pt x="2802376" y="0"/>
                </a:cubicBezTo>
                <a:cubicBezTo>
                  <a:pt x="2893240" y="-6839"/>
                  <a:pt x="3082182" y="14550"/>
                  <a:pt x="3178601" y="0"/>
                </a:cubicBezTo>
                <a:cubicBezTo>
                  <a:pt x="3251986" y="8513"/>
                  <a:pt x="3376750" y="-6915"/>
                  <a:pt x="3432333" y="0"/>
                </a:cubicBezTo>
                <a:cubicBezTo>
                  <a:pt x="3524860" y="-39320"/>
                  <a:pt x="3715577" y="-41848"/>
                  <a:pt x="3869804" y="0"/>
                </a:cubicBezTo>
                <a:cubicBezTo>
                  <a:pt x="4046845" y="13794"/>
                  <a:pt x="4149272" y="16421"/>
                  <a:pt x="4307274" y="0"/>
                </a:cubicBezTo>
                <a:cubicBezTo>
                  <a:pt x="4476830" y="-4230"/>
                  <a:pt x="4472557" y="-1003"/>
                  <a:pt x="4622253" y="0"/>
                </a:cubicBezTo>
                <a:cubicBezTo>
                  <a:pt x="4773208" y="2727"/>
                  <a:pt x="4777795" y="-886"/>
                  <a:pt x="4875985" y="0"/>
                </a:cubicBezTo>
                <a:cubicBezTo>
                  <a:pt x="4983823" y="-2027"/>
                  <a:pt x="5017571" y="3010"/>
                  <a:pt x="5129718" y="0"/>
                </a:cubicBezTo>
                <a:cubicBezTo>
                  <a:pt x="5281279" y="20081"/>
                  <a:pt x="5451084" y="-56948"/>
                  <a:pt x="5689680" y="0"/>
                </a:cubicBezTo>
                <a:cubicBezTo>
                  <a:pt x="5843816" y="-7463"/>
                  <a:pt x="5976094" y="8569"/>
                  <a:pt x="6065905" y="0"/>
                </a:cubicBezTo>
                <a:cubicBezTo>
                  <a:pt x="6167955" y="3304"/>
                  <a:pt x="6248314" y="-12053"/>
                  <a:pt x="6380884" y="0"/>
                </a:cubicBezTo>
                <a:cubicBezTo>
                  <a:pt x="6486656" y="2967"/>
                  <a:pt x="6611817" y="16945"/>
                  <a:pt x="6800855" y="0"/>
                </a:cubicBezTo>
                <a:cubicBezTo>
                  <a:pt x="7202620" y="-4121"/>
                  <a:pt x="7459427" y="65636"/>
                  <a:pt x="7477126" y="163515"/>
                </a:cubicBezTo>
                <a:cubicBezTo>
                  <a:pt x="7490435" y="211911"/>
                  <a:pt x="7492990" y="233432"/>
                  <a:pt x="7477126" y="270031"/>
                </a:cubicBezTo>
                <a:cubicBezTo>
                  <a:pt x="7452585" y="311826"/>
                  <a:pt x="7473855" y="354605"/>
                  <a:pt x="7477126" y="376547"/>
                </a:cubicBezTo>
                <a:cubicBezTo>
                  <a:pt x="7483278" y="402189"/>
                  <a:pt x="7474651" y="434152"/>
                  <a:pt x="7477126" y="456901"/>
                </a:cubicBezTo>
                <a:cubicBezTo>
                  <a:pt x="7478106" y="475960"/>
                  <a:pt x="7486323" y="521428"/>
                  <a:pt x="7477126" y="556876"/>
                </a:cubicBezTo>
                <a:cubicBezTo>
                  <a:pt x="7470889" y="594292"/>
                  <a:pt x="7467877" y="607929"/>
                  <a:pt x="7477126" y="630689"/>
                </a:cubicBezTo>
                <a:cubicBezTo>
                  <a:pt x="7478118" y="653070"/>
                  <a:pt x="7488574" y="690991"/>
                  <a:pt x="7477126" y="737205"/>
                </a:cubicBezTo>
                <a:cubicBezTo>
                  <a:pt x="7463903" y="782671"/>
                  <a:pt x="7484434" y="788124"/>
                  <a:pt x="7477126" y="817559"/>
                </a:cubicBezTo>
                <a:cubicBezTo>
                  <a:pt x="7453253" y="914170"/>
                  <a:pt x="7274870" y="981048"/>
                  <a:pt x="6800855" y="981075"/>
                </a:cubicBezTo>
                <a:cubicBezTo>
                  <a:pt x="6610457" y="1003176"/>
                  <a:pt x="6517678" y="967178"/>
                  <a:pt x="6363385" y="981075"/>
                </a:cubicBezTo>
                <a:cubicBezTo>
                  <a:pt x="6203718" y="984487"/>
                  <a:pt x="6066221" y="985936"/>
                  <a:pt x="5987160" y="981075"/>
                </a:cubicBezTo>
                <a:cubicBezTo>
                  <a:pt x="5907541" y="993049"/>
                  <a:pt x="5558984" y="994131"/>
                  <a:pt x="5427198" y="981075"/>
                </a:cubicBezTo>
                <a:cubicBezTo>
                  <a:pt x="5280765" y="974728"/>
                  <a:pt x="5229688" y="999081"/>
                  <a:pt x="5173466" y="981075"/>
                </a:cubicBezTo>
                <a:cubicBezTo>
                  <a:pt x="5125508" y="1001685"/>
                  <a:pt x="5020832" y="994764"/>
                  <a:pt x="4858487" y="981075"/>
                </a:cubicBezTo>
                <a:cubicBezTo>
                  <a:pt x="4670088" y="996400"/>
                  <a:pt x="4577299" y="987864"/>
                  <a:pt x="4421016" y="981075"/>
                </a:cubicBezTo>
                <a:cubicBezTo>
                  <a:pt x="4339107" y="999144"/>
                  <a:pt x="4160791" y="996384"/>
                  <a:pt x="4044792" y="981075"/>
                </a:cubicBezTo>
                <a:cubicBezTo>
                  <a:pt x="3959610" y="979450"/>
                  <a:pt x="3795228" y="969558"/>
                  <a:pt x="3729813" y="981075"/>
                </a:cubicBezTo>
                <a:cubicBezTo>
                  <a:pt x="3481753" y="980919"/>
                  <a:pt x="3357754" y="1000408"/>
                  <a:pt x="3169851" y="981075"/>
                </a:cubicBezTo>
                <a:cubicBezTo>
                  <a:pt x="3050607" y="981321"/>
                  <a:pt x="3010384" y="985427"/>
                  <a:pt x="2916118" y="981075"/>
                </a:cubicBezTo>
                <a:cubicBezTo>
                  <a:pt x="2806399" y="981368"/>
                  <a:pt x="2748459" y="1003467"/>
                  <a:pt x="2601140" y="981075"/>
                </a:cubicBezTo>
                <a:cubicBezTo>
                  <a:pt x="2462193" y="978960"/>
                  <a:pt x="2419590" y="972462"/>
                  <a:pt x="2347407" y="981075"/>
                </a:cubicBezTo>
                <a:cubicBezTo>
                  <a:pt x="2304668" y="971904"/>
                  <a:pt x="2018810" y="976828"/>
                  <a:pt x="1848691" y="981075"/>
                </a:cubicBezTo>
                <a:cubicBezTo>
                  <a:pt x="1612631" y="988248"/>
                  <a:pt x="1531681" y="993378"/>
                  <a:pt x="1288728" y="981075"/>
                </a:cubicBezTo>
                <a:cubicBezTo>
                  <a:pt x="1038467" y="942337"/>
                  <a:pt x="913402" y="979274"/>
                  <a:pt x="676270" y="981075"/>
                </a:cubicBezTo>
                <a:cubicBezTo>
                  <a:pt x="255149" y="988943"/>
                  <a:pt x="67529" y="907916"/>
                  <a:pt x="0" y="817559"/>
                </a:cubicBezTo>
                <a:cubicBezTo>
                  <a:pt x="1543" y="796206"/>
                  <a:pt x="-3171" y="757204"/>
                  <a:pt x="0" y="737205"/>
                </a:cubicBezTo>
                <a:cubicBezTo>
                  <a:pt x="-2039" y="712983"/>
                  <a:pt x="-15468" y="684364"/>
                  <a:pt x="0" y="643770"/>
                </a:cubicBezTo>
                <a:cubicBezTo>
                  <a:pt x="14233" y="605042"/>
                  <a:pt x="-18930" y="576988"/>
                  <a:pt x="0" y="543795"/>
                </a:cubicBezTo>
                <a:cubicBezTo>
                  <a:pt x="17278" y="506764"/>
                  <a:pt x="6217" y="475492"/>
                  <a:pt x="0" y="463441"/>
                </a:cubicBezTo>
                <a:cubicBezTo>
                  <a:pt x="-13173" y="451966"/>
                  <a:pt x="-6152" y="401674"/>
                  <a:pt x="0" y="370006"/>
                </a:cubicBezTo>
                <a:cubicBezTo>
                  <a:pt x="8408" y="327686"/>
                  <a:pt x="7647" y="318804"/>
                  <a:pt x="0" y="296193"/>
                </a:cubicBezTo>
                <a:cubicBezTo>
                  <a:pt x="-11240" y="290101"/>
                  <a:pt x="6295" y="209154"/>
                  <a:pt x="0" y="163515"/>
                </a:cubicBezTo>
                <a:close/>
              </a:path>
              <a:path w="7477126" h="981075" fill="none" stroke="0" extrusionOk="0">
                <a:moveTo>
                  <a:pt x="0" y="163515"/>
                </a:moveTo>
                <a:cubicBezTo>
                  <a:pt x="2076" y="111314"/>
                  <a:pt x="300929" y="-112146"/>
                  <a:pt x="676270" y="0"/>
                </a:cubicBezTo>
                <a:cubicBezTo>
                  <a:pt x="797893" y="-2981"/>
                  <a:pt x="912911" y="1229"/>
                  <a:pt x="991249" y="0"/>
                </a:cubicBezTo>
                <a:cubicBezTo>
                  <a:pt x="1050215" y="-443"/>
                  <a:pt x="1240920" y="-8654"/>
                  <a:pt x="1428719" y="0"/>
                </a:cubicBezTo>
                <a:cubicBezTo>
                  <a:pt x="1622484" y="46240"/>
                  <a:pt x="1779904" y="-4306"/>
                  <a:pt x="1988681" y="0"/>
                </a:cubicBezTo>
                <a:cubicBezTo>
                  <a:pt x="2165599" y="15494"/>
                  <a:pt x="2315119" y="12062"/>
                  <a:pt x="2426151" y="0"/>
                </a:cubicBezTo>
                <a:cubicBezTo>
                  <a:pt x="2549682" y="29086"/>
                  <a:pt x="2662288" y="-4154"/>
                  <a:pt x="2924868" y="0"/>
                </a:cubicBezTo>
                <a:cubicBezTo>
                  <a:pt x="3160950" y="9725"/>
                  <a:pt x="3205118" y="-3381"/>
                  <a:pt x="3301092" y="0"/>
                </a:cubicBezTo>
                <a:cubicBezTo>
                  <a:pt x="3410648" y="2214"/>
                  <a:pt x="3605255" y="-5113"/>
                  <a:pt x="3799808" y="0"/>
                </a:cubicBezTo>
                <a:cubicBezTo>
                  <a:pt x="4010419" y="1209"/>
                  <a:pt x="3933238" y="825"/>
                  <a:pt x="4053541" y="0"/>
                </a:cubicBezTo>
                <a:cubicBezTo>
                  <a:pt x="4128611" y="-5485"/>
                  <a:pt x="4185042" y="5115"/>
                  <a:pt x="4307274" y="0"/>
                </a:cubicBezTo>
                <a:cubicBezTo>
                  <a:pt x="4500162" y="31623"/>
                  <a:pt x="4571462" y="-21369"/>
                  <a:pt x="4805990" y="0"/>
                </a:cubicBezTo>
                <a:cubicBezTo>
                  <a:pt x="4905878" y="-6161"/>
                  <a:pt x="5038611" y="-29174"/>
                  <a:pt x="5243461" y="0"/>
                </a:cubicBezTo>
                <a:cubicBezTo>
                  <a:pt x="5357687" y="-14100"/>
                  <a:pt x="5444369" y="-11187"/>
                  <a:pt x="5497193" y="0"/>
                </a:cubicBezTo>
                <a:cubicBezTo>
                  <a:pt x="5580301" y="38501"/>
                  <a:pt x="5829541" y="-15612"/>
                  <a:pt x="5995910" y="0"/>
                </a:cubicBezTo>
                <a:cubicBezTo>
                  <a:pt x="6164227" y="12295"/>
                  <a:pt x="6215882" y="-1014"/>
                  <a:pt x="6310889" y="0"/>
                </a:cubicBezTo>
                <a:cubicBezTo>
                  <a:pt x="6320622" y="-7814"/>
                  <a:pt x="6647790" y="-26284"/>
                  <a:pt x="6800855" y="0"/>
                </a:cubicBezTo>
                <a:cubicBezTo>
                  <a:pt x="7198331" y="6293"/>
                  <a:pt x="7439461" y="75439"/>
                  <a:pt x="7477126" y="163515"/>
                </a:cubicBezTo>
                <a:cubicBezTo>
                  <a:pt x="7475281" y="189686"/>
                  <a:pt x="7466575" y="217480"/>
                  <a:pt x="7477126" y="250410"/>
                </a:cubicBezTo>
                <a:cubicBezTo>
                  <a:pt x="7484554" y="282161"/>
                  <a:pt x="7483459" y="306600"/>
                  <a:pt x="7477126" y="350385"/>
                </a:cubicBezTo>
                <a:cubicBezTo>
                  <a:pt x="7470695" y="394690"/>
                  <a:pt x="7469914" y="407941"/>
                  <a:pt x="7477126" y="443820"/>
                </a:cubicBezTo>
                <a:cubicBezTo>
                  <a:pt x="7485083" y="477535"/>
                  <a:pt x="7463029" y="478402"/>
                  <a:pt x="7477126" y="524173"/>
                </a:cubicBezTo>
                <a:cubicBezTo>
                  <a:pt x="7488456" y="562858"/>
                  <a:pt x="7488143" y="592898"/>
                  <a:pt x="7477126" y="617608"/>
                </a:cubicBezTo>
                <a:cubicBezTo>
                  <a:pt x="7471063" y="641683"/>
                  <a:pt x="7473957" y="657835"/>
                  <a:pt x="7477126" y="691422"/>
                </a:cubicBezTo>
                <a:cubicBezTo>
                  <a:pt x="7473630" y="722716"/>
                  <a:pt x="7489754" y="752684"/>
                  <a:pt x="7477126" y="817559"/>
                </a:cubicBezTo>
                <a:cubicBezTo>
                  <a:pt x="7384782" y="958082"/>
                  <a:pt x="7166888" y="1026169"/>
                  <a:pt x="6800855" y="981075"/>
                </a:cubicBezTo>
                <a:cubicBezTo>
                  <a:pt x="6697266" y="981918"/>
                  <a:pt x="6616243" y="970615"/>
                  <a:pt x="6547122" y="981075"/>
                </a:cubicBezTo>
                <a:cubicBezTo>
                  <a:pt x="6441152" y="1000462"/>
                  <a:pt x="6233109" y="997426"/>
                  <a:pt x="6048406" y="981075"/>
                </a:cubicBezTo>
                <a:cubicBezTo>
                  <a:pt x="5962069" y="980974"/>
                  <a:pt x="5810602" y="1007748"/>
                  <a:pt x="5733428" y="981075"/>
                </a:cubicBezTo>
                <a:cubicBezTo>
                  <a:pt x="5677711" y="1020044"/>
                  <a:pt x="5449279" y="971925"/>
                  <a:pt x="5234711" y="981075"/>
                </a:cubicBezTo>
                <a:cubicBezTo>
                  <a:pt x="5010054" y="962683"/>
                  <a:pt x="4942482" y="986077"/>
                  <a:pt x="4674749" y="981075"/>
                </a:cubicBezTo>
                <a:cubicBezTo>
                  <a:pt x="4391291" y="983344"/>
                  <a:pt x="4482609" y="980636"/>
                  <a:pt x="4359770" y="981075"/>
                </a:cubicBezTo>
                <a:cubicBezTo>
                  <a:pt x="4255087" y="968961"/>
                  <a:pt x="4113969" y="982617"/>
                  <a:pt x="3983546" y="981075"/>
                </a:cubicBezTo>
                <a:cubicBezTo>
                  <a:pt x="3872602" y="989696"/>
                  <a:pt x="3763566" y="1003941"/>
                  <a:pt x="3668567" y="981075"/>
                </a:cubicBezTo>
                <a:cubicBezTo>
                  <a:pt x="3577714" y="985797"/>
                  <a:pt x="3416192" y="976006"/>
                  <a:pt x="3231097" y="981075"/>
                </a:cubicBezTo>
                <a:cubicBezTo>
                  <a:pt x="3016035" y="977537"/>
                  <a:pt x="2940639" y="984216"/>
                  <a:pt x="2671135" y="981075"/>
                </a:cubicBezTo>
                <a:cubicBezTo>
                  <a:pt x="2412646" y="982652"/>
                  <a:pt x="2477481" y="979174"/>
                  <a:pt x="2356156" y="981075"/>
                </a:cubicBezTo>
                <a:cubicBezTo>
                  <a:pt x="2234140" y="972454"/>
                  <a:pt x="2091292" y="961468"/>
                  <a:pt x="1979932" y="981075"/>
                </a:cubicBezTo>
                <a:cubicBezTo>
                  <a:pt x="1859183" y="984885"/>
                  <a:pt x="1649962" y="945379"/>
                  <a:pt x="1542461" y="981075"/>
                </a:cubicBezTo>
                <a:cubicBezTo>
                  <a:pt x="1381838" y="1006231"/>
                  <a:pt x="943291" y="987697"/>
                  <a:pt x="676270" y="981075"/>
                </a:cubicBezTo>
                <a:cubicBezTo>
                  <a:pt x="374041" y="965157"/>
                  <a:pt x="72037" y="896372"/>
                  <a:pt x="0" y="817559"/>
                </a:cubicBezTo>
                <a:cubicBezTo>
                  <a:pt x="-10924" y="770774"/>
                  <a:pt x="4454" y="751745"/>
                  <a:pt x="0" y="730664"/>
                </a:cubicBezTo>
                <a:cubicBezTo>
                  <a:pt x="-8047" y="713441"/>
                  <a:pt x="6300" y="672509"/>
                  <a:pt x="0" y="650310"/>
                </a:cubicBezTo>
                <a:cubicBezTo>
                  <a:pt x="-1256" y="637445"/>
                  <a:pt x="1970" y="594675"/>
                  <a:pt x="0" y="576497"/>
                </a:cubicBezTo>
                <a:cubicBezTo>
                  <a:pt x="-713" y="551270"/>
                  <a:pt x="-13444" y="521421"/>
                  <a:pt x="0" y="483062"/>
                </a:cubicBezTo>
                <a:cubicBezTo>
                  <a:pt x="15449" y="448525"/>
                  <a:pt x="8609" y="433386"/>
                  <a:pt x="0" y="409249"/>
                </a:cubicBezTo>
                <a:cubicBezTo>
                  <a:pt x="-9022" y="406695"/>
                  <a:pt x="15733" y="354479"/>
                  <a:pt x="0" y="315814"/>
                </a:cubicBezTo>
                <a:cubicBezTo>
                  <a:pt x="-13094" y="268402"/>
                  <a:pt x="20441" y="222945"/>
                  <a:pt x="0" y="163515"/>
                </a:cubicBezTo>
                <a:close/>
              </a:path>
              <a:path w="7477126" h="981075" fill="none" stroke="0" extrusionOk="0">
                <a:moveTo>
                  <a:pt x="0" y="163515"/>
                </a:moveTo>
                <a:cubicBezTo>
                  <a:pt x="-16225" y="48339"/>
                  <a:pt x="295987" y="12428"/>
                  <a:pt x="676270" y="0"/>
                </a:cubicBezTo>
                <a:cubicBezTo>
                  <a:pt x="804803" y="16415"/>
                  <a:pt x="908678" y="5966"/>
                  <a:pt x="991249" y="0"/>
                </a:cubicBezTo>
                <a:cubicBezTo>
                  <a:pt x="1029250" y="-42206"/>
                  <a:pt x="1269609" y="-55051"/>
                  <a:pt x="1428719" y="0"/>
                </a:cubicBezTo>
                <a:cubicBezTo>
                  <a:pt x="1659355" y="22054"/>
                  <a:pt x="1816215" y="11407"/>
                  <a:pt x="1988681" y="0"/>
                </a:cubicBezTo>
                <a:cubicBezTo>
                  <a:pt x="2174993" y="-26841"/>
                  <a:pt x="2310871" y="13233"/>
                  <a:pt x="2426151" y="0"/>
                </a:cubicBezTo>
                <a:cubicBezTo>
                  <a:pt x="2486176" y="-5891"/>
                  <a:pt x="2664310" y="-17675"/>
                  <a:pt x="2924868" y="0"/>
                </a:cubicBezTo>
                <a:cubicBezTo>
                  <a:pt x="3150404" y="4134"/>
                  <a:pt x="3199772" y="-16240"/>
                  <a:pt x="3301092" y="0"/>
                </a:cubicBezTo>
                <a:cubicBezTo>
                  <a:pt x="3384693" y="42931"/>
                  <a:pt x="3571947" y="6321"/>
                  <a:pt x="3799808" y="0"/>
                </a:cubicBezTo>
                <a:cubicBezTo>
                  <a:pt x="4010526" y="-14026"/>
                  <a:pt x="3929406" y="-6134"/>
                  <a:pt x="4053541" y="0"/>
                </a:cubicBezTo>
                <a:cubicBezTo>
                  <a:pt x="4169492" y="-2967"/>
                  <a:pt x="4198160" y="5144"/>
                  <a:pt x="4307274" y="0"/>
                </a:cubicBezTo>
                <a:cubicBezTo>
                  <a:pt x="4541569" y="-20676"/>
                  <a:pt x="4587329" y="12642"/>
                  <a:pt x="4805990" y="0"/>
                </a:cubicBezTo>
                <a:cubicBezTo>
                  <a:pt x="4993491" y="22506"/>
                  <a:pt x="5127107" y="10446"/>
                  <a:pt x="5243461" y="0"/>
                </a:cubicBezTo>
                <a:cubicBezTo>
                  <a:pt x="5318616" y="-5949"/>
                  <a:pt x="5391154" y="-2618"/>
                  <a:pt x="5497193" y="0"/>
                </a:cubicBezTo>
                <a:cubicBezTo>
                  <a:pt x="5586972" y="-20256"/>
                  <a:pt x="5832613" y="26280"/>
                  <a:pt x="5995910" y="0"/>
                </a:cubicBezTo>
                <a:cubicBezTo>
                  <a:pt x="6135269" y="1772"/>
                  <a:pt x="6214488" y="17681"/>
                  <a:pt x="6310889" y="0"/>
                </a:cubicBezTo>
                <a:cubicBezTo>
                  <a:pt x="6442624" y="-15857"/>
                  <a:pt x="6664387" y="47372"/>
                  <a:pt x="6800855" y="0"/>
                </a:cubicBezTo>
                <a:cubicBezTo>
                  <a:pt x="7194124" y="-11649"/>
                  <a:pt x="7425485" y="65998"/>
                  <a:pt x="7477126" y="163515"/>
                </a:cubicBezTo>
                <a:cubicBezTo>
                  <a:pt x="7462607" y="186007"/>
                  <a:pt x="7466135" y="221470"/>
                  <a:pt x="7477126" y="250410"/>
                </a:cubicBezTo>
                <a:cubicBezTo>
                  <a:pt x="7486922" y="287616"/>
                  <a:pt x="7481536" y="305010"/>
                  <a:pt x="7477126" y="350385"/>
                </a:cubicBezTo>
                <a:cubicBezTo>
                  <a:pt x="7473370" y="398051"/>
                  <a:pt x="7473205" y="407797"/>
                  <a:pt x="7477126" y="443820"/>
                </a:cubicBezTo>
                <a:cubicBezTo>
                  <a:pt x="7483645" y="478572"/>
                  <a:pt x="7463728" y="486812"/>
                  <a:pt x="7477126" y="524173"/>
                </a:cubicBezTo>
                <a:cubicBezTo>
                  <a:pt x="7492252" y="558786"/>
                  <a:pt x="7485206" y="595554"/>
                  <a:pt x="7477126" y="617608"/>
                </a:cubicBezTo>
                <a:cubicBezTo>
                  <a:pt x="7471500" y="639371"/>
                  <a:pt x="7475425" y="656654"/>
                  <a:pt x="7477126" y="691422"/>
                </a:cubicBezTo>
                <a:cubicBezTo>
                  <a:pt x="7474828" y="729041"/>
                  <a:pt x="7499751" y="756274"/>
                  <a:pt x="7477126" y="817559"/>
                </a:cubicBezTo>
                <a:cubicBezTo>
                  <a:pt x="7413776" y="930710"/>
                  <a:pt x="7179150" y="931287"/>
                  <a:pt x="6800855" y="981075"/>
                </a:cubicBezTo>
                <a:cubicBezTo>
                  <a:pt x="6674951" y="969273"/>
                  <a:pt x="6656051" y="979500"/>
                  <a:pt x="6547122" y="981075"/>
                </a:cubicBezTo>
                <a:cubicBezTo>
                  <a:pt x="6331919" y="1020379"/>
                  <a:pt x="6196439" y="998276"/>
                  <a:pt x="6048406" y="981075"/>
                </a:cubicBezTo>
                <a:cubicBezTo>
                  <a:pt x="5972686" y="998675"/>
                  <a:pt x="5893580" y="995702"/>
                  <a:pt x="5733428" y="981075"/>
                </a:cubicBezTo>
                <a:cubicBezTo>
                  <a:pt x="5649905" y="959821"/>
                  <a:pt x="5478376" y="979616"/>
                  <a:pt x="5234711" y="981075"/>
                </a:cubicBezTo>
                <a:cubicBezTo>
                  <a:pt x="5031798" y="985871"/>
                  <a:pt x="4933237" y="949559"/>
                  <a:pt x="4674749" y="981075"/>
                </a:cubicBezTo>
                <a:cubicBezTo>
                  <a:pt x="4389537" y="974984"/>
                  <a:pt x="4485578" y="997417"/>
                  <a:pt x="4359770" y="981075"/>
                </a:cubicBezTo>
                <a:cubicBezTo>
                  <a:pt x="4213969" y="989148"/>
                  <a:pt x="4125906" y="982522"/>
                  <a:pt x="3983546" y="981075"/>
                </a:cubicBezTo>
                <a:cubicBezTo>
                  <a:pt x="3814499" y="986087"/>
                  <a:pt x="3758581" y="976801"/>
                  <a:pt x="3668567" y="981075"/>
                </a:cubicBezTo>
                <a:cubicBezTo>
                  <a:pt x="3586346" y="936733"/>
                  <a:pt x="3439662" y="960232"/>
                  <a:pt x="3231097" y="981075"/>
                </a:cubicBezTo>
                <a:cubicBezTo>
                  <a:pt x="3002235" y="993086"/>
                  <a:pt x="2956874" y="978142"/>
                  <a:pt x="2671135" y="981075"/>
                </a:cubicBezTo>
                <a:cubicBezTo>
                  <a:pt x="2399024" y="980573"/>
                  <a:pt x="2514689" y="951278"/>
                  <a:pt x="2356156" y="981075"/>
                </a:cubicBezTo>
                <a:cubicBezTo>
                  <a:pt x="2197435" y="983787"/>
                  <a:pt x="2112820" y="973345"/>
                  <a:pt x="1979932" y="981075"/>
                </a:cubicBezTo>
                <a:cubicBezTo>
                  <a:pt x="1853728" y="994376"/>
                  <a:pt x="1689320" y="971935"/>
                  <a:pt x="1542461" y="981075"/>
                </a:cubicBezTo>
                <a:cubicBezTo>
                  <a:pt x="1390715" y="1008474"/>
                  <a:pt x="913909" y="907854"/>
                  <a:pt x="676270" y="981075"/>
                </a:cubicBezTo>
                <a:cubicBezTo>
                  <a:pt x="368039" y="969187"/>
                  <a:pt x="83207" y="905933"/>
                  <a:pt x="0" y="817559"/>
                </a:cubicBezTo>
                <a:cubicBezTo>
                  <a:pt x="-14518" y="773565"/>
                  <a:pt x="10085" y="754303"/>
                  <a:pt x="0" y="730664"/>
                </a:cubicBezTo>
                <a:cubicBezTo>
                  <a:pt x="-6415" y="704988"/>
                  <a:pt x="443" y="669034"/>
                  <a:pt x="0" y="650310"/>
                </a:cubicBezTo>
                <a:cubicBezTo>
                  <a:pt x="-1416" y="630422"/>
                  <a:pt x="-2045" y="600009"/>
                  <a:pt x="0" y="576497"/>
                </a:cubicBezTo>
                <a:cubicBezTo>
                  <a:pt x="6733" y="559512"/>
                  <a:pt x="-11912" y="510787"/>
                  <a:pt x="0" y="483062"/>
                </a:cubicBezTo>
                <a:cubicBezTo>
                  <a:pt x="16674" y="443083"/>
                  <a:pt x="14700" y="427058"/>
                  <a:pt x="0" y="409249"/>
                </a:cubicBezTo>
                <a:cubicBezTo>
                  <a:pt x="-1661" y="379849"/>
                  <a:pt x="17212" y="363186"/>
                  <a:pt x="0" y="315814"/>
                </a:cubicBezTo>
                <a:cubicBezTo>
                  <a:pt x="-19201" y="296745"/>
                  <a:pt x="8817" y="226638"/>
                  <a:pt x="0" y="163515"/>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id="{00C80DA7-D358-9E7B-38CC-0644B4639AB4}"/>
              </a:ext>
            </a:extLst>
          </p:cNvPr>
          <p:cNvSpPr/>
          <p:nvPr/>
        </p:nvSpPr>
        <p:spPr>
          <a:xfrm>
            <a:off x="3597908" y="23005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id="{CFF8CD44-5771-A39A-D59C-4DB1B8D7828C}"/>
              </a:ext>
            </a:extLst>
          </p:cNvPr>
          <p:cNvSpPr/>
          <p:nvPr/>
        </p:nvSpPr>
        <p:spPr>
          <a:xfrm>
            <a:off x="3171824" y="3838575"/>
            <a:ext cx="8648701" cy="952500"/>
          </a:xfrm>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48701" h="952500" fill="none" extrusionOk="0">
                <a:moveTo>
                  <a:pt x="0" y="158753"/>
                </a:moveTo>
                <a:cubicBezTo>
                  <a:pt x="-15740" y="79049"/>
                  <a:pt x="422757" y="-10737"/>
                  <a:pt x="782233" y="0"/>
                </a:cubicBezTo>
                <a:cubicBezTo>
                  <a:pt x="930554" y="-38627"/>
                  <a:pt x="1071739" y="3746"/>
                  <a:pt x="1146565" y="0"/>
                </a:cubicBezTo>
                <a:cubicBezTo>
                  <a:pt x="1255568" y="16668"/>
                  <a:pt x="1436677" y="-56509"/>
                  <a:pt x="1652582" y="0"/>
                </a:cubicBezTo>
                <a:cubicBezTo>
                  <a:pt x="1868650" y="-54629"/>
                  <a:pt x="2039900" y="-47603"/>
                  <a:pt x="2300283" y="0"/>
                </a:cubicBezTo>
                <a:cubicBezTo>
                  <a:pt x="2508342" y="-19049"/>
                  <a:pt x="2673540" y="-4243"/>
                  <a:pt x="2806300" y="0"/>
                </a:cubicBezTo>
                <a:cubicBezTo>
                  <a:pt x="2920751" y="-4395"/>
                  <a:pt x="3109005" y="-33080"/>
                  <a:pt x="3383159" y="0"/>
                </a:cubicBezTo>
                <a:cubicBezTo>
                  <a:pt x="3628348" y="15750"/>
                  <a:pt x="3716903" y="7435"/>
                  <a:pt x="3818333" y="0"/>
                </a:cubicBezTo>
                <a:cubicBezTo>
                  <a:pt x="3871660" y="11840"/>
                  <a:pt x="4151009" y="-31117"/>
                  <a:pt x="4395192" y="0"/>
                </a:cubicBezTo>
                <a:cubicBezTo>
                  <a:pt x="4517299" y="16681"/>
                  <a:pt x="4591655" y="6667"/>
                  <a:pt x="4688682" y="0"/>
                </a:cubicBezTo>
                <a:cubicBezTo>
                  <a:pt x="4808421" y="3472"/>
                  <a:pt x="4887114" y="11582"/>
                  <a:pt x="4982172" y="0"/>
                </a:cubicBezTo>
                <a:cubicBezTo>
                  <a:pt x="5123527" y="-2767"/>
                  <a:pt x="5278467" y="9698"/>
                  <a:pt x="5559031" y="0"/>
                </a:cubicBezTo>
                <a:cubicBezTo>
                  <a:pt x="5744493" y="38191"/>
                  <a:pt x="5896787" y="-5967"/>
                  <a:pt x="6065048" y="0"/>
                </a:cubicBezTo>
                <a:cubicBezTo>
                  <a:pt x="6152831" y="-10242"/>
                  <a:pt x="6226872" y="10850"/>
                  <a:pt x="6358537" y="0"/>
                </a:cubicBezTo>
                <a:cubicBezTo>
                  <a:pt x="6396665" y="36498"/>
                  <a:pt x="6663927" y="-40795"/>
                  <a:pt x="6935396" y="0"/>
                </a:cubicBezTo>
                <a:cubicBezTo>
                  <a:pt x="7117416" y="9223"/>
                  <a:pt x="7201355" y="12502"/>
                  <a:pt x="7299728" y="0"/>
                </a:cubicBezTo>
                <a:cubicBezTo>
                  <a:pt x="7411111" y="31030"/>
                  <a:pt x="7675344" y="23608"/>
                  <a:pt x="7866467" y="0"/>
                </a:cubicBezTo>
                <a:cubicBezTo>
                  <a:pt x="8326376" y="-155"/>
                  <a:pt x="8616049" y="68781"/>
                  <a:pt x="8648701" y="158753"/>
                </a:cubicBezTo>
                <a:cubicBezTo>
                  <a:pt x="8637507" y="181440"/>
                  <a:pt x="8635085" y="206771"/>
                  <a:pt x="8648701" y="243116"/>
                </a:cubicBezTo>
                <a:cubicBezTo>
                  <a:pt x="8656004" y="279031"/>
                  <a:pt x="8653043" y="295289"/>
                  <a:pt x="8648701" y="340179"/>
                </a:cubicBezTo>
                <a:cubicBezTo>
                  <a:pt x="8644455" y="381745"/>
                  <a:pt x="8638897" y="395841"/>
                  <a:pt x="8648701" y="430893"/>
                </a:cubicBezTo>
                <a:cubicBezTo>
                  <a:pt x="8653162" y="465233"/>
                  <a:pt x="8638977" y="468549"/>
                  <a:pt x="8648701" y="508906"/>
                </a:cubicBezTo>
                <a:cubicBezTo>
                  <a:pt x="8671233" y="552706"/>
                  <a:pt x="8665301" y="576723"/>
                  <a:pt x="8648701" y="599620"/>
                </a:cubicBezTo>
                <a:cubicBezTo>
                  <a:pt x="8637891" y="617085"/>
                  <a:pt x="8643820" y="638851"/>
                  <a:pt x="8648701" y="671283"/>
                </a:cubicBezTo>
                <a:cubicBezTo>
                  <a:pt x="8656334" y="705923"/>
                  <a:pt x="8660149" y="737255"/>
                  <a:pt x="8648701" y="793746"/>
                </a:cubicBezTo>
                <a:cubicBezTo>
                  <a:pt x="8607570" y="862936"/>
                  <a:pt x="8352518" y="873913"/>
                  <a:pt x="7866467" y="952500"/>
                </a:cubicBezTo>
                <a:cubicBezTo>
                  <a:pt x="7779791" y="962221"/>
                  <a:pt x="7623076" y="939981"/>
                  <a:pt x="7572977" y="952500"/>
                </a:cubicBezTo>
                <a:cubicBezTo>
                  <a:pt x="7297765" y="967807"/>
                  <a:pt x="7207794" y="968992"/>
                  <a:pt x="6996118" y="952500"/>
                </a:cubicBezTo>
                <a:cubicBezTo>
                  <a:pt x="6912516" y="966343"/>
                  <a:pt x="6712335" y="956090"/>
                  <a:pt x="6631786" y="952500"/>
                </a:cubicBezTo>
                <a:cubicBezTo>
                  <a:pt x="6560009" y="964673"/>
                  <a:pt x="6318718" y="1003565"/>
                  <a:pt x="6054927" y="952500"/>
                </a:cubicBezTo>
                <a:cubicBezTo>
                  <a:pt x="5807315" y="956541"/>
                  <a:pt x="5705671" y="921888"/>
                  <a:pt x="5407226" y="952500"/>
                </a:cubicBezTo>
                <a:cubicBezTo>
                  <a:pt x="5089921" y="990233"/>
                  <a:pt x="5182058" y="951357"/>
                  <a:pt x="5042893" y="952500"/>
                </a:cubicBezTo>
                <a:cubicBezTo>
                  <a:pt x="4915184" y="967367"/>
                  <a:pt x="4776784" y="969056"/>
                  <a:pt x="4607720" y="952500"/>
                </a:cubicBezTo>
                <a:cubicBezTo>
                  <a:pt x="4449729" y="939017"/>
                  <a:pt x="4337144" y="936220"/>
                  <a:pt x="4243387" y="952500"/>
                </a:cubicBezTo>
                <a:cubicBezTo>
                  <a:pt x="4159628" y="942183"/>
                  <a:pt x="3923539" y="940990"/>
                  <a:pt x="3737370" y="952500"/>
                </a:cubicBezTo>
                <a:cubicBezTo>
                  <a:pt x="3512668" y="960575"/>
                  <a:pt x="3382568" y="977505"/>
                  <a:pt x="3089669" y="952500"/>
                </a:cubicBezTo>
                <a:cubicBezTo>
                  <a:pt x="2790188" y="897449"/>
                  <a:pt x="2906039" y="949897"/>
                  <a:pt x="2725337" y="952500"/>
                </a:cubicBezTo>
                <a:cubicBezTo>
                  <a:pt x="2565608" y="932286"/>
                  <a:pt x="2388197" y="943011"/>
                  <a:pt x="2290163" y="952500"/>
                </a:cubicBezTo>
                <a:cubicBezTo>
                  <a:pt x="2185033" y="934935"/>
                  <a:pt x="1898097" y="975688"/>
                  <a:pt x="1784146" y="952500"/>
                </a:cubicBezTo>
                <a:cubicBezTo>
                  <a:pt x="1593341" y="878265"/>
                  <a:pt x="1086023" y="926075"/>
                  <a:pt x="782233" y="952500"/>
                </a:cubicBezTo>
                <a:cubicBezTo>
                  <a:pt x="420198" y="938304"/>
                  <a:pt x="57292" y="873586"/>
                  <a:pt x="0" y="793746"/>
                </a:cubicBezTo>
                <a:cubicBezTo>
                  <a:pt x="-13077" y="752212"/>
                  <a:pt x="5406" y="727895"/>
                  <a:pt x="0" y="709383"/>
                </a:cubicBezTo>
                <a:cubicBezTo>
                  <a:pt x="-15742" y="681656"/>
                  <a:pt x="9054" y="650287"/>
                  <a:pt x="0" y="631369"/>
                </a:cubicBezTo>
                <a:cubicBezTo>
                  <a:pt x="-4360" y="613195"/>
                  <a:pt x="5109" y="583458"/>
                  <a:pt x="0" y="559706"/>
                </a:cubicBezTo>
                <a:cubicBezTo>
                  <a:pt x="3060" y="533847"/>
                  <a:pt x="-16027" y="496117"/>
                  <a:pt x="0" y="468992"/>
                </a:cubicBezTo>
                <a:cubicBezTo>
                  <a:pt x="17646" y="433245"/>
                  <a:pt x="11666" y="412957"/>
                  <a:pt x="0" y="397329"/>
                </a:cubicBezTo>
                <a:cubicBezTo>
                  <a:pt x="-6000" y="387779"/>
                  <a:pt x="21776" y="346800"/>
                  <a:pt x="0" y="306615"/>
                </a:cubicBezTo>
                <a:cubicBezTo>
                  <a:pt x="-14866" y="268115"/>
                  <a:pt x="8435" y="210690"/>
                  <a:pt x="0" y="158753"/>
                </a:cubicBezTo>
                <a:close/>
              </a:path>
              <a:path w="8648701" h="952500" stroke="0" extrusionOk="0">
                <a:moveTo>
                  <a:pt x="0" y="158753"/>
                </a:moveTo>
                <a:cubicBezTo>
                  <a:pt x="61474" y="126738"/>
                  <a:pt x="398710" y="3097"/>
                  <a:pt x="782233" y="0"/>
                </a:cubicBezTo>
                <a:cubicBezTo>
                  <a:pt x="884696" y="5596"/>
                  <a:pt x="1083848" y="16824"/>
                  <a:pt x="1146565" y="0"/>
                </a:cubicBezTo>
                <a:cubicBezTo>
                  <a:pt x="1233922" y="12978"/>
                  <a:pt x="1392749" y="-4931"/>
                  <a:pt x="1510897" y="0"/>
                </a:cubicBezTo>
                <a:cubicBezTo>
                  <a:pt x="1598647" y="30579"/>
                  <a:pt x="1834885" y="17165"/>
                  <a:pt x="2087756" y="0"/>
                </a:cubicBezTo>
                <a:cubicBezTo>
                  <a:pt x="2324115" y="1168"/>
                  <a:pt x="2594305" y="-32155"/>
                  <a:pt x="2735457" y="0"/>
                </a:cubicBezTo>
                <a:cubicBezTo>
                  <a:pt x="2832354" y="14917"/>
                  <a:pt x="3085257" y="-21797"/>
                  <a:pt x="3241474" y="0"/>
                </a:cubicBezTo>
                <a:cubicBezTo>
                  <a:pt x="3360427" y="12286"/>
                  <a:pt x="3570026" y="7922"/>
                  <a:pt x="3676649" y="0"/>
                </a:cubicBezTo>
                <a:cubicBezTo>
                  <a:pt x="3762127" y="11467"/>
                  <a:pt x="3922080" y="-6549"/>
                  <a:pt x="3970138" y="0"/>
                </a:cubicBezTo>
                <a:cubicBezTo>
                  <a:pt x="4082120" y="-36085"/>
                  <a:pt x="4272409" y="-5584"/>
                  <a:pt x="4476155" y="0"/>
                </a:cubicBezTo>
                <a:cubicBezTo>
                  <a:pt x="4674123" y="12984"/>
                  <a:pt x="4821127" y="3400"/>
                  <a:pt x="4982172" y="0"/>
                </a:cubicBezTo>
                <a:cubicBezTo>
                  <a:pt x="5179207" y="-4826"/>
                  <a:pt x="5171795" y="-373"/>
                  <a:pt x="5346504" y="0"/>
                </a:cubicBezTo>
                <a:cubicBezTo>
                  <a:pt x="5520350" y="3064"/>
                  <a:pt x="5526889" y="-764"/>
                  <a:pt x="5639993" y="0"/>
                </a:cubicBezTo>
                <a:cubicBezTo>
                  <a:pt x="5755289" y="-14386"/>
                  <a:pt x="5796720" y="3965"/>
                  <a:pt x="5933483" y="0"/>
                </a:cubicBezTo>
                <a:cubicBezTo>
                  <a:pt x="6236061" y="17867"/>
                  <a:pt x="6306948" y="-34718"/>
                  <a:pt x="6581184" y="0"/>
                </a:cubicBezTo>
                <a:cubicBezTo>
                  <a:pt x="6669094" y="-18486"/>
                  <a:pt x="6911817" y="26059"/>
                  <a:pt x="7016359" y="0"/>
                </a:cubicBezTo>
                <a:cubicBezTo>
                  <a:pt x="7167871" y="5402"/>
                  <a:pt x="7245476" y="-5171"/>
                  <a:pt x="7380691" y="0"/>
                </a:cubicBezTo>
                <a:cubicBezTo>
                  <a:pt x="7443861" y="37081"/>
                  <a:pt x="7653454" y="-23340"/>
                  <a:pt x="7866467" y="0"/>
                </a:cubicBezTo>
                <a:cubicBezTo>
                  <a:pt x="8348804" y="19782"/>
                  <a:pt x="8636566" y="71576"/>
                  <a:pt x="8648701" y="158753"/>
                </a:cubicBezTo>
                <a:cubicBezTo>
                  <a:pt x="8657299" y="203537"/>
                  <a:pt x="8661821" y="222067"/>
                  <a:pt x="8648701" y="262166"/>
                </a:cubicBezTo>
                <a:cubicBezTo>
                  <a:pt x="8626203" y="311573"/>
                  <a:pt x="8644978" y="337797"/>
                  <a:pt x="8648701" y="365579"/>
                </a:cubicBezTo>
                <a:cubicBezTo>
                  <a:pt x="8654471" y="396240"/>
                  <a:pt x="8650271" y="417100"/>
                  <a:pt x="8648701" y="443593"/>
                </a:cubicBezTo>
                <a:cubicBezTo>
                  <a:pt x="8649538" y="464127"/>
                  <a:pt x="8663355" y="506503"/>
                  <a:pt x="8648701" y="540656"/>
                </a:cubicBezTo>
                <a:cubicBezTo>
                  <a:pt x="8636451" y="576228"/>
                  <a:pt x="8640136" y="590557"/>
                  <a:pt x="8648701" y="612320"/>
                </a:cubicBezTo>
                <a:cubicBezTo>
                  <a:pt x="8649900" y="643970"/>
                  <a:pt x="8675130" y="671535"/>
                  <a:pt x="8648701" y="715733"/>
                </a:cubicBezTo>
                <a:cubicBezTo>
                  <a:pt x="8614894" y="762315"/>
                  <a:pt x="8666850" y="756806"/>
                  <a:pt x="8648701" y="793746"/>
                </a:cubicBezTo>
                <a:cubicBezTo>
                  <a:pt x="8601667" y="838881"/>
                  <a:pt x="8404964" y="991424"/>
                  <a:pt x="7866467" y="952500"/>
                </a:cubicBezTo>
                <a:cubicBezTo>
                  <a:pt x="7660191" y="945573"/>
                  <a:pt x="7521752" y="936072"/>
                  <a:pt x="7360450" y="952500"/>
                </a:cubicBezTo>
                <a:cubicBezTo>
                  <a:pt x="7164221" y="971344"/>
                  <a:pt x="7050326" y="974974"/>
                  <a:pt x="6925276" y="952500"/>
                </a:cubicBezTo>
                <a:cubicBezTo>
                  <a:pt x="6762405" y="974072"/>
                  <a:pt x="6464525" y="932238"/>
                  <a:pt x="6277574" y="952500"/>
                </a:cubicBezTo>
                <a:cubicBezTo>
                  <a:pt x="6111041" y="959789"/>
                  <a:pt x="6048312" y="961968"/>
                  <a:pt x="5984085" y="952500"/>
                </a:cubicBezTo>
                <a:cubicBezTo>
                  <a:pt x="5947289" y="948847"/>
                  <a:pt x="5787099" y="970383"/>
                  <a:pt x="5619753" y="952500"/>
                </a:cubicBezTo>
                <a:cubicBezTo>
                  <a:pt x="5406608" y="930852"/>
                  <a:pt x="5295337" y="951665"/>
                  <a:pt x="5113736" y="952500"/>
                </a:cubicBezTo>
                <a:cubicBezTo>
                  <a:pt x="4953084" y="948345"/>
                  <a:pt x="4833913" y="926342"/>
                  <a:pt x="4678562" y="952500"/>
                </a:cubicBezTo>
                <a:cubicBezTo>
                  <a:pt x="4593752" y="976409"/>
                  <a:pt x="4427767" y="954006"/>
                  <a:pt x="4314230" y="952500"/>
                </a:cubicBezTo>
                <a:cubicBezTo>
                  <a:pt x="4108272" y="984042"/>
                  <a:pt x="3816278" y="960881"/>
                  <a:pt x="3666528" y="952500"/>
                </a:cubicBezTo>
                <a:cubicBezTo>
                  <a:pt x="3563791" y="936321"/>
                  <a:pt x="3505587" y="928800"/>
                  <a:pt x="3373039" y="952500"/>
                </a:cubicBezTo>
                <a:cubicBezTo>
                  <a:pt x="3259224" y="948280"/>
                  <a:pt x="3182514" y="963600"/>
                  <a:pt x="3008707" y="952500"/>
                </a:cubicBezTo>
                <a:cubicBezTo>
                  <a:pt x="2869705" y="947375"/>
                  <a:pt x="2857549" y="948491"/>
                  <a:pt x="2715217" y="952500"/>
                </a:cubicBezTo>
                <a:cubicBezTo>
                  <a:pt x="2668469" y="956068"/>
                  <a:pt x="2410824" y="942835"/>
                  <a:pt x="2138358" y="952500"/>
                </a:cubicBezTo>
                <a:cubicBezTo>
                  <a:pt x="1872932" y="955666"/>
                  <a:pt x="1752267" y="958837"/>
                  <a:pt x="1490656" y="952500"/>
                </a:cubicBezTo>
                <a:cubicBezTo>
                  <a:pt x="1233083" y="969194"/>
                  <a:pt x="1086297" y="952968"/>
                  <a:pt x="782233" y="952500"/>
                </a:cubicBezTo>
                <a:cubicBezTo>
                  <a:pt x="316334" y="929005"/>
                  <a:pt x="100786" y="910424"/>
                  <a:pt x="0" y="793746"/>
                </a:cubicBezTo>
                <a:cubicBezTo>
                  <a:pt x="-2178" y="765219"/>
                  <a:pt x="-6564" y="737259"/>
                  <a:pt x="0" y="715733"/>
                </a:cubicBezTo>
                <a:cubicBezTo>
                  <a:pt x="-6943" y="695617"/>
                  <a:pt x="-18493" y="662381"/>
                  <a:pt x="0" y="625020"/>
                </a:cubicBezTo>
                <a:cubicBezTo>
                  <a:pt x="17445" y="591352"/>
                  <a:pt x="-11570" y="565275"/>
                  <a:pt x="0" y="527956"/>
                </a:cubicBezTo>
                <a:cubicBezTo>
                  <a:pt x="20227" y="487745"/>
                  <a:pt x="7463" y="465838"/>
                  <a:pt x="0" y="449943"/>
                </a:cubicBezTo>
                <a:cubicBezTo>
                  <a:pt x="-12809" y="430101"/>
                  <a:pt x="-11412" y="397233"/>
                  <a:pt x="0" y="359229"/>
                </a:cubicBezTo>
                <a:cubicBezTo>
                  <a:pt x="12227" y="321883"/>
                  <a:pt x="5971" y="303985"/>
                  <a:pt x="0" y="287566"/>
                </a:cubicBezTo>
                <a:cubicBezTo>
                  <a:pt x="-559" y="269463"/>
                  <a:pt x="16026" y="231686"/>
                  <a:pt x="0" y="158753"/>
                </a:cubicBezTo>
                <a:close/>
              </a:path>
              <a:path w="8648701" h="952500" fill="none" stroke="0" extrusionOk="0">
                <a:moveTo>
                  <a:pt x="0" y="158753"/>
                </a:moveTo>
                <a:cubicBezTo>
                  <a:pt x="-608" y="47312"/>
                  <a:pt x="379040" y="7073"/>
                  <a:pt x="782233" y="0"/>
                </a:cubicBezTo>
                <a:cubicBezTo>
                  <a:pt x="928098" y="1986"/>
                  <a:pt x="1053443" y="8149"/>
                  <a:pt x="1146565" y="0"/>
                </a:cubicBezTo>
                <a:cubicBezTo>
                  <a:pt x="1203909" y="-58134"/>
                  <a:pt x="1441837" y="12790"/>
                  <a:pt x="1652582" y="0"/>
                </a:cubicBezTo>
                <a:cubicBezTo>
                  <a:pt x="1884757" y="89976"/>
                  <a:pt x="2060529" y="32115"/>
                  <a:pt x="2300283" y="0"/>
                </a:cubicBezTo>
                <a:cubicBezTo>
                  <a:pt x="2500429" y="-20885"/>
                  <a:pt x="2678508" y="36962"/>
                  <a:pt x="2806300" y="0"/>
                </a:cubicBezTo>
                <a:cubicBezTo>
                  <a:pt x="2904453" y="10528"/>
                  <a:pt x="3176131" y="-24920"/>
                  <a:pt x="3383159" y="0"/>
                </a:cubicBezTo>
                <a:cubicBezTo>
                  <a:pt x="3624668" y="18323"/>
                  <a:pt x="3713305" y="-11355"/>
                  <a:pt x="3818333" y="0"/>
                </a:cubicBezTo>
                <a:cubicBezTo>
                  <a:pt x="3951447" y="-4390"/>
                  <a:pt x="4171385" y="-50524"/>
                  <a:pt x="4395192" y="0"/>
                </a:cubicBezTo>
                <a:cubicBezTo>
                  <a:pt x="4521857" y="9066"/>
                  <a:pt x="4556600" y="5041"/>
                  <a:pt x="4688682" y="0"/>
                </a:cubicBezTo>
                <a:cubicBezTo>
                  <a:pt x="4821641" y="4966"/>
                  <a:pt x="4865601" y="-2335"/>
                  <a:pt x="4982172" y="0"/>
                </a:cubicBezTo>
                <a:cubicBezTo>
                  <a:pt x="5165608" y="21933"/>
                  <a:pt x="5374898" y="28656"/>
                  <a:pt x="5559031" y="0"/>
                </a:cubicBezTo>
                <a:cubicBezTo>
                  <a:pt x="5739962" y="-21170"/>
                  <a:pt x="5944266" y="10314"/>
                  <a:pt x="6065048" y="0"/>
                </a:cubicBezTo>
                <a:cubicBezTo>
                  <a:pt x="6179721" y="-3330"/>
                  <a:pt x="6256733" y="-8620"/>
                  <a:pt x="6358537" y="0"/>
                </a:cubicBezTo>
                <a:cubicBezTo>
                  <a:pt x="6414076" y="-15473"/>
                  <a:pt x="6754937" y="31848"/>
                  <a:pt x="6935396" y="0"/>
                </a:cubicBezTo>
                <a:cubicBezTo>
                  <a:pt x="7130875" y="-5956"/>
                  <a:pt x="7208592" y="12275"/>
                  <a:pt x="7299728" y="0"/>
                </a:cubicBezTo>
                <a:cubicBezTo>
                  <a:pt x="7416361" y="-28730"/>
                  <a:pt x="7610117" y="11371"/>
                  <a:pt x="7866467" y="0"/>
                </a:cubicBezTo>
                <a:cubicBezTo>
                  <a:pt x="8309659" y="-11346"/>
                  <a:pt x="8594921" y="45354"/>
                  <a:pt x="8648701" y="158753"/>
                </a:cubicBezTo>
                <a:cubicBezTo>
                  <a:pt x="8644001" y="181823"/>
                  <a:pt x="8645462" y="216092"/>
                  <a:pt x="8648701" y="243116"/>
                </a:cubicBezTo>
                <a:cubicBezTo>
                  <a:pt x="8656579" y="280017"/>
                  <a:pt x="8653390" y="294395"/>
                  <a:pt x="8648701" y="340179"/>
                </a:cubicBezTo>
                <a:cubicBezTo>
                  <a:pt x="8642306" y="384379"/>
                  <a:pt x="8637563" y="397733"/>
                  <a:pt x="8648701" y="430893"/>
                </a:cubicBezTo>
                <a:cubicBezTo>
                  <a:pt x="8654414" y="458300"/>
                  <a:pt x="8630282" y="472831"/>
                  <a:pt x="8648701" y="508906"/>
                </a:cubicBezTo>
                <a:cubicBezTo>
                  <a:pt x="8662678" y="549091"/>
                  <a:pt x="8661652" y="573196"/>
                  <a:pt x="8648701" y="599620"/>
                </a:cubicBezTo>
                <a:cubicBezTo>
                  <a:pt x="8636657" y="624871"/>
                  <a:pt x="8646889" y="639652"/>
                  <a:pt x="8648701" y="671283"/>
                </a:cubicBezTo>
                <a:cubicBezTo>
                  <a:pt x="8659020" y="698004"/>
                  <a:pt x="8665363" y="732540"/>
                  <a:pt x="8648701" y="793746"/>
                </a:cubicBezTo>
                <a:cubicBezTo>
                  <a:pt x="8629731" y="909965"/>
                  <a:pt x="8401881" y="926552"/>
                  <a:pt x="7866467" y="952500"/>
                </a:cubicBezTo>
                <a:cubicBezTo>
                  <a:pt x="7762774" y="964851"/>
                  <a:pt x="7709341" y="948578"/>
                  <a:pt x="7572977" y="952500"/>
                </a:cubicBezTo>
                <a:cubicBezTo>
                  <a:pt x="7334193" y="936564"/>
                  <a:pt x="7116037" y="950404"/>
                  <a:pt x="6996118" y="952500"/>
                </a:cubicBezTo>
                <a:cubicBezTo>
                  <a:pt x="6861241" y="937461"/>
                  <a:pt x="6781823" y="940086"/>
                  <a:pt x="6631786" y="952500"/>
                </a:cubicBezTo>
                <a:cubicBezTo>
                  <a:pt x="6545263" y="945268"/>
                  <a:pt x="6256498" y="968998"/>
                  <a:pt x="6054927" y="952500"/>
                </a:cubicBezTo>
                <a:cubicBezTo>
                  <a:pt x="5817163" y="954085"/>
                  <a:pt x="5700686" y="955518"/>
                  <a:pt x="5407226" y="952500"/>
                </a:cubicBezTo>
                <a:cubicBezTo>
                  <a:pt x="5101116" y="940643"/>
                  <a:pt x="5170667" y="974942"/>
                  <a:pt x="5042893" y="952500"/>
                </a:cubicBezTo>
                <a:cubicBezTo>
                  <a:pt x="4898839" y="953994"/>
                  <a:pt x="4732078" y="942696"/>
                  <a:pt x="4607720" y="952500"/>
                </a:cubicBezTo>
                <a:cubicBezTo>
                  <a:pt x="4445155" y="939490"/>
                  <a:pt x="4328479" y="967262"/>
                  <a:pt x="4243387" y="952500"/>
                </a:cubicBezTo>
                <a:cubicBezTo>
                  <a:pt x="4206754" y="930846"/>
                  <a:pt x="3969938" y="954859"/>
                  <a:pt x="3737370" y="952500"/>
                </a:cubicBezTo>
                <a:cubicBezTo>
                  <a:pt x="3489639" y="947632"/>
                  <a:pt x="3396581" y="929343"/>
                  <a:pt x="3089669" y="952500"/>
                </a:cubicBezTo>
                <a:cubicBezTo>
                  <a:pt x="2809979" y="952715"/>
                  <a:pt x="2897470" y="953397"/>
                  <a:pt x="2725337" y="952500"/>
                </a:cubicBezTo>
                <a:cubicBezTo>
                  <a:pt x="2563131" y="937158"/>
                  <a:pt x="2451830" y="945243"/>
                  <a:pt x="2290163" y="952500"/>
                </a:cubicBezTo>
                <a:cubicBezTo>
                  <a:pt x="2150073" y="961146"/>
                  <a:pt x="1919697" y="972074"/>
                  <a:pt x="1784146" y="952500"/>
                </a:cubicBezTo>
                <a:cubicBezTo>
                  <a:pt x="1599135" y="902654"/>
                  <a:pt x="1057137" y="948371"/>
                  <a:pt x="782233" y="952500"/>
                </a:cubicBezTo>
                <a:cubicBezTo>
                  <a:pt x="436738" y="940394"/>
                  <a:pt x="91955" y="875913"/>
                  <a:pt x="0" y="793746"/>
                </a:cubicBezTo>
                <a:cubicBezTo>
                  <a:pt x="-20693" y="750316"/>
                  <a:pt x="9704" y="725364"/>
                  <a:pt x="0" y="709383"/>
                </a:cubicBezTo>
                <a:cubicBezTo>
                  <a:pt x="-8202" y="688467"/>
                  <a:pt x="7015" y="652582"/>
                  <a:pt x="0" y="631369"/>
                </a:cubicBezTo>
                <a:cubicBezTo>
                  <a:pt x="757" y="610052"/>
                  <a:pt x="3215" y="579824"/>
                  <a:pt x="0" y="559706"/>
                </a:cubicBezTo>
                <a:cubicBezTo>
                  <a:pt x="5815" y="540777"/>
                  <a:pt x="-15946" y="501998"/>
                  <a:pt x="0" y="468992"/>
                </a:cubicBezTo>
                <a:cubicBezTo>
                  <a:pt x="15848" y="434783"/>
                  <a:pt x="6313" y="415638"/>
                  <a:pt x="0" y="397329"/>
                </a:cubicBezTo>
                <a:cubicBezTo>
                  <a:pt x="-14194" y="374457"/>
                  <a:pt x="13598" y="348690"/>
                  <a:pt x="0" y="306615"/>
                </a:cubicBezTo>
                <a:cubicBezTo>
                  <a:pt x="-22881" y="260171"/>
                  <a:pt x="10413" y="214038"/>
                  <a:pt x="0" y="158753"/>
                </a:cubicBezTo>
                <a:close/>
              </a:path>
              <a:path w="8648701" h="952500" fill="none" stroke="0" extrusionOk="0">
                <a:moveTo>
                  <a:pt x="0" y="158753"/>
                </a:moveTo>
                <a:cubicBezTo>
                  <a:pt x="49776" y="113297"/>
                  <a:pt x="425364" y="-11139"/>
                  <a:pt x="782233" y="0"/>
                </a:cubicBezTo>
                <a:cubicBezTo>
                  <a:pt x="932672" y="-4521"/>
                  <a:pt x="1056882" y="9405"/>
                  <a:pt x="1146565" y="0"/>
                </a:cubicBezTo>
                <a:cubicBezTo>
                  <a:pt x="1197967" y="-28379"/>
                  <a:pt x="1447544" y="-42332"/>
                  <a:pt x="1652582" y="0"/>
                </a:cubicBezTo>
                <a:cubicBezTo>
                  <a:pt x="1880384" y="9258"/>
                  <a:pt x="2080619" y="-25743"/>
                  <a:pt x="2300283" y="0"/>
                </a:cubicBezTo>
                <a:cubicBezTo>
                  <a:pt x="2520289" y="-39927"/>
                  <a:pt x="2692112" y="9848"/>
                  <a:pt x="2806300" y="0"/>
                </a:cubicBezTo>
                <a:cubicBezTo>
                  <a:pt x="2922334" y="27170"/>
                  <a:pt x="3101968" y="-15721"/>
                  <a:pt x="3383159" y="0"/>
                </a:cubicBezTo>
                <a:cubicBezTo>
                  <a:pt x="3630434" y="18632"/>
                  <a:pt x="3712764" y="-10260"/>
                  <a:pt x="3818333" y="0"/>
                </a:cubicBezTo>
                <a:cubicBezTo>
                  <a:pt x="3931228" y="30738"/>
                  <a:pt x="4159084" y="-67093"/>
                  <a:pt x="4395192" y="0"/>
                </a:cubicBezTo>
                <a:cubicBezTo>
                  <a:pt x="4508459" y="-7362"/>
                  <a:pt x="4583303" y="-3321"/>
                  <a:pt x="4688682" y="0"/>
                </a:cubicBezTo>
                <a:cubicBezTo>
                  <a:pt x="4832277" y="2901"/>
                  <a:pt x="4868795" y="2205"/>
                  <a:pt x="4982172" y="0"/>
                </a:cubicBezTo>
                <a:cubicBezTo>
                  <a:pt x="5114843" y="-14760"/>
                  <a:pt x="5238664" y="30185"/>
                  <a:pt x="5559031" y="0"/>
                </a:cubicBezTo>
                <a:cubicBezTo>
                  <a:pt x="5705824" y="6691"/>
                  <a:pt x="5932722" y="-15876"/>
                  <a:pt x="6065048" y="0"/>
                </a:cubicBezTo>
                <a:cubicBezTo>
                  <a:pt x="6174907" y="-13089"/>
                  <a:pt x="6242050" y="13655"/>
                  <a:pt x="6358537" y="0"/>
                </a:cubicBezTo>
                <a:cubicBezTo>
                  <a:pt x="6453125" y="10220"/>
                  <a:pt x="6723486" y="-21083"/>
                  <a:pt x="6935396" y="0"/>
                </a:cubicBezTo>
                <a:cubicBezTo>
                  <a:pt x="7114162" y="25618"/>
                  <a:pt x="7207006" y="22210"/>
                  <a:pt x="7299728" y="0"/>
                </a:cubicBezTo>
                <a:cubicBezTo>
                  <a:pt x="7405634" y="26666"/>
                  <a:pt x="7670773" y="20569"/>
                  <a:pt x="7866467" y="0"/>
                </a:cubicBezTo>
                <a:cubicBezTo>
                  <a:pt x="8313646" y="-6451"/>
                  <a:pt x="8604811" y="87812"/>
                  <a:pt x="8648701" y="158753"/>
                </a:cubicBezTo>
                <a:cubicBezTo>
                  <a:pt x="8644168" y="176747"/>
                  <a:pt x="8634692" y="207581"/>
                  <a:pt x="8648701" y="243116"/>
                </a:cubicBezTo>
                <a:cubicBezTo>
                  <a:pt x="8657301" y="278858"/>
                  <a:pt x="8651537" y="294614"/>
                  <a:pt x="8648701" y="340179"/>
                </a:cubicBezTo>
                <a:cubicBezTo>
                  <a:pt x="8647148" y="383896"/>
                  <a:pt x="8636931" y="392999"/>
                  <a:pt x="8648701" y="430893"/>
                </a:cubicBezTo>
                <a:cubicBezTo>
                  <a:pt x="8658097" y="464211"/>
                  <a:pt x="8639592" y="472402"/>
                  <a:pt x="8648701" y="508906"/>
                </a:cubicBezTo>
                <a:cubicBezTo>
                  <a:pt x="8665148" y="549729"/>
                  <a:pt x="8662892" y="572049"/>
                  <a:pt x="8648701" y="599620"/>
                </a:cubicBezTo>
                <a:cubicBezTo>
                  <a:pt x="8638134" y="622685"/>
                  <a:pt x="8644575" y="644985"/>
                  <a:pt x="8648701" y="671283"/>
                </a:cubicBezTo>
                <a:cubicBezTo>
                  <a:pt x="8652423" y="699571"/>
                  <a:pt x="8660128" y="740102"/>
                  <a:pt x="8648701" y="793746"/>
                </a:cubicBezTo>
                <a:cubicBezTo>
                  <a:pt x="8553866" y="825709"/>
                  <a:pt x="8399424" y="955830"/>
                  <a:pt x="7866467" y="952500"/>
                </a:cubicBezTo>
                <a:cubicBezTo>
                  <a:pt x="7776596" y="970645"/>
                  <a:pt x="7633398" y="950641"/>
                  <a:pt x="7572977" y="952500"/>
                </a:cubicBezTo>
                <a:cubicBezTo>
                  <a:pt x="7294689" y="996300"/>
                  <a:pt x="7223760" y="982766"/>
                  <a:pt x="6996118" y="952500"/>
                </a:cubicBezTo>
                <a:cubicBezTo>
                  <a:pt x="6918618" y="974658"/>
                  <a:pt x="6747111" y="964332"/>
                  <a:pt x="6631786" y="952500"/>
                </a:cubicBezTo>
                <a:cubicBezTo>
                  <a:pt x="6561611" y="959480"/>
                  <a:pt x="6316635" y="920739"/>
                  <a:pt x="6054927" y="952500"/>
                </a:cubicBezTo>
                <a:cubicBezTo>
                  <a:pt x="5806518" y="951840"/>
                  <a:pt x="5706912" y="925602"/>
                  <a:pt x="5407226" y="952500"/>
                </a:cubicBezTo>
                <a:cubicBezTo>
                  <a:pt x="5095946" y="971141"/>
                  <a:pt x="5187948" y="972721"/>
                  <a:pt x="5042893" y="952500"/>
                </a:cubicBezTo>
                <a:cubicBezTo>
                  <a:pt x="4886301" y="975145"/>
                  <a:pt x="4767659" y="936300"/>
                  <a:pt x="4607720" y="952500"/>
                </a:cubicBezTo>
                <a:cubicBezTo>
                  <a:pt x="4428556" y="950428"/>
                  <a:pt x="4340998" y="945590"/>
                  <a:pt x="4243387" y="952500"/>
                </a:cubicBezTo>
                <a:cubicBezTo>
                  <a:pt x="4152415" y="926319"/>
                  <a:pt x="3967431" y="906338"/>
                  <a:pt x="3737370" y="952500"/>
                </a:cubicBezTo>
                <a:cubicBezTo>
                  <a:pt x="3514379" y="955067"/>
                  <a:pt x="3402541" y="969537"/>
                  <a:pt x="3089669" y="952500"/>
                </a:cubicBezTo>
                <a:cubicBezTo>
                  <a:pt x="2781953" y="912882"/>
                  <a:pt x="2903738" y="952784"/>
                  <a:pt x="2725337" y="952500"/>
                </a:cubicBezTo>
                <a:cubicBezTo>
                  <a:pt x="2558986" y="926509"/>
                  <a:pt x="2433890" y="942559"/>
                  <a:pt x="2290163" y="952500"/>
                </a:cubicBezTo>
                <a:cubicBezTo>
                  <a:pt x="2174122" y="948473"/>
                  <a:pt x="1934746" y="933588"/>
                  <a:pt x="1784146" y="952500"/>
                </a:cubicBezTo>
                <a:cubicBezTo>
                  <a:pt x="1592871" y="919774"/>
                  <a:pt x="1086974" y="872846"/>
                  <a:pt x="782233" y="952500"/>
                </a:cubicBezTo>
                <a:cubicBezTo>
                  <a:pt x="421874" y="966603"/>
                  <a:pt x="65840" y="869669"/>
                  <a:pt x="0" y="793746"/>
                </a:cubicBezTo>
                <a:cubicBezTo>
                  <a:pt x="-10513" y="748293"/>
                  <a:pt x="10863" y="729211"/>
                  <a:pt x="0" y="709383"/>
                </a:cubicBezTo>
                <a:cubicBezTo>
                  <a:pt x="-11574" y="681392"/>
                  <a:pt x="2092" y="651646"/>
                  <a:pt x="0" y="631369"/>
                </a:cubicBezTo>
                <a:cubicBezTo>
                  <a:pt x="-2359" y="610139"/>
                  <a:pt x="5382" y="578990"/>
                  <a:pt x="0" y="559706"/>
                </a:cubicBezTo>
                <a:cubicBezTo>
                  <a:pt x="-2118" y="540225"/>
                  <a:pt x="-13346" y="496135"/>
                  <a:pt x="0" y="468992"/>
                </a:cubicBezTo>
                <a:cubicBezTo>
                  <a:pt x="23595" y="433645"/>
                  <a:pt x="12088" y="410357"/>
                  <a:pt x="0" y="397329"/>
                </a:cubicBezTo>
                <a:cubicBezTo>
                  <a:pt x="4318" y="379081"/>
                  <a:pt x="18258" y="353239"/>
                  <a:pt x="0" y="306615"/>
                </a:cubicBezTo>
                <a:cubicBezTo>
                  <a:pt x="-9192" y="279697"/>
                  <a:pt x="543" y="211635"/>
                  <a:pt x="0" y="158753"/>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id="{A6FB4BAD-AD9F-15CC-A427-349B186930C6}"/>
              </a:ext>
            </a:extLst>
          </p:cNvPr>
          <p:cNvSpPr/>
          <p:nvPr/>
        </p:nvSpPr>
        <p:spPr>
          <a:xfrm>
            <a:off x="3664583" y="5081839"/>
            <a:ext cx="7632067" cy="1223711"/>
          </a:xfrm>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632067" h="1223711" fill="none" extrusionOk="0">
                <a:moveTo>
                  <a:pt x="0" y="203956"/>
                </a:moveTo>
                <a:cubicBezTo>
                  <a:pt x="19747" y="57362"/>
                  <a:pt x="43230" y="14322"/>
                  <a:pt x="175736" y="0"/>
                </a:cubicBezTo>
                <a:cubicBezTo>
                  <a:pt x="289573" y="-24144"/>
                  <a:pt x="342145" y="14021"/>
                  <a:pt x="385588" y="0"/>
                </a:cubicBezTo>
                <a:cubicBezTo>
                  <a:pt x="418719" y="-29237"/>
                  <a:pt x="549975" y="32088"/>
                  <a:pt x="595441" y="0"/>
                </a:cubicBezTo>
                <a:cubicBezTo>
                  <a:pt x="661707" y="-10477"/>
                  <a:pt x="933658" y="11890"/>
                  <a:pt x="1023711" y="0"/>
                </a:cubicBezTo>
                <a:cubicBezTo>
                  <a:pt x="1182055" y="-28155"/>
                  <a:pt x="1443777" y="-13666"/>
                  <a:pt x="1524787" y="0"/>
                </a:cubicBezTo>
                <a:cubicBezTo>
                  <a:pt x="1644740" y="-41515"/>
                  <a:pt x="1696276" y="6305"/>
                  <a:pt x="1807445" y="0"/>
                </a:cubicBezTo>
                <a:cubicBezTo>
                  <a:pt x="1919653" y="-7455"/>
                  <a:pt x="1901000" y="21369"/>
                  <a:pt x="2017298" y="0"/>
                </a:cubicBezTo>
                <a:cubicBezTo>
                  <a:pt x="2096500" y="-38776"/>
                  <a:pt x="2349747" y="23858"/>
                  <a:pt x="2445568" y="0"/>
                </a:cubicBezTo>
                <a:cubicBezTo>
                  <a:pt x="2566790" y="19417"/>
                  <a:pt x="2627670" y="29427"/>
                  <a:pt x="2728226" y="0"/>
                </a:cubicBezTo>
                <a:cubicBezTo>
                  <a:pt x="2867969" y="39415"/>
                  <a:pt x="3040350" y="66396"/>
                  <a:pt x="3229303" y="0"/>
                </a:cubicBezTo>
                <a:cubicBezTo>
                  <a:pt x="3431574" y="-18323"/>
                  <a:pt x="3345559" y="22794"/>
                  <a:pt x="3439155" y="0"/>
                </a:cubicBezTo>
                <a:cubicBezTo>
                  <a:pt x="3549437" y="-12673"/>
                  <a:pt x="3612033" y="46619"/>
                  <a:pt x="3721813" y="0"/>
                </a:cubicBezTo>
                <a:cubicBezTo>
                  <a:pt x="3823787" y="-63813"/>
                  <a:pt x="4137816" y="85461"/>
                  <a:pt x="4222889" y="0"/>
                </a:cubicBezTo>
                <a:cubicBezTo>
                  <a:pt x="4353881" y="-48648"/>
                  <a:pt x="4428034" y="-13895"/>
                  <a:pt x="4651160" y="0"/>
                </a:cubicBezTo>
                <a:cubicBezTo>
                  <a:pt x="4836459" y="16158"/>
                  <a:pt x="5016227" y="106497"/>
                  <a:pt x="5225042" y="0"/>
                </a:cubicBezTo>
                <a:cubicBezTo>
                  <a:pt x="5465979" y="-86744"/>
                  <a:pt x="5558213" y="-35794"/>
                  <a:pt x="5798924" y="0"/>
                </a:cubicBezTo>
                <a:cubicBezTo>
                  <a:pt x="6050744" y="-14509"/>
                  <a:pt x="5970346" y="5009"/>
                  <a:pt x="6081583" y="0"/>
                </a:cubicBezTo>
                <a:cubicBezTo>
                  <a:pt x="6190733" y="-7230"/>
                  <a:pt x="6331346" y="-28008"/>
                  <a:pt x="6437047" y="0"/>
                </a:cubicBezTo>
                <a:cubicBezTo>
                  <a:pt x="6591133" y="8250"/>
                  <a:pt x="6800495" y="109088"/>
                  <a:pt x="6938124" y="0"/>
                </a:cubicBezTo>
                <a:cubicBezTo>
                  <a:pt x="7075460" y="-41200"/>
                  <a:pt x="7259523" y="71873"/>
                  <a:pt x="7456330" y="0"/>
                </a:cubicBezTo>
                <a:cubicBezTo>
                  <a:pt x="7541312" y="37447"/>
                  <a:pt x="7653390" y="73241"/>
                  <a:pt x="7632067" y="203956"/>
                </a:cubicBezTo>
                <a:cubicBezTo>
                  <a:pt x="7643195" y="374711"/>
                  <a:pt x="7600786" y="491878"/>
                  <a:pt x="7632067" y="620013"/>
                </a:cubicBezTo>
                <a:cubicBezTo>
                  <a:pt x="7642423" y="748172"/>
                  <a:pt x="7612594" y="858190"/>
                  <a:pt x="7632067" y="1019754"/>
                </a:cubicBezTo>
                <a:cubicBezTo>
                  <a:pt x="7609413" y="1147268"/>
                  <a:pt x="7510767" y="1214880"/>
                  <a:pt x="7456330" y="1223711"/>
                </a:cubicBezTo>
                <a:cubicBezTo>
                  <a:pt x="7410796" y="1220586"/>
                  <a:pt x="7295668" y="1222286"/>
                  <a:pt x="7246478" y="1223711"/>
                </a:cubicBezTo>
                <a:cubicBezTo>
                  <a:pt x="7204567" y="1225999"/>
                  <a:pt x="7089948" y="1180368"/>
                  <a:pt x="7036625" y="1223711"/>
                </a:cubicBezTo>
                <a:cubicBezTo>
                  <a:pt x="6971412" y="1280412"/>
                  <a:pt x="6664646" y="1158021"/>
                  <a:pt x="6608355" y="1223711"/>
                </a:cubicBezTo>
                <a:cubicBezTo>
                  <a:pt x="6526371" y="1268574"/>
                  <a:pt x="6463136" y="1184051"/>
                  <a:pt x="6398503" y="1223711"/>
                </a:cubicBezTo>
                <a:cubicBezTo>
                  <a:pt x="6306281" y="1197654"/>
                  <a:pt x="6179806" y="1159102"/>
                  <a:pt x="5897427" y="1223711"/>
                </a:cubicBezTo>
                <a:cubicBezTo>
                  <a:pt x="5626625" y="1231998"/>
                  <a:pt x="5755772" y="1189318"/>
                  <a:pt x="5541962" y="1223711"/>
                </a:cubicBezTo>
                <a:cubicBezTo>
                  <a:pt x="5342703" y="1245285"/>
                  <a:pt x="5444910" y="1236557"/>
                  <a:pt x="5332109" y="1223711"/>
                </a:cubicBezTo>
                <a:cubicBezTo>
                  <a:pt x="5220932" y="1240412"/>
                  <a:pt x="5192029" y="1217944"/>
                  <a:pt x="5049452" y="1223711"/>
                </a:cubicBezTo>
                <a:cubicBezTo>
                  <a:pt x="4948431" y="1267700"/>
                  <a:pt x="4730946" y="1230720"/>
                  <a:pt x="4621181" y="1223711"/>
                </a:cubicBezTo>
                <a:cubicBezTo>
                  <a:pt x="4452477" y="1255981"/>
                  <a:pt x="4383933" y="1201238"/>
                  <a:pt x="4192911" y="1223711"/>
                </a:cubicBezTo>
                <a:cubicBezTo>
                  <a:pt x="4010852" y="1256788"/>
                  <a:pt x="3974071" y="1206271"/>
                  <a:pt x="3837446" y="1223711"/>
                </a:cubicBezTo>
                <a:cubicBezTo>
                  <a:pt x="3667521" y="1269315"/>
                  <a:pt x="3558761" y="1206991"/>
                  <a:pt x="3336371" y="1223711"/>
                </a:cubicBezTo>
                <a:cubicBezTo>
                  <a:pt x="3077935" y="1269342"/>
                  <a:pt x="3216071" y="1216012"/>
                  <a:pt x="3126518" y="1223711"/>
                </a:cubicBezTo>
                <a:cubicBezTo>
                  <a:pt x="3036932" y="1208506"/>
                  <a:pt x="2918631" y="1189310"/>
                  <a:pt x="2698247" y="1223711"/>
                </a:cubicBezTo>
                <a:cubicBezTo>
                  <a:pt x="2527849" y="1241389"/>
                  <a:pt x="2416841" y="1195329"/>
                  <a:pt x="2342783" y="1223711"/>
                </a:cubicBezTo>
                <a:cubicBezTo>
                  <a:pt x="2243369" y="1222728"/>
                  <a:pt x="2122127" y="1151185"/>
                  <a:pt x="1914513" y="1223711"/>
                </a:cubicBezTo>
                <a:cubicBezTo>
                  <a:pt x="1717105" y="1264454"/>
                  <a:pt x="1723724" y="1241880"/>
                  <a:pt x="1631855" y="1223711"/>
                </a:cubicBezTo>
                <a:cubicBezTo>
                  <a:pt x="1575245" y="1221325"/>
                  <a:pt x="1502977" y="1197212"/>
                  <a:pt x="1349196" y="1223711"/>
                </a:cubicBezTo>
                <a:cubicBezTo>
                  <a:pt x="1194932" y="1268878"/>
                  <a:pt x="939955" y="1159152"/>
                  <a:pt x="848120" y="1223711"/>
                </a:cubicBezTo>
                <a:cubicBezTo>
                  <a:pt x="711063" y="1237151"/>
                  <a:pt x="631567" y="1235077"/>
                  <a:pt x="565462" y="1223711"/>
                </a:cubicBezTo>
                <a:cubicBezTo>
                  <a:pt x="531463" y="1213275"/>
                  <a:pt x="299700" y="1186657"/>
                  <a:pt x="175736" y="1223711"/>
                </a:cubicBezTo>
                <a:cubicBezTo>
                  <a:pt x="92324" y="1239867"/>
                  <a:pt x="8275" y="1112033"/>
                  <a:pt x="0" y="1019754"/>
                </a:cubicBezTo>
                <a:cubicBezTo>
                  <a:pt x="-41693" y="828988"/>
                  <a:pt x="32479" y="792601"/>
                  <a:pt x="0" y="595539"/>
                </a:cubicBezTo>
                <a:cubicBezTo>
                  <a:pt x="-26828" y="396215"/>
                  <a:pt x="48776" y="379195"/>
                  <a:pt x="0" y="203956"/>
                </a:cubicBezTo>
                <a:close/>
              </a:path>
              <a:path w="7632067" h="1223711" stroke="0" extrusionOk="0">
                <a:moveTo>
                  <a:pt x="0" y="203956"/>
                </a:moveTo>
                <a:cubicBezTo>
                  <a:pt x="22592" y="130823"/>
                  <a:pt x="104854" y="14706"/>
                  <a:pt x="175736" y="0"/>
                </a:cubicBezTo>
                <a:cubicBezTo>
                  <a:pt x="283837" y="-21982"/>
                  <a:pt x="285181" y="-2135"/>
                  <a:pt x="385588" y="0"/>
                </a:cubicBezTo>
                <a:cubicBezTo>
                  <a:pt x="504794" y="-56348"/>
                  <a:pt x="694173" y="55322"/>
                  <a:pt x="886664" y="0"/>
                </a:cubicBezTo>
                <a:cubicBezTo>
                  <a:pt x="1044904" y="-53733"/>
                  <a:pt x="1239529" y="17847"/>
                  <a:pt x="1314934" y="0"/>
                </a:cubicBezTo>
                <a:cubicBezTo>
                  <a:pt x="1430558" y="-74133"/>
                  <a:pt x="1456750" y="-8529"/>
                  <a:pt x="1524787" y="0"/>
                </a:cubicBezTo>
                <a:cubicBezTo>
                  <a:pt x="1579735" y="-8332"/>
                  <a:pt x="1646120" y="35549"/>
                  <a:pt x="1734639" y="0"/>
                </a:cubicBezTo>
                <a:cubicBezTo>
                  <a:pt x="1856096" y="-28682"/>
                  <a:pt x="1826766" y="21123"/>
                  <a:pt x="1944492" y="0"/>
                </a:cubicBezTo>
                <a:cubicBezTo>
                  <a:pt x="2081130" y="-25225"/>
                  <a:pt x="2253885" y="50223"/>
                  <a:pt x="2372762" y="0"/>
                </a:cubicBezTo>
                <a:cubicBezTo>
                  <a:pt x="2491040" y="-8001"/>
                  <a:pt x="2519782" y="34281"/>
                  <a:pt x="2655420" y="0"/>
                </a:cubicBezTo>
                <a:cubicBezTo>
                  <a:pt x="2759406" y="28712"/>
                  <a:pt x="3080142" y="21973"/>
                  <a:pt x="3229303" y="0"/>
                </a:cubicBezTo>
                <a:cubicBezTo>
                  <a:pt x="3405790" y="-42672"/>
                  <a:pt x="3642981" y="44811"/>
                  <a:pt x="3803185" y="0"/>
                </a:cubicBezTo>
                <a:cubicBezTo>
                  <a:pt x="3970343" y="-61804"/>
                  <a:pt x="4234640" y="15307"/>
                  <a:pt x="4304261" y="0"/>
                </a:cubicBezTo>
                <a:cubicBezTo>
                  <a:pt x="4408613" y="28049"/>
                  <a:pt x="4546491" y="49935"/>
                  <a:pt x="4659725" y="0"/>
                </a:cubicBezTo>
                <a:cubicBezTo>
                  <a:pt x="4759788" y="-19277"/>
                  <a:pt x="4902211" y="-21381"/>
                  <a:pt x="5015190" y="0"/>
                </a:cubicBezTo>
                <a:cubicBezTo>
                  <a:pt x="5152017" y="-105224"/>
                  <a:pt x="5413122" y="-22289"/>
                  <a:pt x="5589072" y="0"/>
                </a:cubicBezTo>
                <a:cubicBezTo>
                  <a:pt x="5792819" y="-53389"/>
                  <a:pt x="5802765" y="25486"/>
                  <a:pt x="6017342" y="0"/>
                </a:cubicBezTo>
                <a:cubicBezTo>
                  <a:pt x="6203595" y="-36342"/>
                  <a:pt x="6360188" y="8218"/>
                  <a:pt x="6518418" y="0"/>
                </a:cubicBezTo>
                <a:cubicBezTo>
                  <a:pt x="6698590" y="13798"/>
                  <a:pt x="7258054" y="136342"/>
                  <a:pt x="7456330" y="0"/>
                </a:cubicBezTo>
                <a:cubicBezTo>
                  <a:pt x="7560359" y="40382"/>
                  <a:pt x="7629712" y="90041"/>
                  <a:pt x="7632067" y="203956"/>
                </a:cubicBezTo>
                <a:cubicBezTo>
                  <a:pt x="7669642" y="382681"/>
                  <a:pt x="7603829" y="483136"/>
                  <a:pt x="7632067" y="628171"/>
                </a:cubicBezTo>
                <a:cubicBezTo>
                  <a:pt x="7651693" y="652636"/>
                  <a:pt x="7627881" y="827432"/>
                  <a:pt x="7632067" y="1019754"/>
                </a:cubicBezTo>
                <a:cubicBezTo>
                  <a:pt x="7680189" y="1127071"/>
                  <a:pt x="7565371" y="1224587"/>
                  <a:pt x="7456330" y="1223711"/>
                </a:cubicBezTo>
                <a:cubicBezTo>
                  <a:pt x="7339309" y="1257446"/>
                  <a:pt x="7103859" y="1133347"/>
                  <a:pt x="6955254" y="1223711"/>
                </a:cubicBezTo>
                <a:cubicBezTo>
                  <a:pt x="6839533" y="1247751"/>
                  <a:pt x="6560782" y="1224113"/>
                  <a:pt x="6381372" y="1223711"/>
                </a:cubicBezTo>
                <a:cubicBezTo>
                  <a:pt x="6197022" y="1282188"/>
                  <a:pt x="6136990" y="1220580"/>
                  <a:pt x="5880296" y="1223711"/>
                </a:cubicBezTo>
                <a:cubicBezTo>
                  <a:pt x="5641190" y="1277782"/>
                  <a:pt x="5515231" y="1186933"/>
                  <a:pt x="5452025" y="1223711"/>
                </a:cubicBezTo>
                <a:cubicBezTo>
                  <a:pt x="5290542" y="1232881"/>
                  <a:pt x="5155336" y="1171886"/>
                  <a:pt x="4950949" y="1223711"/>
                </a:cubicBezTo>
                <a:cubicBezTo>
                  <a:pt x="4739712" y="1234722"/>
                  <a:pt x="4860052" y="1200065"/>
                  <a:pt x="4741097" y="1223711"/>
                </a:cubicBezTo>
                <a:cubicBezTo>
                  <a:pt x="4679425" y="1265617"/>
                  <a:pt x="4591854" y="1238337"/>
                  <a:pt x="4458438" y="1223711"/>
                </a:cubicBezTo>
                <a:cubicBezTo>
                  <a:pt x="4343731" y="1241561"/>
                  <a:pt x="4287360" y="1229736"/>
                  <a:pt x="4175780" y="1223711"/>
                </a:cubicBezTo>
                <a:cubicBezTo>
                  <a:pt x="4048011" y="1160988"/>
                  <a:pt x="3870174" y="1144479"/>
                  <a:pt x="3674704" y="1223711"/>
                </a:cubicBezTo>
                <a:cubicBezTo>
                  <a:pt x="3430103" y="1293915"/>
                  <a:pt x="3515079" y="1219919"/>
                  <a:pt x="3464851" y="1223711"/>
                </a:cubicBezTo>
                <a:cubicBezTo>
                  <a:pt x="3421297" y="1237371"/>
                  <a:pt x="3106014" y="1190856"/>
                  <a:pt x="2963775" y="1223711"/>
                </a:cubicBezTo>
                <a:cubicBezTo>
                  <a:pt x="2776895" y="1282577"/>
                  <a:pt x="2599908" y="1197569"/>
                  <a:pt x="2462699" y="1223711"/>
                </a:cubicBezTo>
                <a:cubicBezTo>
                  <a:pt x="2223598" y="1250552"/>
                  <a:pt x="2138874" y="1237475"/>
                  <a:pt x="1888817" y="1223711"/>
                </a:cubicBezTo>
                <a:cubicBezTo>
                  <a:pt x="1666009" y="1309465"/>
                  <a:pt x="1741608" y="1212460"/>
                  <a:pt x="1678965" y="1223711"/>
                </a:cubicBezTo>
                <a:cubicBezTo>
                  <a:pt x="1663503" y="1232793"/>
                  <a:pt x="1460535" y="1191230"/>
                  <a:pt x="1177888" y="1223711"/>
                </a:cubicBezTo>
                <a:cubicBezTo>
                  <a:pt x="905742" y="1249628"/>
                  <a:pt x="1048542" y="1192541"/>
                  <a:pt x="968035" y="1223711"/>
                </a:cubicBezTo>
                <a:cubicBezTo>
                  <a:pt x="899598" y="1299593"/>
                  <a:pt x="728618" y="1151401"/>
                  <a:pt x="612572" y="1223711"/>
                </a:cubicBezTo>
                <a:cubicBezTo>
                  <a:pt x="492774" y="1276942"/>
                  <a:pt x="352560" y="1133891"/>
                  <a:pt x="175736" y="1223711"/>
                </a:cubicBezTo>
                <a:cubicBezTo>
                  <a:pt x="80628" y="1270664"/>
                  <a:pt x="-23202" y="1088792"/>
                  <a:pt x="0" y="1019754"/>
                </a:cubicBezTo>
                <a:cubicBezTo>
                  <a:pt x="-45448" y="861950"/>
                  <a:pt x="71364" y="742582"/>
                  <a:pt x="0" y="611855"/>
                </a:cubicBezTo>
                <a:cubicBezTo>
                  <a:pt x="-4229" y="540781"/>
                  <a:pt x="-22772" y="315929"/>
                  <a:pt x="0" y="203956"/>
                </a:cubicBezTo>
                <a:close/>
              </a:path>
              <a:path w="7632067" h="1223711" fill="none" stroke="0" extrusionOk="0">
                <a:moveTo>
                  <a:pt x="0" y="203956"/>
                </a:moveTo>
                <a:cubicBezTo>
                  <a:pt x="24307" y="96178"/>
                  <a:pt x="64468" y="-7178"/>
                  <a:pt x="175736" y="0"/>
                </a:cubicBezTo>
                <a:cubicBezTo>
                  <a:pt x="272600" y="-33032"/>
                  <a:pt x="349580" y="35489"/>
                  <a:pt x="385588" y="0"/>
                </a:cubicBezTo>
                <a:cubicBezTo>
                  <a:pt x="419892" y="-21665"/>
                  <a:pt x="545531" y="12063"/>
                  <a:pt x="595441" y="0"/>
                </a:cubicBezTo>
                <a:cubicBezTo>
                  <a:pt x="634349" y="45074"/>
                  <a:pt x="888609" y="6430"/>
                  <a:pt x="1023711" y="0"/>
                </a:cubicBezTo>
                <a:cubicBezTo>
                  <a:pt x="1172637" y="21545"/>
                  <a:pt x="1396639" y="71173"/>
                  <a:pt x="1524787" y="0"/>
                </a:cubicBezTo>
                <a:cubicBezTo>
                  <a:pt x="1657462" y="-25779"/>
                  <a:pt x="1704014" y="18074"/>
                  <a:pt x="1807445" y="0"/>
                </a:cubicBezTo>
                <a:cubicBezTo>
                  <a:pt x="1927315" y="-46147"/>
                  <a:pt x="1921649" y="25732"/>
                  <a:pt x="2017298" y="0"/>
                </a:cubicBezTo>
                <a:cubicBezTo>
                  <a:pt x="2097335" y="-8902"/>
                  <a:pt x="2342668" y="32592"/>
                  <a:pt x="2445568" y="0"/>
                </a:cubicBezTo>
                <a:cubicBezTo>
                  <a:pt x="2553150" y="4965"/>
                  <a:pt x="2604779" y="11451"/>
                  <a:pt x="2728226" y="0"/>
                </a:cubicBezTo>
                <a:cubicBezTo>
                  <a:pt x="2837023" y="2848"/>
                  <a:pt x="3010202" y="19948"/>
                  <a:pt x="3229303" y="0"/>
                </a:cubicBezTo>
                <a:cubicBezTo>
                  <a:pt x="3430340" y="-24717"/>
                  <a:pt x="3349495" y="32756"/>
                  <a:pt x="3439155" y="0"/>
                </a:cubicBezTo>
                <a:cubicBezTo>
                  <a:pt x="3539729" y="22436"/>
                  <a:pt x="3601879" y="31888"/>
                  <a:pt x="3721813" y="0"/>
                </a:cubicBezTo>
                <a:cubicBezTo>
                  <a:pt x="3844900" y="44977"/>
                  <a:pt x="4051270" y="56728"/>
                  <a:pt x="4222889" y="0"/>
                </a:cubicBezTo>
                <a:cubicBezTo>
                  <a:pt x="4354352" y="-60413"/>
                  <a:pt x="4523205" y="28226"/>
                  <a:pt x="4651160" y="0"/>
                </a:cubicBezTo>
                <a:cubicBezTo>
                  <a:pt x="4794203" y="-22146"/>
                  <a:pt x="4974333" y="108931"/>
                  <a:pt x="5225042" y="0"/>
                </a:cubicBezTo>
                <a:cubicBezTo>
                  <a:pt x="5457337" y="-75344"/>
                  <a:pt x="5608884" y="61031"/>
                  <a:pt x="5798924" y="0"/>
                </a:cubicBezTo>
                <a:cubicBezTo>
                  <a:pt x="6036935" y="-3176"/>
                  <a:pt x="5959106" y="16339"/>
                  <a:pt x="6081583" y="0"/>
                </a:cubicBezTo>
                <a:cubicBezTo>
                  <a:pt x="6208362" y="21619"/>
                  <a:pt x="6318246" y="2086"/>
                  <a:pt x="6437047" y="0"/>
                </a:cubicBezTo>
                <a:cubicBezTo>
                  <a:pt x="6533767" y="-17502"/>
                  <a:pt x="6850721" y="16735"/>
                  <a:pt x="6938124" y="0"/>
                </a:cubicBezTo>
                <a:cubicBezTo>
                  <a:pt x="7105291" y="-42337"/>
                  <a:pt x="7291942" y="34466"/>
                  <a:pt x="7456330" y="0"/>
                </a:cubicBezTo>
                <a:cubicBezTo>
                  <a:pt x="7590369" y="2800"/>
                  <a:pt x="7633770" y="105937"/>
                  <a:pt x="7632067" y="203956"/>
                </a:cubicBezTo>
                <a:cubicBezTo>
                  <a:pt x="7651774" y="348761"/>
                  <a:pt x="7625819" y="472671"/>
                  <a:pt x="7632067" y="620013"/>
                </a:cubicBezTo>
                <a:cubicBezTo>
                  <a:pt x="7635782" y="807333"/>
                  <a:pt x="7613182" y="921985"/>
                  <a:pt x="7632067" y="1019754"/>
                </a:cubicBezTo>
                <a:cubicBezTo>
                  <a:pt x="7629902" y="1130942"/>
                  <a:pt x="7553452" y="1246916"/>
                  <a:pt x="7456330" y="1223711"/>
                </a:cubicBezTo>
                <a:cubicBezTo>
                  <a:pt x="7418793" y="1231690"/>
                  <a:pt x="7309194" y="1202840"/>
                  <a:pt x="7246478" y="1223711"/>
                </a:cubicBezTo>
                <a:cubicBezTo>
                  <a:pt x="7214649" y="1250202"/>
                  <a:pt x="7086744" y="1203509"/>
                  <a:pt x="7036625" y="1223711"/>
                </a:cubicBezTo>
                <a:cubicBezTo>
                  <a:pt x="6965188" y="1239723"/>
                  <a:pt x="6702848" y="1172306"/>
                  <a:pt x="6608355" y="1223711"/>
                </a:cubicBezTo>
                <a:cubicBezTo>
                  <a:pt x="6518341" y="1260731"/>
                  <a:pt x="6457908" y="1198493"/>
                  <a:pt x="6398503" y="1223711"/>
                </a:cubicBezTo>
                <a:cubicBezTo>
                  <a:pt x="6308252" y="1193477"/>
                  <a:pt x="6143323" y="1227706"/>
                  <a:pt x="5897427" y="1223711"/>
                </a:cubicBezTo>
                <a:cubicBezTo>
                  <a:pt x="5630781" y="1251337"/>
                  <a:pt x="5699459" y="1176565"/>
                  <a:pt x="5541962" y="1223711"/>
                </a:cubicBezTo>
                <a:cubicBezTo>
                  <a:pt x="5364536" y="1289656"/>
                  <a:pt x="5427798" y="1200407"/>
                  <a:pt x="5332109" y="1223711"/>
                </a:cubicBezTo>
                <a:cubicBezTo>
                  <a:pt x="5236126" y="1222945"/>
                  <a:pt x="5181434" y="1208907"/>
                  <a:pt x="5049452" y="1223711"/>
                </a:cubicBezTo>
                <a:cubicBezTo>
                  <a:pt x="4946929" y="1271583"/>
                  <a:pt x="4765265" y="1223354"/>
                  <a:pt x="4621181" y="1223711"/>
                </a:cubicBezTo>
                <a:cubicBezTo>
                  <a:pt x="4428920" y="1219736"/>
                  <a:pt x="4369484" y="1183399"/>
                  <a:pt x="4192911" y="1223711"/>
                </a:cubicBezTo>
                <a:cubicBezTo>
                  <a:pt x="4000636" y="1254331"/>
                  <a:pt x="3973882" y="1194511"/>
                  <a:pt x="3837446" y="1223711"/>
                </a:cubicBezTo>
                <a:cubicBezTo>
                  <a:pt x="3720261" y="1276899"/>
                  <a:pt x="3587248" y="1224956"/>
                  <a:pt x="3336371" y="1223711"/>
                </a:cubicBezTo>
                <a:cubicBezTo>
                  <a:pt x="3120877" y="1249141"/>
                  <a:pt x="3181597" y="1186988"/>
                  <a:pt x="3126518" y="1223711"/>
                </a:cubicBezTo>
                <a:cubicBezTo>
                  <a:pt x="3053479" y="1257688"/>
                  <a:pt x="2918615" y="1219861"/>
                  <a:pt x="2698247" y="1223711"/>
                </a:cubicBezTo>
                <a:cubicBezTo>
                  <a:pt x="2507321" y="1216796"/>
                  <a:pt x="2417194" y="1214933"/>
                  <a:pt x="2342783" y="1223711"/>
                </a:cubicBezTo>
                <a:cubicBezTo>
                  <a:pt x="2242998" y="1233467"/>
                  <a:pt x="2126020" y="1155429"/>
                  <a:pt x="1914513" y="1223711"/>
                </a:cubicBezTo>
                <a:cubicBezTo>
                  <a:pt x="1699996" y="1271185"/>
                  <a:pt x="1707556" y="1215767"/>
                  <a:pt x="1631855" y="1223711"/>
                </a:cubicBezTo>
                <a:cubicBezTo>
                  <a:pt x="1547023" y="1223624"/>
                  <a:pt x="1489280" y="1175695"/>
                  <a:pt x="1349196" y="1223711"/>
                </a:cubicBezTo>
                <a:cubicBezTo>
                  <a:pt x="1209536" y="1288061"/>
                  <a:pt x="991620" y="1226928"/>
                  <a:pt x="848120" y="1223711"/>
                </a:cubicBezTo>
                <a:cubicBezTo>
                  <a:pt x="711834" y="1242355"/>
                  <a:pt x="618923" y="1193620"/>
                  <a:pt x="565462" y="1223711"/>
                </a:cubicBezTo>
                <a:cubicBezTo>
                  <a:pt x="514210" y="1224467"/>
                  <a:pt x="248770" y="1217229"/>
                  <a:pt x="175736" y="1223711"/>
                </a:cubicBezTo>
                <a:cubicBezTo>
                  <a:pt x="72426" y="1249947"/>
                  <a:pt x="-20628" y="1139203"/>
                  <a:pt x="0" y="1019754"/>
                </a:cubicBezTo>
                <a:cubicBezTo>
                  <a:pt x="-31484" y="828873"/>
                  <a:pt x="217" y="793482"/>
                  <a:pt x="0" y="595539"/>
                </a:cubicBezTo>
                <a:cubicBezTo>
                  <a:pt x="-24368" y="394634"/>
                  <a:pt x="13063" y="396511"/>
                  <a:pt x="0" y="203956"/>
                </a:cubicBezTo>
                <a:close/>
              </a:path>
              <a:path w="7632067" h="1223711" fill="none" stroke="0" extrusionOk="0">
                <a:moveTo>
                  <a:pt x="0" y="203956"/>
                </a:moveTo>
                <a:cubicBezTo>
                  <a:pt x="26654" y="74131"/>
                  <a:pt x="60186" y="9160"/>
                  <a:pt x="175736" y="0"/>
                </a:cubicBezTo>
                <a:cubicBezTo>
                  <a:pt x="283048" y="-22680"/>
                  <a:pt x="334012" y="20346"/>
                  <a:pt x="385588" y="0"/>
                </a:cubicBezTo>
                <a:cubicBezTo>
                  <a:pt x="416822" y="-21440"/>
                  <a:pt x="539196" y="32648"/>
                  <a:pt x="595441" y="0"/>
                </a:cubicBezTo>
                <a:cubicBezTo>
                  <a:pt x="658977" y="-1283"/>
                  <a:pt x="903101" y="4736"/>
                  <a:pt x="1023711" y="0"/>
                </a:cubicBezTo>
                <a:cubicBezTo>
                  <a:pt x="1176992" y="-9337"/>
                  <a:pt x="1431014" y="15600"/>
                  <a:pt x="1524787" y="0"/>
                </a:cubicBezTo>
                <a:cubicBezTo>
                  <a:pt x="1658784" y="-32589"/>
                  <a:pt x="1692900" y="16198"/>
                  <a:pt x="1807445" y="0"/>
                </a:cubicBezTo>
                <a:cubicBezTo>
                  <a:pt x="1925717" y="-27666"/>
                  <a:pt x="1907635" y="20480"/>
                  <a:pt x="2017298" y="0"/>
                </a:cubicBezTo>
                <a:cubicBezTo>
                  <a:pt x="2081861" y="-39661"/>
                  <a:pt x="2335419" y="24537"/>
                  <a:pt x="2445568" y="0"/>
                </a:cubicBezTo>
                <a:cubicBezTo>
                  <a:pt x="2562922" y="17791"/>
                  <a:pt x="2615251" y="21900"/>
                  <a:pt x="2728226" y="0"/>
                </a:cubicBezTo>
                <a:cubicBezTo>
                  <a:pt x="2853576" y="27422"/>
                  <a:pt x="3010216" y="51512"/>
                  <a:pt x="3229303" y="0"/>
                </a:cubicBezTo>
                <a:cubicBezTo>
                  <a:pt x="3428028" y="-46792"/>
                  <a:pt x="3334644" y="18158"/>
                  <a:pt x="3439155" y="0"/>
                </a:cubicBezTo>
                <a:cubicBezTo>
                  <a:pt x="3539532" y="11464"/>
                  <a:pt x="3614035" y="40251"/>
                  <a:pt x="3721813" y="0"/>
                </a:cubicBezTo>
                <a:cubicBezTo>
                  <a:pt x="3826607" y="-41998"/>
                  <a:pt x="4149887" y="54538"/>
                  <a:pt x="4222889" y="0"/>
                </a:cubicBezTo>
                <a:cubicBezTo>
                  <a:pt x="4338044" y="-54588"/>
                  <a:pt x="4451761" y="-4076"/>
                  <a:pt x="4651160" y="0"/>
                </a:cubicBezTo>
                <a:cubicBezTo>
                  <a:pt x="4822978" y="8087"/>
                  <a:pt x="4992402" y="100007"/>
                  <a:pt x="5225042" y="0"/>
                </a:cubicBezTo>
                <a:cubicBezTo>
                  <a:pt x="5443946" y="-111353"/>
                  <a:pt x="5570286" y="12151"/>
                  <a:pt x="5798924" y="0"/>
                </a:cubicBezTo>
                <a:cubicBezTo>
                  <a:pt x="6046717" y="-10977"/>
                  <a:pt x="5953722" y="-12058"/>
                  <a:pt x="6081583" y="0"/>
                </a:cubicBezTo>
                <a:cubicBezTo>
                  <a:pt x="6175438" y="410"/>
                  <a:pt x="6303439" y="-8445"/>
                  <a:pt x="6437047" y="0"/>
                </a:cubicBezTo>
                <a:cubicBezTo>
                  <a:pt x="6585417" y="13644"/>
                  <a:pt x="6821133" y="69385"/>
                  <a:pt x="6938124" y="0"/>
                </a:cubicBezTo>
                <a:cubicBezTo>
                  <a:pt x="7063310" y="-21668"/>
                  <a:pt x="7266923" y="38377"/>
                  <a:pt x="7456330" y="0"/>
                </a:cubicBezTo>
                <a:cubicBezTo>
                  <a:pt x="7563645" y="24834"/>
                  <a:pt x="7644245" y="105244"/>
                  <a:pt x="7632067" y="203956"/>
                </a:cubicBezTo>
                <a:cubicBezTo>
                  <a:pt x="7654443" y="362365"/>
                  <a:pt x="7648943" y="482609"/>
                  <a:pt x="7632067" y="620013"/>
                </a:cubicBezTo>
                <a:cubicBezTo>
                  <a:pt x="7610466" y="768021"/>
                  <a:pt x="7577540" y="895596"/>
                  <a:pt x="7632067" y="1019754"/>
                </a:cubicBezTo>
                <a:cubicBezTo>
                  <a:pt x="7616449" y="1134494"/>
                  <a:pt x="7530610" y="1231867"/>
                  <a:pt x="7456330" y="1223711"/>
                </a:cubicBezTo>
                <a:cubicBezTo>
                  <a:pt x="7409295" y="1223554"/>
                  <a:pt x="7298994" y="1215969"/>
                  <a:pt x="7246478" y="1223711"/>
                </a:cubicBezTo>
                <a:cubicBezTo>
                  <a:pt x="7207285" y="1230135"/>
                  <a:pt x="7097435" y="1187394"/>
                  <a:pt x="7036625" y="1223711"/>
                </a:cubicBezTo>
                <a:cubicBezTo>
                  <a:pt x="6989901" y="1237374"/>
                  <a:pt x="6698535" y="1167059"/>
                  <a:pt x="6608355" y="1223711"/>
                </a:cubicBezTo>
                <a:cubicBezTo>
                  <a:pt x="6537211" y="1260650"/>
                  <a:pt x="6474151" y="1194774"/>
                  <a:pt x="6398503" y="1223711"/>
                </a:cubicBezTo>
                <a:cubicBezTo>
                  <a:pt x="6323933" y="1183908"/>
                  <a:pt x="6172036" y="1213971"/>
                  <a:pt x="5897427" y="1223711"/>
                </a:cubicBezTo>
                <a:cubicBezTo>
                  <a:pt x="5637522" y="1238071"/>
                  <a:pt x="5709769" y="1186522"/>
                  <a:pt x="5541962" y="1223711"/>
                </a:cubicBezTo>
                <a:cubicBezTo>
                  <a:pt x="5356674" y="1257407"/>
                  <a:pt x="5441862" y="1234398"/>
                  <a:pt x="5332109" y="1223711"/>
                </a:cubicBezTo>
                <a:cubicBezTo>
                  <a:pt x="5233059" y="1240588"/>
                  <a:pt x="5179150" y="1208801"/>
                  <a:pt x="5049452" y="1223711"/>
                </a:cubicBezTo>
                <a:cubicBezTo>
                  <a:pt x="4943868" y="1255644"/>
                  <a:pt x="4766727" y="1234678"/>
                  <a:pt x="4621181" y="1223711"/>
                </a:cubicBezTo>
                <a:cubicBezTo>
                  <a:pt x="4458360" y="1239869"/>
                  <a:pt x="4382167" y="1194806"/>
                  <a:pt x="4192911" y="1223711"/>
                </a:cubicBezTo>
                <a:cubicBezTo>
                  <a:pt x="4002875" y="1258875"/>
                  <a:pt x="3993706" y="1185895"/>
                  <a:pt x="3837446" y="1223711"/>
                </a:cubicBezTo>
                <a:cubicBezTo>
                  <a:pt x="3690759" y="1262412"/>
                  <a:pt x="3570418" y="1214984"/>
                  <a:pt x="3336371" y="1223711"/>
                </a:cubicBezTo>
                <a:cubicBezTo>
                  <a:pt x="3109299" y="1249107"/>
                  <a:pt x="3215917" y="1189145"/>
                  <a:pt x="3126518" y="1223711"/>
                </a:cubicBezTo>
                <a:cubicBezTo>
                  <a:pt x="3021337" y="1241239"/>
                  <a:pt x="2916277" y="1202009"/>
                  <a:pt x="2698247" y="1223711"/>
                </a:cubicBezTo>
                <a:cubicBezTo>
                  <a:pt x="2509716" y="1233861"/>
                  <a:pt x="2438765" y="1194464"/>
                  <a:pt x="2342783" y="1223711"/>
                </a:cubicBezTo>
                <a:cubicBezTo>
                  <a:pt x="2255741" y="1226259"/>
                  <a:pt x="2122909" y="1145951"/>
                  <a:pt x="1914513" y="1223711"/>
                </a:cubicBezTo>
                <a:cubicBezTo>
                  <a:pt x="1707018" y="1267746"/>
                  <a:pt x="1721595" y="1246090"/>
                  <a:pt x="1631855" y="1223711"/>
                </a:cubicBezTo>
                <a:cubicBezTo>
                  <a:pt x="1554930" y="1209149"/>
                  <a:pt x="1500634" y="1199976"/>
                  <a:pt x="1349196" y="1223711"/>
                </a:cubicBezTo>
                <a:cubicBezTo>
                  <a:pt x="1220325" y="1288480"/>
                  <a:pt x="960678" y="1190557"/>
                  <a:pt x="848120" y="1223711"/>
                </a:cubicBezTo>
                <a:cubicBezTo>
                  <a:pt x="716814" y="1230950"/>
                  <a:pt x="622573" y="1210927"/>
                  <a:pt x="565462" y="1223711"/>
                </a:cubicBezTo>
                <a:cubicBezTo>
                  <a:pt x="520143" y="1213034"/>
                  <a:pt x="267516" y="1202569"/>
                  <a:pt x="175736" y="1223711"/>
                </a:cubicBezTo>
                <a:cubicBezTo>
                  <a:pt x="63317" y="1236636"/>
                  <a:pt x="-29595" y="1115439"/>
                  <a:pt x="0" y="1019754"/>
                </a:cubicBezTo>
                <a:cubicBezTo>
                  <a:pt x="-41888" y="820012"/>
                  <a:pt x="7858" y="795217"/>
                  <a:pt x="0" y="595539"/>
                </a:cubicBezTo>
                <a:cubicBezTo>
                  <a:pt x="-26066" y="395610"/>
                  <a:pt x="28888" y="384532"/>
                  <a:pt x="0" y="203956"/>
                </a:cubicBezTo>
                <a:close/>
              </a:path>
            </a:pathLst>
          </a:custGeom>
          <a:solidFill>
            <a:srgbClr val="FFFF00"/>
          </a:solidFill>
          <a:ln w="38100">
            <a:extLst>
              <a:ext uri="{C807C97D-BFC1-408E-A445-0C87EB9F89A2}">
                <ask:lineSketchStyleProps xmlns:ask="http://schemas.microsoft.com/office/drawing/2018/sketchyshape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202031" y="37946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71FFA944-030B-BAAF-FD77-F8A893E33E88}"/>
              </a:ext>
            </a:extLst>
          </p:cNvPr>
          <p:cNvPicPr>
            <a:picLocks noChangeAspect="1"/>
          </p:cNvPicPr>
          <p:nvPr/>
        </p:nvPicPr>
        <p:blipFill>
          <a:blip r:embed="rId6"/>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54990" h="2219231" fill="none" extrusionOk="0">
                <a:moveTo>
                  <a:pt x="0" y="369878"/>
                </a:moveTo>
                <a:cubicBezTo>
                  <a:pt x="52198" y="137351"/>
                  <a:pt x="123688" y="-142912"/>
                  <a:pt x="327356" y="0"/>
                </a:cubicBezTo>
                <a:cubicBezTo>
                  <a:pt x="535898" y="-118969"/>
                  <a:pt x="695236" y="94954"/>
                  <a:pt x="1029374" y="0"/>
                </a:cubicBezTo>
                <a:cubicBezTo>
                  <a:pt x="1399226" y="-51628"/>
                  <a:pt x="1385001" y="45885"/>
                  <a:pt x="1425385" y="0"/>
                </a:cubicBezTo>
                <a:cubicBezTo>
                  <a:pt x="1518511" y="-68456"/>
                  <a:pt x="1657702" y="-20443"/>
                  <a:pt x="1719393" y="0"/>
                </a:cubicBezTo>
                <a:cubicBezTo>
                  <a:pt x="1826398" y="-88114"/>
                  <a:pt x="2089742" y="-59569"/>
                  <a:pt x="2319410" y="0"/>
                </a:cubicBezTo>
                <a:cubicBezTo>
                  <a:pt x="2547574" y="-40056"/>
                  <a:pt x="2496071" y="46525"/>
                  <a:pt x="2715420" y="0"/>
                </a:cubicBezTo>
                <a:cubicBezTo>
                  <a:pt x="2843478" y="-90485"/>
                  <a:pt x="3134198" y="116607"/>
                  <a:pt x="3417439" y="0"/>
                </a:cubicBezTo>
                <a:cubicBezTo>
                  <a:pt x="3767199" y="-16043"/>
                  <a:pt x="3666854" y="53248"/>
                  <a:pt x="3711448" y="0"/>
                </a:cubicBezTo>
                <a:cubicBezTo>
                  <a:pt x="3787233" y="-2595"/>
                  <a:pt x="4002428" y="31937"/>
                  <a:pt x="4107459" y="0"/>
                </a:cubicBezTo>
                <a:cubicBezTo>
                  <a:pt x="4210875" y="4767"/>
                  <a:pt x="4619444" y="161419"/>
                  <a:pt x="4809478" y="0"/>
                </a:cubicBezTo>
                <a:cubicBezTo>
                  <a:pt x="5071206" y="-126406"/>
                  <a:pt x="5159382" y="72119"/>
                  <a:pt x="5409494" y="0"/>
                </a:cubicBezTo>
                <a:cubicBezTo>
                  <a:pt x="5636088" y="-102040"/>
                  <a:pt x="5914222" y="33251"/>
                  <a:pt x="6213516" y="0"/>
                </a:cubicBezTo>
                <a:cubicBezTo>
                  <a:pt x="6572741" y="11338"/>
                  <a:pt x="6606210" y="88129"/>
                  <a:pt x="7017538" y="0"/>
                </a:cubicBezTo>
                <a:cubicBezTo>
                  <a:pt x="7407033" y="-32495"/>
                  <a:pt x="7244976" y="47016"/>
                  <a:pt x="7413549" y="0"/>
                </a:cubicBezTo>
                <a:cubicBezTo>
                  <a:pt x="7621196" y="-60580"/>
                  <a:pt x="7798142" y="7960"/>
                  <a:pt x="7911562" y="0"/>
                </a:cubicBezTo>
                <a:cubicBezTo>
                  <a:pt x="8103560" y="-14524"/>
                  <a:pt x="8348158" y="72542"/>
                  <a:pt x="8613581" y="0"/>
                </a:cubicBezTo>
                <a:cubicBezTo>
                  <a:pt x="8902229" y="-69802"/>
                  <a:pt x="8773165" y="-16717"/>
                  <a:pt x="8907590" y="0"/>
                </a:cubicBezTo>
                <a:cubicBezTo>
                  <a:pt x="9093566" y="-5572"/>
                  <a:pt x="9156760" y="106489"/>
                  <a:pt x="9405603" y="0"/>
                </a:cubicBezTo>
                <a:cubicBezTo>
                  <a:pt x="9644380" y="-46717"/>
                  <a:pt x="9654660" y="56500"/>
                  <a:pt x="9903616" y="0"/>
                </a:cubicBezTo>
                <a:cubicBezTo>
                  <a:pt x="10095153" y="-7821"/>
                  <a:pt x="10318301" y="23640"/>
                  <a:pt x="10527633" y="0"/>
                </a:cubicBezTo>
                <a:cubicBezTo>
                  <a:pt x="10682208" y="59005"/>
                  <a:pt x="10839915" y="231024"/>
                  <a:pt x="10854990" y="369878"/>
                </a:cubicBezTo>
                <a:cubicBezTo>
                  <a:pt x="10892133" y="587552"/>
                  <a:pt x="10818761" y="643745"/>
                  <a:pt x="10854990" y="877830"/>
                </a:cubicBezTo>
                <a:cubicBezTo>
                  <a:pt x="10861090" y="1107718"/>
                  <a:pt x="10821377" y="1253986"/>
                  <a:pt x="10854990" y="1385784"/>
                </a:cubicBezTo>
                <a:cubicBezTo>
                  <a:pt x="10871565" y="1488807"/>
                  <a:pt x="10819244" y="1776721"/>
                  <a:pt x="10854990" y="1849352"/>
                </a:cubicBezTo>
                <a:cubicBezTo>
                  <a:pt x="10894020" y="2042265"/>
                  <a:pt x="10705968" y="2163334"/>
                  <a:pt x="10527633" y="2219231"/>
                </a:cubicBezTo>
                <a:cubicBezTo>
                  <a:pt x="10293660" y="2335803"/>
                  <a:pt x="9935610" y="2120128"/>
                  <a:pt x="9825615" y="2219231"/>
                </a:cubicBezTo>
                <a:cubicBezTo>
                  <a:pt x="9714487" y="2298275"/>
                  <a:pt x="9488151" y="2190793"/>
                  <a:pt x="9327600" y="2219231"/>
                </a:cubicBezTo>
                <a:cubicBezTo>
                  <a:pt x="9172257" y="2215259"/>
                  <a:pt x="9168873" y="2185564"/>
                  <a:pt x="9033593" y="2219231"/>
                </a:cubicBezTo>
                <a:cubicBezTo>
                  <a:pt x="8875676" y="2228732"/>
                  <a:pt x="8837497" y="2163645"/>
                  <a:pt x="8637582" y="2219231"/>
                </a:cubicBezTo>
                <a:cubicBezTo>
                  <a:pt x="8444252" y="2256221"/>
                  <a:pt x="8311482" y="2217990"/>
                  <a:pt x="8037565" y="2219231"/>
                </a:cubicBezTo>
                <a:cubicBezTo>
                  <a:pt x="7738020" y="2258583"/>
                  <a:pt x="7626645" y="2196869"/>
                  <a:pt x="7437550" y="2219231"/>
                </a:cubicBezTo>
                <a:cubicBezTo>
                  <a:pt x="7315129" y="2284931"/>
                  <a:pt x="7136112" y="2210214"/>
                  <a:pt x="6939535" y="2219231"/>
                </a:cubicBezTo>
                <a:cubicBezTo>
                  <a:pt x="6664006" y="2301709"/>
                  <a:pt x="6504034" y="2219971"/>
                  <a:pt x="6237516" y="2219231"/>
                </a:cubicBezTo>
                <a:cubicBezTo>
                  <a:pt x="5969219" y="2278434"/>
                  <a:pt x="6034599" y="2236335"/>
                  <a:pt x="5943509" y="2219231"/>
                </a:cubicBezTo>
                <a:cubicBezTo>
                  <a:pt x="5768931" y="2254992"/>
                  <a:pt x="5501368" y="2166426"/>
                  <a:pt x="5343492" y="2219231"/>
                </a:cubicBezTo>
                <a:cubicBezTo>
                  <a:pt x="5095205" y="2317621"/>
                  <a:pt x="5059099" y="2192488"/>
                  <a:pt x="4845479" y="2219231"/>
                </a:cubicBezTo>
                <a:cubicBezTo>
                  <a:pt x="4638244" y="2179321"/>
                  <a:pt x="4512715" y="2125563"/>
                  <a:pt x="4245462" y="2219231"/>
                </a:cubicBezTo>
                <a:cubicBezTo>
                  <a:pt x="4012993" y="2288832"/>
                  <a:pt x="3960864" y="2187272"/>
                  <a:pt x="3849451" y="2219231"/>
                </a:cubicBezTo>
                <a:cubicBezTo>
                  <a:pt x="3701619" y="2232302"/>
                  <a:pt x="3657287" y="2135874"/>
                  <a:pt x="3453441" y="2219231"/>
                </a:cubicBezTo>
                <a:cubicBezTo>
                  <a:pt x="3278494" y="2167117"/>
                  <a:pt x="3069966" y="2258628"/>
                  <a:pt x="2751422" y="2219231"/>
                </a:cubicBezTo>
                <a:cubicBezTo>
                  <a:pt x="2513127" y="2283777"/>
                  <a:pt x="2495822" y="2224973"/>
                  <a:pt x="2355411" y="2219231"/>
                </a:cubicBezTo>
                <a:cubicBezTo>
                  <a:pt x="2165634" y="2261802"/>
                  <a:pt x="1984245" y="2144239"/>
                  <a:pt x="1755394" y="2219231"/>
                </a:cubicBezTo>
                <a:cubicBezTo>
                  <a:pt x="1455471" y="2215046"/>
                  <a:pt x="1407148" y="2207702"/>
                  <a:pt x="1155379" y="2219231"/>
                </a:cubicBezTo>
                <a:cubicBezTo>
                  <a:pt x="949951" y="2208915"/>
                  <a:pt x="1034272" y="2170938"/>
                  <a:pt x="861370" y="2219231"/>
                </a:cubicBezTo>
                <a:cubicBezTo>
                  <a:pt x="751137" y="2233235"/>
                  <a:pt x="506531" y="2128322"/>
                  <a:pt x="327356" y="2219231"/>
                </a:cubicBezTo>
                <a:cubicBezTo>
                  <a:pt x="42238" y="2208596"/>
                  <a:pt x="41033" y="2074503"/>
                  <a:pt x="0" y="1849352"/>
                </a:cubicBezTo>
                <a:cubicBezTo>
                  <a:pt x="-41886" y="1694245"/>
                  <a:pt x="60169" y="1494382"/>
                  <a:pt x="0" y="1341400"/>
                </a:cubicBezTo>
                <a:cubicBezTo>
                  <a:pt x="-18378" y="1202635"/>
                  <a:pt x="50295" y="979385"/>
                  <a:pt x="0" y="818652"/>
                </a:cubicBezTo>
                <a:cubicBezTo>
                  <a:pt x="8505" y="643147"/>
                  <a:pt x="7883" y="461786"/>
                  <a:pt x="0" y="369878"/>
                </a:cubicBezTo>
                <a:close/>
              </a:path>
              <a:path w="10854990" h="2219231" stroke="0" extrusionOk="0">
                <a:moveTo>
                  <a:pt x="0" y="369878"/>
                </a:moveTo>
                <a:cubicBezTo>
                  <a:pt x="55162" y="102312"/>
                  <a:pt x="187033" y="110647"/>
                  <a:pt x="327356" y="0"/>
                </a:cubicBezTo>
                <a:cubicBezTo>
                  <a:pt x="415636" y="-31340"/>
                  <a:pt x="562268" y="7648"/>
                  <a:pt x="621363" y="0"/>
                </a:cubicBezTo>
                <a:cubicBezTo>
                  <a:pt x="734567" y="-98016"/>
                  <a:pt x="1091911" y="19953"/>
                  <a:pt x="1323383" y="0"/>
                </a:cubicBezTo>
                <a:cubicBezTo>
                  <a:pt x="1535854" y="-49369"/>
                  <a:pt x="1694042" y="73864"/>
                  <a:pt x="1923399" y="0"/>
                </a:cubicBezTo>
                <a:cubicBezTo>
                  <a:pt x="2195245" y="-72829"/>
                  <a:pt x="2063570" y="40167"/>
                  <a:pt x="2217407" y="0"/>
                </a:cubicBezTo>
                <a:cubicBezTo>
                  <a:pt x="2355775" y="-39522"/>
                  <a:pt x="2439796" y="34283"/>
                  <a:pt x="2511415" y="0"/>
                </a:cubicBezTo>
                <a:cubicBezTo>
                  <a:pt x="2625533" y="-38995"/>
                  <a:pt x="2656844" y="70612"/>
                  <a:pt x="2805423" y="0"/>
                </a:cubicBezTo>
                <a:cubicBezTo>
                  <a:pt x="2907982" y="23323"/>
                  <a:pt x="3318029" y="18551"/>
                  <a:pt x="3405439" y="0"/>
                </a:cubicBezTo>
                <a:cubicBezTo>
                  <a:pt x="3526831" y="-26679"/>
                  <a:pt x="3684241" y="13707"/>
                  <a:pt x="3801450" y="0"/>
                </a:cubicBezTo>
                <a:cubicBezTo>
                  <a:pt x="3895796" y="-70606"/>
                  <a:pt x="4449364" y="112384"/>
                  <a:pt x="4605472" y="0"/>
                </a:cubicBezTo>
                <a:cubicBezTo>
                  <a:pt x="4813014" y="-41742"/>
                  <a:pt x="5039953" y="76049"/>
                  <a:pt x="5409494" y="0"/>
                </a:cubicBezTo>
                <a:cubicBezTo>
                  <a:pt x="5638904" y="3145"/>
                  <a:pt x="5945013" y="-36679"/>
                  <a:pt x="6111513" y="0"/>
                </a:cubicBezTo>
                <a:cubicBezTo>
                  <a:pt x="6294255" y="-47100"/>
                  <a:pt x="6513099" y="3591"/>
                  <a:pt x="6609527" y="0"/>
                </a:cubicBezTo>
                <a:cubicBezTo>
                  <a:pt x="6677996" y="-72132"/>
                  <a:pt x="6973342" y="84961"/>
                  <a:pt x="7107540" y="0"/>
                </a:cubicBezTo>
                <a:cubicBezTo>
                  <a:pt x="7187006" y="-122309"/>
                  <a:pt x="7583829" y="-47861"/>
                  <a:pt x="7911562" y="0"/>
                </a:cubicBezTo>
                <a:cubicBezTo>
                  <a:pt x="8298131" y="-28538"/>
                  <a:pt x="8320308" y="97242"/>
                  <a:pt x="8511579" y="0"/>
                </a:cubicBezTo>
                <a:cubicBezTo>
                  <a:pt x="8673754" y="12874"/>
                  <a:pt x="8941890" y="-78987"/>
                  <a:pt x="9213598" y="0"/>
                </a:cubicBezTo>
                <a:cubicBezTo>
                  <a:pt x="9494545" y="-132592"/>
                  <a:pt x="10059446" y="-95554"/>
                  <a:pt x="10527633" y="0"/>
                </a:cubicBezTo>
                <a:cubicBezTo>
                  <a:pt x="10734183" y="3786"/>
                  <a:pt x="10898799" y="143400"/>
                  <a:pt x="10854990" y="369878"/>
                </a:cubicBezTo>
                <a:cubicBezTo>
                  <a:pt x="10959464" y="561773"/>
                  <a:pt x="10868259" y="698370"/>
                  <a:pt x="10854990" y="892625"/>
                </a:cubicBezTo>
                <a:cubicBezTo>
                  <a:pt x="10912407" y="1100444"/>
                  <a:pt x="10838829" y="1092652"/>
                  <a:pt x="10854990" y="1341400"/>
                </a:cubicBezTo>
                <a:cubicBezTo>
                  <a:pt x="10896359" y="1562121"/>
                  <a:pt x="10811931" y="1725421"/>
                  <a:pt x="10854990" y="1849352"/>
                </a:cubicBezTo>
                <a:cubicBezTo>
                  <a:pt x="10830220" y="2084815"/>
                  <a:pt x="10792828" y="2224730"/>
                  <a:pt x="10527633" y="2219231"/>
                </a:cubicBezTo>
                <a:cubicBezTo>
                  <a:pt x="10218290" y="2275263"/>
                  <a:pt x="10173027" y="2142574"/>
                  <a:pt x="9927617" y="2219231"/>
                </a:cubicBezTo>
                <a:cubicBezTo>
                  <a:pt x="9589567" y="2270716"/>
                  <a:pt x="9516240" y="2163685"/>
                  <a:pt x="9225598" y="2219231"/>
                </a:cubicBezTo>
                <a:cubicBezTo>
                  <a:pt x="8956845" y="2293539"/>
                  <a:pt x="8895424" y="2147411"/>
                  <a:pt x="8625581" y="2219231"/>
                </a:cubicBezTo>
                <a:cubicBezTo>
                  <a:pt x="8429983" y="2320208"/>
                  <a:pt x="8151719" y="2278436"/>
                  <a:pt x="7923562" y="2219231"/>
                </a:cubicBezTo>
                <a:cubicBezTo>
                  <a:pt x="7714336" y="2269517"/>
                  <a:pt x="7693469" y="2224287"/>
                  <a:pt x="7629555" y="2219231"/>
                </a:cubicBezTo>
                <a:cubicBezTo>
                  <a:pt x="7547048" y="2144632"/>
                  <a:pt x="7358378" y="2154738"/>
                  <a:pt x="7233544" y="2219231"/>
                </a:cubicBezTo>
                <a:cubicBezTo>
                  <a:pt x="7076945" y="2284135"/>
                  <a:pt x="6922580" y="2192440"/>
                  <a:pt x="6837533" y="2219231"/>
                </a:cubicBezTo>
                <a:cubicBezTo>
                  <a:pt x="6759504" y="2253940"/>
                  <a:pt x="6306823" y="2167757"/>
                  <a:pt x="6135514" y="2219231"/>
                </a:cubicBezTo>
                <a:cubicBezTo>
                  <a:pt x="5938500" y="2305495"/>
                  <a:pt x="5902684" y="2194156"/>
                  <a:pt x="5841506" y="2219231"/>
                </a:cubicBezTo>
                <a:cubicBezTo>
                  <a:pt x="5688046" y="2245419"/>
                  <a:pt x="5350588" y="2250067"/>
                  <a:pt x="5139487" y="2219231"/>
                </a:cubicBezTo>
                <a:cubicBezTo>
                  <a:pt x="4972653" y="2365063"/>
                  <a:pt x="4689283" y="2122389"/>
                  <a:pt x="4437468" y="2219231"/>
                </a:cubicBezTo>
                <a:cubicBezTo>
                  <a:pt x="4236930" y="2269191"/>
                  <a:pt x="3900809" y="2167923"/>
                  <a:pt x="3633445" y="2219231"/>
                </a:cubicBezTo>
                <a:cubicBezTo>
                  <a:pt x="3433057" y="2240947"/>
                  <a:pt x="3466521" y="2181173"/>
                  <a:pt x="3339438" y="2219231"/>
                </a:cubicBezTo>
                <a:cubicBezTo>
                  <a:pt x="3211218" y="2389753"/>
                  <a:pt x="2900068" y="2098820"/>
                  <a:pt x="2637419" y="2219231"/>
                </a:cubicBezTo>
                <a:cubicBezTo>
                  <a:pt x="2373023" y="2324477"/>
                  <a:pt x="2459990" y="2176736"/>
                  <a:pt x="2343410" y="2219231"/>
                </a:cubicBezTo>
                <a:cubicBezTo>
                  <a:pt x="2239315" y="2316238"/>
                  <a:pt x="2048225" y="2121195"/>
                  <a:pt x="1845397" y="2219231"/>
                </a:cubicBezTo>
                <a:cubicBezTo>
                  <a:pt x="1594047" y="2284042"/>
                  <a:pt x="1603190" y="2188479"/>
                  <a:pt x="1347383" y="2219231"/>
                </a:cubicBezTo>
                <a:cubicBezTo>
                  <a:pt x="1127831" y="2287366"/>
                  <a:pt x="1044859" y="2190879"/>
                  <a:pt x="951373" y="2219231"/>
                </a:cubicBezTo>
                <a:cubicBezTo>
                  <a:pt x="819991" y="2289224"/>
                  <a:pt x="472845" y="2110314"/>
                  <a:pt x="327356" y="2219231"/>
                </a:cubicBezTo>
                <a:cubicBezTo>
                  <a:pt x="110929" y="2158193"/>
                  <a:pt x="25991" y="2091361"/>
                  <a:pt x="0" y="1849352"/>
                </a:cubicBezTo>
                <a:cubicBezTo>
                  <a:pt x="-33256" y="1627858"/>
                  <a:pt x="37405" y="1541621"/>
                  <a:pt x="0" y="1385784"/>
                </a:cubicBezTo>
                <a:cubicBezTo>
                  <a:pt x="-54110" y="1246914"/>
                  <a:pt x="11768" y="1091118"/>
                  <a:pt x="0" y="907420"/>
                </a:cubicBezTo>
                <a:cubicBezTo>
                  <a:pt x="-17099" y="800198"/>
                  <a:pt x="28253" y="647108"/>
                  <a:pt x="0" y="369878"/>
                </a:cubicBezTo>
                <a:close/>
              </a:path>
              <a:path w="10854990" h="2219231" fill="none" stroke="0" extrusionOk="0">
                <a:moveTo>
                  <a:pt x="0" y="369878"/>
                </a:moveTo>
                <a:cubicBezTo>
                  <a:pt x="67593" y="187505"/>
                  <a:pt x="165228" y="-32373"/>
                  <a:pt x="327356" y="0"/>
                </a:cubicBezTo>
                <a:cubicBezTo>
                  <a:pt x="592165" y="-146799"/>
                  <a:pt x="646165" y="92479"/>
                  <a:pt x="1029374" y="0"/>
                </a:cubicBezTo>
                <a:cubicBezTo>
                  <a:pt x="1360129" y="-46597"/>
                  <a:pt x="1348963" y="55944"/>
                  <a:pt x="1425385" y="0"/>
                </a:cubicBezTo>
                <a:cubicBezTo>
                  <a:pt x="1510271" y="-43547"/>
                  <a:pt x="1626961" y="-6756"/>
                  <a:pt x="1719393" y="0"/>
                </a:cubicBezTo>
                <a:cubicBezTo>
                  <a:pt x="1772990" y="101294"/>
                  <a:pt x="2117251" y="55543"/>
                  <a:pt x="2319410" y="0"/>
                </a:cubicBezTo>
                <a:cubicBezTo>
                  <a:pt x="2552419" y="-49776"/>
                  <a:pt x="2528610" y="49890"/>
                  <a:pt x="2715420" y="0"/>
                </a:cubicBezTo>
                <a:cubicBezTo>
                  <a:pt x="2904621" y="15428"/>
                  <a:pt x="3093231" y="85302"/>
                  <a:pt x="3417439" y="0"/>
                </a:cubicBezTo>
                <a:cubicBezTo>
                  <a:pt x="3757318" y="-24492"/>
                  <a:pt x="3629420" y="39277"/>
                  <a:pt x="3711448" y="0"/>
                </a:cubicBezTo>
                <a:cubicBezTo>
                  <a:pt x="3765316" y="-13537"/>
                  <a:pt x="4001271" y="56757"/>
                  <a:pt x="4107459" y="0"/>
                </a:cubicBezTo>
                <a:cubicBezTo>
                  <a:pt x="4208555" y="-21173"/>
                  <a:pt x="4528958" y="9454"/>
                  <a:pt x="4809478" y="0"/>
                </a:cubicBezTo>
                <a:cubicBezTo>
                  <a:pt x="5065141" y="-63886"/>
                  <a:pt x="5237351" y="54708"/>
                  <a:pt x="5409494" y="0"/>
                </a:cubicBezTo>
                <a:cubicBezTo>
                  <a:pt x="5615719" y="69666"/>
                  <a:pt x="5824642" y="42918"/>
                  <a:pt x="6213516" y="0"/>
                </a:cubicBezTo>
                <a:cubicBezTo>
                  <a:pt x="6613020" y="27254"/>
                  <a:pt x="6645148" y="71245"/>
                  <a:pt x="7017538" y="0"/>
                </a:cubicBezTo>
                <a:cubicBezTo>
                  <a:pt x="7318609" y="-109219"/>
                  <a:pt x="7270646" y="-787"/>
                  <a:pt x="7413549" y="0"/>
                </a:cubicBezTo>
                <a:cubicBezTo>
                  <a:pt x="7613541" y="-33251"/>
                  <a:pt x="7822557" y="105854"/>
                  <a:pt x="7911562" y="0"/>
                </a:cubicBezTo>
                <a:cubicBezTo>
                  <a:pt x="7991967" y="-81523"/>
                  <a:pt x="8287581" y="133413"/>
                  <a:pt x="8613581" y="0"/>
                </a:cubicBezTo>
                <a:cubicBezTo>
                  <a:pt x="8925946" y="-36878"/>
                  <a:pt x="8748643" y="23060"/>
                  <a:pt x="8907590" y="0"/>
                </a:cubicBezTo>
                <a:cubicBezTo>
                  <a:pt x="9037619" y="-7063"/>
                  <a:pt x="9153866" y="56670"/>
                  <a:pt x="9405603" y="0"/>
                </a:cubicBezTo>
                <a:cubicBezTo>
                  <a:pt x="9657548" y="-23142"/>
                  <a:pt x="9683799" y="36053"/>
                  <a:pt x="9903616" y="0"/>
                </a:cubicBezTo>
                <a:cubicBezTo>
                  <a:pt x="10159387" y="-25181"/>
                  <a:pt x="10310033" y="68229"/>
                  <a:pt x="10527633" y="0"/>
                </a:cubicBezTo>
                <a:cubicBezTo>
                  <a:pt x="10712303" y="45998"/>
                  <a:pt x="10836992" y="263168"/>
                  <a:pt x="10854990" y="369878"/>
                </a:cubicBezTo>
                <a:cubicBezTo>
                  <a:pt x="10877718" y="628218"/>
                  <a:pt x="10810825" y="658458"/>
                  <a:pt x="10854990" y="877830"/>
                </a:cubicBezTo>
                <a:cubicBezTo>
                  <a:pt x="10876945" y="1097982"/>
                  <a:pt x="10819064" y="1276506"/>
                  <a:pt x="10854990" y="1385784"/>
                </a:cubicBezTo>
                <a:cubicBezTo>
                  <a:pt x="10847243" y="1468397"/>
                  <a:pt x="10841154" y="1750177"/>
                  <a:pt x="10854990" y="1849352"/>
                </a:cubicBezTo>
                <a:cubicBezTo>
                  <a:pt x="10887231" y="2079509"/>
                  <a:pt x="10727945" y="2156882"/>
                  <a:pt x="10527633" y="2219231"/>
                </a:cubicBezTo>
                <a:cubicBezTo>
                  <a:pt x="10327583" y="2342406"/>
                  <a:pt x="9985919" y="2132614"/>
                  <a:pt x="9825615" y="2219231"/>
                </a:cubicBezTo>
                <a:cubicBezTo>
                  <a:pt x="9676584" y="2265935"/>
                  <a:pt x="9500134" y="2211040"/>
                  <a:pt x="9327600" y="2219231"/>
                </a:cubicBezTo>
                <a:cubicBezTo>
                  <a:pt x="9188081" y="2228348"/>
                  <a:pt x="9151126" y="2201798"/>
                  <a:pt x="9033593" y="2219231"/>
                </a:cubicBezTo>
                <a:cubicBezTo>
                  <a:pt x="8895635" y="2216457"/>
                  <a:pt x="8778422" y="2200271"/>
                  <a:pt x="8637582" y="2219231"/>
                </a:cubicBezTo>
                <a:cubicBezTo>
                  <a:pt x="8441486" y="2291042"/>
                  <a:pt x="8238452" y="2199169"/>
                  <a:pt x="8037565" y="2219231"/>
                </a:cubicBezTo>
                <a:cubicBezTo>
                  <a:pt x="7792583" y="2290176"/>
                  <a:pt x="7585720" y="2197460"/>
                  <a:pt x="7437550" y="2219231"/>
                </a:cubicBezTo>
                <a:cubicBezTo>
                  <a:pt x="7335595" y="2266646"/>
                  <a:pt x="7126315" y="2170838"/>
                  <a:pt x="6939535" y="2219231"/>
                </a:cubicBezTo>
                <a:cubicBezTo>
                  <a:pt x="6736670" y="2296243"/>
                  <a:pt x="6537993" y="2125363"/>
                  <a:pt x="6237516" y="2219231"/>
                </a:cubicBezTo>
                <a:cubicBezTo>
                  <a:pt x="5931680" y="2279737"/>
                  <a:pt x="6028594" y="2222650"/>
                  <a:pt x="5943509" y="2219231"/>
                </a:cubicBezTo>
                <a:cubicBezTo>
                  <a:pt x="5766635" y="2215106"/>
                  <a:pt x="5591948" y="2184911"/>
                  <a:pt x="5343492" y="2219231"/>
                </a:cubicBezTo>
                <a:cubicBezTo>
                  <a:pt x="5130915" y="2231445"/>
                  <a:pt x="5003800" y="2139932"/>
                  <a:pt x="4845479" y="2219231"/>
                </a:cubicBezTo>
                <a:cubicBezTo>
                  <a:pt x="4692893" y="2309493"/>
                  <a:pt x="4519148" y="2056909"/>
                  <a:pt x="4245462" y="2219231"/>
                </a:cubicBezTo>
                <a:cubicBezTo>
                  <a:pt x="3977212" y="2304244"/>
                  <a:pt x="3988166" y="2221798"/>
                  <a:pt x="3849451" y="2219231"/>
                </a:cubicBezTo>
                <a:cubicBezTo>
                  <a:pt x="3701989" y="2221556"/>
                  <a:pt x="3643882" y="2157566"/>
                  <a:pt x="3453441" y="2219231"/>
                </a:cubicBezTo>
                <a:cubicBezTo>
                  <a:pt x="3301654" y="2264018"/>
                  <a:pt x="3010583" y="2131426"/>
                  <a:pt x="2751422" y="2219231"/>
                </a:cubicBezTo>
                <a:cubicBezTo>
                  <a:pt x="2507304" y="2293283"/>
                  <a:pt x="2479971" y="2226920"/>
                  <a:pt x="2355411" y="2219231"/>
                </a:cubicBezTo>
                <a:cubicBezTo>
                  <a:pt x="2205037" y="2232669"/>
                  <a:pt x="2008545" y="2215438"/>
                  <a:pt x="1755394" y="2219231"/>
                </a:cubicBezTo>
                <a:cubicBezTo>
                  <a:pt x="1487761" y="2273129"/>
                  <a:pt x="1398424" y="2216753"/>
                  <a:pt x="1155379" y="2219231"/>
                </a:cubicBezTo>
                <a:cubicBezTo>
                  <a:pt x="904099" y="2204698"/>
                  <a:pt x="992251" y="2146831"/>
                  <a:pt x="861370" y="2219231"/>
                </a:cubicBezTo>
                <a:cubicBezTo>
                  <a:pt x="726474" y="2233846"/>
                  <a:pt x="430182" y="2141999"/>
                  <a:pt x="327356" y="2219231"/>
                </a:cubicBezTo>
                <a:cubicBezTo>
                  <a:pt x="111468" y="2237418"/>
                  <a:pt x="-44176" y="2120974"/>
                  <a:pt x="0" y="1849352"/>
                </a:cubicBezTo>
                <a:cubicBezTo>
                  <a:pt x="-27753" y="1670207"/>
                  <a:pt x="-17488" y="1473827"/>
                  <a:pt x="0" y="1341400"/>
                </a:cubicBezTo>
                <a:cubicBezTo>
                  <a:pt x="-53643" y="1169677"/>
                  <a:pt x="1420" y="1005158"/>
                  <a:pt x="0" y="818652"/>
                </a:cubicBezTo>
                <a:cubicBezTo>
                  <a:pt x="7171" y="673456"/>
                  <a:pt x="20322" y="512876"/>
                  <a:pt x="0" y="369878"/>
                </a:cubicBezTo>
                <a:close/>
              </a:path>
              <a:path w="10854990" h="2219231" fill="none" stroke="0" extrusionOk="0">
                <a:moveTo>
                  <a:pt x="0" y="369878"/>
                </a:moveTo>
                <a:cubicBezTo>
                  <a:pt x="37864" y="171687"/>
                  <a:pt x="148231" y="-46742"/>
                  <a:pt x="327356" y="0"/>
                </a:cubicBezTo>
                <a:cubicBezTo>
                  <a:pt x="564080" y="-150706"/>
                  <a:pt x="634114" y="76796"/>
                  <a:pt x="1029374" y="0"/>
                </a:cubicBezTo>
                <a:cubicBezTo>
                  <a:pt x="1387205" y="-43202"/>
                  <a:pt x="1365802" y="47579"/>
                  <a:pt x="1425385" y="0"/>
                </a:cubicBezTo>
                <a:cubicBezTo>
                  <a:pt x="1515375" y="-39799"/>
                  <a:pt x="1652397" y="-13213"/>
                  <a:pt x="1719393" y="0"/>
                </a:cubicBezTo>
                <a:cubicBezTo>
                  <a:pt x="1815598" y="35765"/>
                  <a:pt x="2086757" y="59057"/>
                  <a:pt x="2319410" y="0"/>
                </a:cubicBezTo>
                <a:cubicBezTo>
                  <a:pt x="2549568" y="-42977"/>
                  <a:pt x="2504139" y="53241"/>
                  <a:pt x="2715420" y="0"/>
                </a:cubicBezTo>
                <a:cubicBezTo>
                  <a:pt x="2909023" y="-95177"/>
                  <a:pt x="3127732" y="97591"/>
                  <a:pt x="3417439" y="0"/>
                </a:cubicBezTo>
                <a:cubicBezTo>
                  <a:pt x="3759550" y="-32071"/>
                  <a:pt x="3656752" y="43936"/>
                  <a:pt x="3711448" y="0"/>
                </a:cubicBezTo>
                <a:cubicBezTo>
                  <a:pt x="3767445" y="2982"/>
                  <a:pt x="3993569" y="35474"/>
                  <a:pt x="4107459" y="0"/>
                </a:cubicBezTo>
                <a:cubicBezTo>
                  <a:pt x="4185601" y="35018"/>
                  <a:pt x="4561304" y="106410"/>
                  <a:pt x="4809478" y="0"/>
                </a:cubicBezTo>
                <a:cubicBezTo>
                  <a:pt x="5035749" y="-129606"/>
                  <a:pt x="5168962" y="94573"/>
                  <a:pt x="5409494" y="0"/>
                </a:cubicBezTo>
                <a:cubicBezTo>
                  <a:pt x="5623677" y="-46405"/>
                  <a:pt x="5803127" y="5003"/>
                  <a:pt x="6213516" y="0"/>
                </a:cubicBezTo>
                <a:cubicBezTo>
                  <a:pt x="6593181" y="21643"/>
                  <a:pt x="6632971" y="77860"/>
                  <a:pt x="7017538" y="0"/>
                </a:cubicBezTo>
                <a:cubicBezTo>
                  <a:pt x="7360995" y="-68962"/>
                  <a:pt x="7274652" y="28017"/>
                  <a:pt x="7413549" y="0"/>
                </a:cubicBezTo>
                <a:cubicBezTo>
                  <a:pt x="7591621" y="-51280"/>
                  <a:pt x="7801620" y="39282"/>
                  <a:pt x="7911562" y="0"/>
                </a:cubicBezTo>
                <a:cubicBezTo>
                  <a:pt x="8038597" y="-56989"/>
                  <a:pt x="8351263" y="92355"/>
                  <a:pt x="8613581" y="0"/>
                </a:cubicBezTo>
                <a:cubicBezTo>
                  <a:pt x="8923817" y="-55668"/>
                  <a:pt x="8763692" y="-16140"/>
                  <a:pt x="8907590" y="0"/>
                </a:cubicBezTo>
                <a:cubicBezTo>
                  <a:pt x="9061475" y="-15965"/>
                  <a:pt x="9161554" y="71303"/>
                  <a:pt x="9405603" y="0"/>
                </a:cubicBezTo>
                <a:cubicBezTo>
                  <a:pt x="9660951" y="-33287"/>
                  <a:pt x="9664098" y="43748"/>
                  <a:pt x="9903616" y="0"/>
                </a:cubicBezTo>
                <a:cubicBezTo>
                  <a:pt x="10133875" y="-17099"/>
                  <a:pt x="10310192" y="-426"/>
                  <a:pt x="10527633" y="0"/>
                </a:cubicBezTo>
                <a:cubicBezTo>
                  <a:pt x="10687764" y="42672"/>
                  <a:pt x="10839727" y="265284"/>
                  <a:pt x="10854990" y="369878"/>
                </a:cubicBezTo>
                <a:cubicBezTo>
                  <a:pt x="10894924" y="609806"/>
                  <a:pt x="10823274" y="654583"/>
                  <a:pt x="10854990" y="877830"/>
                </a:cubicBezTo>
                <a:cubicBezTo>
                  <a:pt x="10847882" y="1117393"/>
                  <a:pt x="10807000" y="1265825"/>
                  <a:pt x="10854990" y="1385784"/>
                </a:cubicBezTo>
                <a:cubicBezTo>
                  <a:pt x="10868919" y="1479040"/>
                  <a:pt x="10839925" y="1764840"/>
                  <a:pt x="10854990" y="1849352"/>
                </a:cubicBezTo>
                <a:cubicBezTo>
                  <a:pt x="10888261" y="2052024"/>
                  <a:pt x="10723089" y="2163590"/>
                  <a:pt x="10527633" y="2219231"/>
                </a:cubicBezTo>
                <a:cubicBezTo>
                  <a:pt x="10325881" y="2302584"/>
                  <a:pt x="10018889" y="2159570"/>
                  <a:pt x="9825615" y="2219231"/>
                </a:cubicBezTo>
                <a:cubicBezTo>
                  <a:pt x="9697850" y="2273299"/>
                  <a:pt x="9521009" y="2203962"/>
                  <a:pt x="9327600" y="2219231"/>
                </a:cubicBezTo>
                <a:cubicBezTo>
                  <a:pt x="9181870" y="2216084"/>
                  <a:pt x="9167459" y="2191901"/>
                  <a:pt x="9033593" y="2219231"/>
                </a:cubicBezTo>
                <a:cubicBezTo>
                  <a:pt x="8889418" y="2224419"/>
                  <a:pt x="8829251" y="2173770"/>
                  <a:pt x="8637582" y="2219231"/>
                </a:cubicBezTo>
                <a:cubicBezTo>
                  <a:pt x="8441179" y="2286520"/>
                  <a:pt x="8275815" y="2197570"/>
                  <a:pt x="8037565" y="2219231"/>
                </a:cubicBezTo>
                <a:cubicBezTo>
                  <a:pt x="7772613" y="2277628"/>
                  <a:pt x="7597501" y="2205716"/>
                  <a:pt x="7437550" y="2219231"/>
                </a:cubicBezTo>
                <a:cubicBezTo>
                  <a:pt x="7307503" y="2267196"/>
                  <a:pt x="7155475" y="2199306"/>
                  <a:pt x="6939535" y="2219231"/>
                </a:cubicBezTo>
                <a:cubicBezTo>
                  <a:pt x="6711176" y="2295893"/>
                  <a:pt x="6542888" y="2188418"/>
                  <a:pt x="6237516" y="2219231"/>
                </a:cubicBezTo>
                <a:cubicBezTo>
                  <a:pt x="5939264" y="2267501"/>
                  <a:pt x="6023675" y="2241869"/>
                  <a:pt x="5943509" y="2219231"/>
                </a:cubicBezTo>
                <a:cubicBezTo>
                  <a:pt x="5792599" y="2236560"/>
                  <a:pt x="5562691" y="2152823"/>
                  <a:pt x="5343492" y="2219231"/>
                </a:cubicBezTo>
                <a:cubicBezTo>
                  <a:pt x="5118227" y="2285787"/>
                  <a:pt x="5054524" y="2216077"/>
                  <a:pt x="4845479" y="2219231"/>
                </a:cubicBezTo>
                <a:cubicBezTo>
                  <a:pt x="4681860" y="2214981"/>
                  <a:pt x="4511616" y="2113219"/>
                  <a:pt x="4245462" y="2219231"/>
                </a:cubicBezTo>
                <a:cubicBezTo>
                  <a:pt x="3997839" y="2301708"/>
                  <a:pt x="3972867" y="2210785"/>
                  <a:pt x="3849451" y="2219231"/>
                </a:cubicBezTo>
                <a:cubicBezTo>
                  <a:pt x="3717762" y="2210527"/>
                  <a:pt x="3654188" y="2144766"/>
                  <a:pt x="3453441" y="2219231"/>
                </a:cubicBezTo>
                <a:cubicBezTo>
                  <a:pt x="3340991" y="2264418"/>
                  <a:pt x="3044017" y="2167904"/>
                  <a:pt x="2751422" y="2219231"/>
                </a:cubicBezTo>
                <a:cubicBezTo>
                  <a:pt x="2499478" y="2282707"/>
                  <a:pt x="2483443" y="2223766"/>
                  <a:pt x="2355411" y="2219231"/>
                </a:cubicBezTo>
                <a:cubicBezTo>
                  <a:pt x="2193347" y="2223738"/>
                  <a:pt x="2003407" y="2204038"/>
                  <a:pt x="1755394" y="2219231"/>
                </a:cubicBezTo>
                <a:cubicBezTo>
                  <a:pt x="1471028" y="2229716"/>
                  <a:pt x="1410558" y="2203265"/>
                  <a:pt x="1155379" y="2219231"/>
                </a:cubicBezTo>
                <a:cubicBezTo>
                  <a:pt x="920817" y="2207468"/>
                  <a:pt x="1006255" y="2169375"/>
                  <a:pt x="861370" y="2219231"/>
                </a:cubicBezTo>
                <a:cubicBezTo>
                  <a:pt x="723912" y="2239782"/>
                  <a:pt x="465422" y="2152465"/>
                  <a:pt x="327356" y="2219231"/>
                </a:cubicBezTo>
                <a:cubicBezTo>
                  <a:pt x="57630" y="2194374"/>
                  <a:pt x="-35266" y="2063565"/>
                  <a:pt x="0" y="1849352"/>
                </a:cubicBezTo>
                <a:cubicBezTo>
                  <a:pt x="-52517" y="1670803"/>
                  <a:pt x="6272" y="1501632"/>
                  <a:pt x="0" y="1341400"/>
                </a:cubicBezTo>
                <a:cubicBezTo>
                  <a:pt x="-61333" y="1179400"/>
                  <a:pt x="5152" y="994147"/>
                  <a:pt x="0" y="818652"/>
                </a:cubicBezTo>
                <a:cubicBezTo>
                  <a:pt x="4020" y="640093"/>
                  <a:pt x="18972" y="468912"/>
                  <a:pt x="0" y="369878"/>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395</TotalTime>
  <Words>444</Words>
  <Application>Microsoft Macintosh PowerPoint</Application>
  <PresentationFormat>Widescreen</PresentationFormat>
  <Paragraphs>25</Paragraphs>
  <Slides>19</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Calibri (Body)</vt:lpstr>
      <vt:lpstr>Calibri Light</vt:lpstr>
      <vt:lpstr>Cambria</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pham phuong anh</cp:lastModifiedBy>
  <cp:revision>34</cp:revision>
  <dcterms:created xsi:type="dcterms:W3CDTF">2024-05-15T01:25:48Z</dcterms:created>
  <dcterms:modified xsi:type="dcterms:W3CDTF">2025-09-07T09:02:05Z</dcterms:modified>
  <cp:category>9Slide.vn</cp:category>
</cp:coreProperties>
</file>