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7"/>
  </p:notesMasterIdLst>
  <p:sldIdLst>
    <p:sldId id="257" r:id="rId3"/>
    <p:sldId id="258" r:id="rId4"/>
    <p:sldId id="259" r:id="rId5"/>
    <p:sldId id="256" r:id="rId6"/>
    <p:sldId id="266" r:id="rId7"/>
    <p:sldId id="260" r:id="rId8"/>
    <p:sldId id="262" r:id="rId9"/>
    <p:sldId id="270" r:id="rId10"/>
    <p:sldId id="271" r:id="rId11"/>
    <p:sldId id="273" r:id="rId12"/>
    <p:sldId id="274" r:id="rId13"/>
    <p:sldId id="275" r:id="rId14"/>
    <p:sldId id="276" r:id="rId15"/>
    <p:sldId id="265" r:id="rId16"/>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89826" autoAdjust="0"/>
  </p:normalViewPr>
  <p:slideViewPr>
    <p:cSldViewPr>
      <p:cViewPr varScale="1">
        <p:scale>
          <a:sx n="39" d="100"/>
          <a:sy n="39" d="100"/>
        </p:scale>
        <p:origin x="836" y="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09564B-CE6A-4DE5-B633-2DFF0256A258}" type="datetimeFigureOut">
              <a:rPr lang="en-US" smtClean="0"/>
              <a:t>9/30/2025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A39881-1AF9-4E67-A51D-1C1250058C33}" type="slidenum">
              <a:rPr lang="en-US" smtClean="0"/>
              <a:t>‹#›</a:t>
            </a:fld>
            <a:endParaRPr lang="en-US"/>
          </a:p>
        </p:txBody>
      </p:sp>
    </p:spTree>
    <p:extLst>
      <p:ext uri="{BB962C8B-B14F-4D97-AF65-F5344CB8AC3E}">
        <p14:creationId xmlns:p14="http://schemas.microsoft.com/office/powerpoint/2010/main" val="39950942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500"/>
              </a:spcAft>
            </a:pPr>
            <a:r>
              <a:rPr lang="vi-VN" sz="1800" b="0" i="0" u="none" strike="noStrike" dirty="0">
                <a:solidFill>
                  <a:srgbClr val="868A00"/>
                </a:solidFill>
                <a:effectLst/>
                <a:latin typeface="Times New Roman" panose="02020603050405020304" pitchFamily="18" charset="0"/>
              </a:rPr>
              <a:t> Sản phẩm công nghệ có vai trò quan trọng trong nhiều lĩnh vực của đời sống. Bên cạnh đó, còn tồn tại những mặt trái khi con người sử dụng công nghệ. Hôm nay, lớp chúng mình sẽ cùng nhau đến với tiết thứ hai của bài học “Vai trò của công nghệ” để tìm hiểu về những mặt trái khi sử dụng công nghệ.</a:t>
            </a:r>
            <a:endParaRPr lang="vi-VN" b="0" dirty="0">
              <a:effectLst/>
            </a:endParaRPr>
          </a:p>
        </p:txBody>
      </p:sp>
      <p:sp>
        <p:nvSpPr>
          <p:cNvPr id="4" name="Slide Number Placeholder 3"/>
          <p:cNvSpPr>
            <a:spLocks noGrp="1"/>
          </p:cNvSpPr>
          <p:nvPr>
            <p:ph type="sldNum" sz="quarter" idx="5"/>
          </p:nvPr>
        </p:nvSpPr>
        <p:spPr/>
        <p:txBody>
          <a:bodyPr/>
          <a:lstStyle/>
          <a:p>
            <a:fld id="{10A39881-1AF9-4E67-A51D-1C1250058C33}" type="slidenum">
              <a:rPr lang="en-US" smtClean="0"/>
              <a:t>4</a:t>
            </a:fld>
            <a:endParaRPr lang="en-US"/>
          </a:p>
        </p:txBody>
      </p:sp>
    </p:spTree>
    <p:extLst>
      <p:ext uri="{BB962C8B-B14F-4D97-AF65-F5344CB8AC3E}">
        <p14:creationId xmlns:p14="http://schemas.microsoft.com/office/powerpoint/2010/main" val="7834348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12.png"/><Relationship Id="rId4" Type="http://schemas.openxmlformats.org/officeDocument/2006/relationships/image" Target="../media/image7.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2.xml"/><Relationship Id="rId4" Type="http://schemas.openxmlformats.org/officeDocument/2006/relationships/hyperlink" Target="https://www.facebook.com/groups/629898828017053" TargetMode="Externa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PTMON title">
    <p:spTree>
      <p:nvGrpSpPr>
        <p:cNvPr id="1" name=""/>
        <p:cNvGrpSpPr/>
        <p:nvPr/>
      </p:nvGrpSpPr>
      <p:grpSpPr>
        <a:xfrm>
          <a:off x="0" y="0"/>
          <a:ext cx="0" cy="0"/>
          <a:chOff x="0" y="0"/>
          <a:chExt cx="0" cy="0"/>
        </a:xfrm>
      </p:grpSpPr>
      <p:sp>
        <p:nvSpPr>
          <p:cNvPr id="14" name="사각형: 둥근 모서리 48">
            <a:extLst>
              <a:ext uri="{FF2B5EF4-FFF2-40B4-BE49-F238E27FC236}">
                <a16:creationId xmlns:a16="http://schemas.microsoft.com/office/drawing/2014/main" xmlns="" id="{F7E610D8-1377-401B-9B4F-5E25BE85F072}"/>
              </a:ext>
            </a:extLst>
          </p:cNvPr>
          <p:cNvSpPr/>
          <p:nvPr userDrawn="1"/>
        </p:nvSpPr>
        <p:spPr>
          <a:xfrm>
            <a:off x="2299064" y="1504950"/>
            <a:ext cx="13546182" cy="6267450"/>
          </a:xfrm>
          <a:prstGeom prst="roundRect">
            <a:avLst>
              <a:gd name="adj" fmla="val 5410"/>
            </a:avLst>
          </a:prstGeom>
          <a:solidFill>
            <a:srgbClr val="00B0F0"/>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sp>
        <p:nvSpPr>
          <p:cNvPr id="72" name="자유형: 도형 71">
            <a:extLst>
              <a:ext uri="{FF2B5EF4-FFF2-40B4-BE49-F238E27FC236}">
                <a16:creationId xmlns:a16="http://schemas.microsoft.com/office/drawing/2014/main" xmlns="" id="{6D661500-A06E-4308-A33D-B1896B4ED53C}"/>
              </a:ext>
            </a:extLst>
          </p:cNvPr>
          <p:cNvSpPr/>
          <p:nvPr userDrawn="1"/>
        </p:nvSpPr>
        <p:spPr>
          <a:xfrm>
            <a:off x="17735550" y="1504950"/>
            <a:ext cx="552450" cy="7277100"/>
          </a:xfrm>
          <a:custGeom>
            <a:avLst/>
            <a:gdLst>
              <a:gd name="connsiteX0" fmla="*/ 262461 w 368300"/>
              <a:gd name="connsiteY0" fmla="*/ 0 h 4851400"/>
              <a:gd name="connsiteX1" fmla="*/ 368300 w 368300"/>
              <a:gd name="connsiteY1" fmla="*/ 0 h 4851400"/>
              <a:gd name="connsiteX2" fmla="*/ 368300 w 368300"/>
              <a:gd name="connsiteY2" fmla="*/ 4851400 h 4851400"/>
              <a:gd name="connsiteX3" fmla="*/ 262461 w 368300"/>
              <a:gd name="connsiteY3" fmla="*/ 4851400 h 4851400"/>
              <a:gd name="connsiteX4" fmla="*/ 0 w 368300"/>
              <a:gd name="connsiteY4" fmla="*/ 4588939 h 4851400"/>
              <a:gd name="connsiteX5" fmla="*/ 0 w 368300"/>
              <a:gd name="connsiteY5" fmla="*/ 262461 h 4851400"/>
              <a:gd name="connsiteX6" fmla="*/ 262461 w 368300"/>
              <a:gd name="connsiteY6" fmla="*/ 0 h 485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8300" h="4851400">
                <a:moveTo>
                  <a:pt x="262461" y="0"/>
                </a:moveTo>
                <a:lnTo>
                  <a:pt x="368300" y="0"/>
                </a:lnTo>
                <a:lnTo>
                  <a:pt x="368300" y="4851400"/>
                </a:lnTo>
                <a:lnTo>
                  <a:pt x="262461" y="4851400"/>
                </a:lnTo>
                <a:cubicBezTo>
                  <a:pt x="117508" y="4851400"/>
                  <a:pt x="0" y="4733892"/>
                  <a:pt x="0" y="4588939"/>
                </a:cubicBezTo>
                <a:lnTo>
                  <a:pt x="0" y="262461"/>
                </a:lnTo>
                <a:cubicBezTo>
                  <a:pt x="0" y="117508"/>
                  <a:pt x="117508" y="0"/>
                  <a:pt x="262461" y="0"/>
                </a:cubicBezTo>
                <a:close/>
              </a:path>
            </a:pathLst>
          </a:custGeom>
          <a:solidFill>
            <a:srgbClr val="FA4205"/>
          </a:solidFill>
          <a:ln w="635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sp>
        <p:nvSpPr>
          <p:cNvPr id="73" name="자유형: 도형 72">
            <a:extLst>
              <a:ext uri="{FF2B5EF4-FFF2-40B4-BE49-F238E27FC236}">
                <a16:creationId xmlns:a16="http://schemas.microsoft.com/office/drawing/2014/main" xmlns="" id="{2E9DCB53-0143-48FF-8CF4-B23D3C8B8E44}"/>
              </a:ext>
            </a:extLst>
          </p:cNvPr>
          <p:cNvSpPr/>
          <p:nvPr userDrawn="1"/>
        </p:nvSpPr>
        <p:spPr>
          <a:xfrm flipH="1">
            <a:off x="0" y="1504950"/>
            <a:ext cx="552450" cy="7277100"/>
          </a:xfrm>
          <a:custGeom>
            <a:avLst/>
            <a:gdLst>
              <a:gd name="connsiteX0" fmla="*/ 262461 w 368300"/>
              <a:gd name="connsiteY0" fmla="*/ 0 h 4851400"/>
              <a:gd name="connsiteX1" fmla="*/ 368300 w 368300"/>
              <a:gd name="connsiteY1" fmla="*/ 0 h 4851400"/>
              <a:gd name="connsiteX2" fmla="*/ 368300 w 368300"/>
              <a:gd name="connsiteY2" fmla="*/ 4851400 h 4851400"/>
              <a:gd name="connsiteX3" fmla="*/ 262461 w 368300"/>
              <a:gd name="connsiteY3" fmla="*/ 4851400 h 4851400"/>
              <a:gd name="connsiteX4" fmla="*/ 0 w 368300"/>
              <a:gd name="connsiteY4" fmla="*/ 4588939 h 4851400"/>
              <a:gd name="connsiteX5" fmla="*/ 0 w 368300"/>
              <a:gd name="connsiteY5" fmla="*/ 262461 h 4851400"/>
              <a:gd name="connsiteX6" fmla="*/ 262461 w 368300"/>
              <a:gd name="connsiteY6" fmla="*/ 0 h 485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8300" h="4851400">
                <a:moveTo>
                  <a:pt x="262461" y="0"/>
                </a:moveTo>
                <a:lnTo>
                  <a:pt x="368300" y="0"/>
                </a:lnTo>
                <a:lnTo>
                  <a:pt x="368300" y="4851400"/>
                </a:lnTo>
                <a:lnTo>
                  <a:pt x="262461" y="4851400"/>
                </a:lnTo>
                <a:cubicBezTo>
                  <a:pt x="117508" y="4851400"/>
                  <a:pt x="0" y="4733892"/>
                  <a:pt x="0" y="4588939"/>
                </a:cubicBezTo>
                <a:lnTo>
                  <a:pt x="0" y="262461"/>
                </a:lnTo>
                <a:cubicBezTo>
                  <a:pt x="0" y="117508"/>
                  <a:pt x="117508" y="0"/>
                  <a:pt x="262461" y="0"/>
                </a:cubicBezTo>
                <a:close/>
              </a:path>
            </a:pathLst>
          </a:custGeom>
          <a:solidFill>
            <a:srgbClr val="FA4205"/>
          </a:solidFill>
          <a:ln w="635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pic>
        <p:nvPicPr>
          <p:cNvPr id="74" name="그림 73">
            <a:extLst>
              <a:ext uri="{FF2B5EF4-FFF2-40B4-BE49-F238E27FC236}">
                <a16:creationId xmlns:a16="http://schemas.microsoft.com/office/drawing/2014/main" xmlns="" id="{82F01EF7-EA31-4491-9B8B-35878EC688E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3355" y="7573709"/>
            <a:ext cx="3539097" cy="2416683"/>
          </a:xfrm>
          <a:prstGeom prst="rect">
            <a:avLst/>
          </a:prstGeom>
        </p:spPr>
      </p:pic>
      <p:pic>
        <p:nvPicPr>
          <p:cNvPr id="79" name="그림 78">
            <a:extLst>
              <a:ext uri="{FF2B5EF4-FFF2-40B4-BE49-F238E27FC236}">
                <a16:creationId xmlns:a16="http://schemas.microsoft.com/office/drawing/2014/main" xmlns="" id="{AAE1CF61-8132-49EB-AF84-47DDDD3E87F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945303">
            <a:off x="1041823" y="641565"/>
            <a:ext cx="896213" cy="1854234"/>
          </a:xfrm>
          <a:prstGeom prst="rect">
            <a:avLst/>
          </a:prstGeom>
        </p:spPr>
      </p:pic>
      <p:pic>
        <p:nvPicPr>
          <p:cNvPr id="84" name="그림 83">
            <a:extLst>
              <a:ext uri="{FF2B5EF4-FFF2-40B4-BE49-F238E27FC236}">
                <a16:creationId xmlns:a16="http://schemas.microsoft.com/office/drawing/2014/main" xmlns="" id="{B927FD5E-0D82-4903-A0F1-DC82CDB3322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4480149" y="124454"/>
            <a:ext cx="2549486" cy="2850357"/>
          </a:xfrm>
          <a:prstGeom prst="rect">
            <a:avLst/>
          </a:prstGeom>
        </p:spPr>
      </p:pic>
      <p:pic>
        <p:nvPicPr>
          <p:cNvPr id="15" name="그림 14">
            <a:extLst>
              <a:ext uri="{FF2B5EF4-FFF2-40B4-BE49-F238E27FC236}">
                <a16:creationId xmlns:a16="http://schemas.microsoft.com/office/drawing/2014/main" xmlns="" id="{DCFF5A03-B69A-416F-9E70-7A9AD7603EB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577196" y="517911"/>
            <a:ext cx="3455123" cy="1302150"/>
          </a:xfrm>
          <a:prstGeom prst="rect">
            <a:avLst/>
          </a:prstGeom>
        </p:spPr>
      </p:pic>
      <p:pic>
        <p:nvPicPr>
          <p:cNvPr id="16" name="그림 15">
            <a:extLst>
              <a:ext uri="{FF2B5EF4-FFF2-40B4-BE49-F238E27FC236}">
                <a16:creationId xmlns:a16="http://schemas.microsoft.com/office/drawing/2014/main" xmlns="" id="{0DCED8E7-2150-45C3-ACDF-165610B9700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460200">
            <a:off x="14766312" y="4744690"/>
            <a:ext cx="907512" cy="3241115"/>
          </a:xfrm>
          <a:prstGeom prst="rect">
            <a:avLst/>
          </a:prstGeom>
        </p:spPr>
      </p:pic>
      <p:pic>
        <p:nvPicPr>
          <p:cNvPr id="17" name="그림 16">
            <a:extLst>
              <a:ext uri="{FF2B5EF4-FFF2-40B4-BE49-F238E27FC236}">
                <a16:creationId xmlns:a16="http://schemas.microsoft.com/office/drawing/2014/main" xmlns="" id="{E9535D18-10DD-4FA7-AB90-4A3683BD6353}"/>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5875603" y="2932356"/>
            <a:ext cx="2338127" cy="2894517"/>
          </a:xfrm>
          <a:prstGeom prst="rect">
            <a:avLst/>
          </a:prstGeom>
        </p:spPr>
      </p:pic>
      <p:pic>
        <p:nvPicPr>
          <p:cNvPr id="18" name="그림 19">
            <a:extLst>
              <a:ext uri="{FF2B5EF4-FFF2-40B4-BE49-F238E27FC236}">
                <a16:creationId xmlns:a16="http://schemas.microsoft.com/office/drawing/2014/main" xmlns="" id="{240D9AD9-2B67-4850-A120-E1E29F1B7CE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5606044" y="7983959"/>
            <a:ext cx="2712021" cy="2060583"/>
          </a:xfrm>
          <a:prstGeom prst="rect">
            <a:avLst/>
          </a:prstGeom>
        </p:spPr>
      </p:pic>
    </p:spTree>
    <p:extLst>
      <p:ext uri="{BB962C8B-B14F-4D97-AF65-F5344CB8AC3E}">
        <p14:creationId xmlns:p14="http://schemas.microsoft.com/office/powerpoint/2010/main" val="238351723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PPTMON title">
    <p:spTree>
      <p:nvGrpSpPr>
        <p:cNvPr id="1" name=""/>
        <p:cNvGrpSpPr/>
        <p:nvPr/>
      </p:nvGrpSpPr>
      <p:grpSpPr>
        <a:xfrm>
          <a:off x="0" y="0"/>
          <a:ext cx="0" cy="0"/>
          <a:chOff x="0" y="0"/>
          <a:chExt cx="0" cy="0"/>
        </a:xfrm>
      </p:grpSpPr>
      <p:sp>
        <p:nvSpPr>
          <p:cNvPr id="14" name="사각형: 둥근 모서리 48">
            <a:extLst>
              <a:ext uri="{FF2B5EF4-FFF2-40B4-BE49-F238E27FC236}">
                <a16:creationId xmlns:a16="http://schemas.microsoft.com/office/drawing/2014/main" xmlns="" id="{F7E610D8-1377-401B-9B4F-5E25BE85F072}"/>
              </a:ext>
            </a:extLst>
          </p:cNvPr>
          <p:cNvSpPr/>
          <p:nvPr userDrawn="1"/>
        </p:nvSpPr>
        <p:spPr>
          <a:xfrm>
            <a:off x="2299064" y="1504950"/>
            <a:ext cx="13546182" cy="6267450"/>
          </a:xfrm>
          <a:prstGeom prst="roundRect">
            <a:avLst>
              <a:gd name="adj" fmla="val 5410"/>
            </a:avLst>
          </a:prstGeom>
          <a:solidFill>
            <a:srgbClr val="00B0F0"/>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sp>
        <p:nvSpPr>
          <p:cNvPr id="72" name="자유형: 도형 71">
            <a:extLst>
              <a:ext uri="{FF2B5EF4-FFF2-40B4-BE49-F238E27FC236}">
                <a16:creationId xmlns:a16="http://schemas.microsoft.com/office/drawing/2014/main" xmlns="" id="{6D661500-A06E-4308-A33D-B1896B4ED53C}"/>
              </a:ext>
            </a:extLst>
          </p:cNvPr>
          <p:cNvSpPr/>
          <p:nvPr userDrawn="1"/>
        </p:nvSpPr>
        <p:spPr>
          <a:xfrm>
            <a:off x="17735550" y="1504950"/>
            <a:ext cx="552450" cy="7277100"/>
          </a:xfrm>
          <a:custGeom>
            <a:avLst/>
            <a:gdLst>
              <a:gd name="connsiteX0" fmla="*/ 262461 w 368300"/>
              <a:gd name="connsiteY0" fmla="*/ 0 h 4851400"/>
              <a:gd name="connsiteX1" fmla="*/ 368300 w 368300"/>
              <a:gd name="connsiteY1" fmla="*/ 0 h 4851400"/>
              <a:gd name="connsiteX2" fmla="*/ 368300 w 368300"/>
              <a:gd name="connsiteY2" fmla="*/ 4851400 h 4851400"/>
              <a:gd name="connsiteX3" fmla="*/ 262461 w 368300"/>
              <a:gd name="connsiteY3" fmla="*/ 4851400 h 4851400"/>
              <a:gd name="connsiteX4" fmla="*/ 0 w 368300"/>
              <a:gd name="connsiteY4" fmla="*/ 4588939 h 4851400"/>
              <a:gd name="connsiteX5" fmla="*/ 0 w 368300"/>
              <a:gd name="connsiteY5" fmla="*/ 262461 h 4851400"/>
              <a:gd name="connsiteX6" fmla="*/ 262461 w 368300"/>
              <a:gd name="connsiteY6" fmla="*/ 0 h 485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8300" h="4851400">
                <a:moveTo>
                  <a:pt x="262461" y="0"/>
                </a:moveTo>
                <a:lnTo>
                  <a:pt x="368300" y="0"/>
                </a:lnTo>
                <a:lnTo>
                  <a:pt x="368300" y="4851400"/>
                </a:lnTo>
                <a:lnTo>
                  <a:pt x="262461" y="4851400"/>
                </a:lnTo>
                <a:cubicBezTo>
                  <a:pt x="117508" y="4851400"/>
                  <a:pt x="0" y="4733892"/>
                  <a:pt x="0" y="4588939"/>
                </a:cubicBezTo>
                <a:lnTo>
                  <a:pt x="0" y="262461"/>
                </a:lnTo>
                <a:cubicBezTo>
                  <a:pt x="0" y="117508"/>
                  <a:pt x="117508" y="0"/>
                  <a:pt x="262461" y="0"/>
                </a:cubicBezTo>
                <a:close/>
              </a:path>
            </a:pathLst>
          </a:custGeom>
          <a:solidFill>
            <a:srgbClr val="FA4205"/>
          </a:solidFill>
          <a:ln w="635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sp>
        <p:nvSpPr>
          <p:cNvPr id="73" name="자유형: 도형 72">
            <a:extLst>
              <a:ext uri="{FF2B5EF4-FFF2-40B4-BE49-F238E27FC236}">
                <a16:creationId xmlns:a16="http://schemas.microsoft.com/office/drawing/2014/main" xmlns="" id="{2E9DCB53-0143-48FF-8CF4-B23D3C8B8E44}"/>
              </a:ext>
            </a:extLst>
          </p:cNvPr>
          <p:cNvSpPr/>
          <p:nvPr userDrawn="1"/>
        </p:nvSpPr>
        <p:spPr>
          <a:xfrm flipH="1">
            <a:off x="0" y="1504950"/>
            <a:ext cx="552450" cy="7277100"/>
          </a:xfrm>
          <a:custGeom>
            <a:avLst/>
            <a:gdLst>
              <a:gd name="connsiteX0" fmla="*/ 262461 w 368300"/>
              <a:gd name="connsiteY0" fmla="*/ 0 h 4851400"/>
              <a:gd name="connsiteX1" fmla="*/ 368300 w 368300"/>
              <a:gd name="connsiteY1" fmla="*/ 0 h 4851400"/>
              <a:gd name="connsiteX2" fmla="*/ 368300 w 368300"/>
              <a:gd name="connsiteY2" fmla="*/ 4851400 h 4851400"/>
              <a:gd name="connsiteX3" fmla="*/ 262461 w 368300"/>
              <a:gd name="connsiteY3" fmla="*/ 4851400 h 4851400"/>
              <a:gd name="connsiteX4" fmla="*/ 0 w 368300"/>
              <a:gd name="connsiteY4" fmla="*/ 4588939 h 4851400"/>
              <a:gd name="connsiteX5" fmla="*/ 0 w 368300"/>
              <a:gd name="connsiteY5" fmla="*/ 262461 h 4851400"/>
              <a:gd name="connsiteX6" fmla="*/ 262461 w 368300"/>
              <a:gd name="connsiteY6" fmla="*/ 0 h 485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8300" h="4851400">
                <a:moveTo>
                  <a:pt x="262461" y="0"/>
                </a:moveTo>
                <a:lnTo>
                  <a:pt x="368300" y="0"/>
                </a:lnTo>
                <a:lnTo>
                  <a:pt x="368300" y="4851400"/>
                </a:lnTo>
                <a:lnTo>
                  <a:pt x="262461" y="4851400"/>
                </a:lnTo>
                <a:cubicBezTo>
                  <a:pt x="117508" y="4851400"/>
                  <a:pt x="0" y="4733892"/>
                  <a:pt x="0" y="4588939"/>
                </a:cubicBezTo>
                <a:lnTo>
                  <a:pt x="0" y="262461"/>
                </a:lnTo>
                <a:cubicBezTo>
                  <a:pt x="0" y="117508"/>
                  <a:pt x="117508" y="0"/>
                  <a:pt x="262461" y="0"/>
                </a:cubicBezTo>
                <a:close/>
              </a:path>
            </a:pathLst>
          </a:custGeom>
          <a:solidFill>
            <a:srgbClr val="FA4205"/>
          </a:solidFill>
          <a:ln w="635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pic>
        <p:nvPicPr>
          <p:cNvPr id="74" name="그림 73">
            <a:extLst>
              <a:ext uri="{FF2B5EF4-FFF2-40B4-BE49-F238E27FC236}">
                <a16:creationId xmlns:a16="http://schemas.microsoft.com/office/drawing/2014/main" xmlns="" id="{82F01EF7-EA31-4491-9B8B-35878EC688E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3355" y="7573709"/>
            <a:ext cx="3539097" cy="2416683"/>
          </a:xfrm>
          <a:prstGeom prst="rect">
            <a:avLst/>
          </a:prstGeom>
        </p:spPr>
      </p:pic>
      <p:pic>
        <p:nvPicPr>
          <p:cNvPr id="79" name="그림 78">
            <a:extLst>
              <a:ext uri="{FF2B5EF4-FFF2-40B4-BE49-F238E27FC236}">
                <a16:creationId xmlns:a16="http://schemas.microsoft.com/office/drawing/2014/main" xmlns="" id="{AAE1CF61-8132-49EB-AF84-47DDDD3E87F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945303">
            <a:off x="1041823" y="641565"/>
            <a:ext cx="896213" cy="1854234"/>
          </a:xfrm>
          <a:prstGeom prst="rect">
            <a:avLst/>
          </a:prstGeom>
        </p:spPr>
      </p:pic>
      <p:pic>
        <p:nvPicPr>
          <p:cNvPr id="84" name="그림 83">
            <a:extLst>
              <a:ext uri="{FF2B5EF4-FFF2-40B4-BE49-F238E27FC236}">
                <a16:creationId xmlns:a16="http://schemas.microsoft.com/office/drawing/2014/main" xmlns="" id="{B927FD5E-0D82-4903-A0F1-DC82CDB3322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4480149" y="124454"/>
            <a:ext cx="2549486" cy="2850357"/>
          </a:xfrm>
          <a:prstGeom prst="rect">
            <a:avLst/>
          </a:prstGeom>
        </p:spPr>
      </p:pic>
      <p:pic>
        <p:nvPicPr>
          <p:cNvPr id="15" name="그림 14">
            <a:extLst>
              <a:ext uri="{FF2B5EF4-FFF2-40B4-BE49-F238E27FC236}">
                <a16:creationId xmlns:a16="http://schemas.microsoft.com/office/drawing/2014/main" xmlns="" id="{DCFF5A03-B69A-416F-9E70-7A9AD7603EB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577196" y="517911"/>
            <a:ext cx="3455123" cy="1302150"/>
          </a:xfrm>
          <a:prstGeom prst="rect">
            <a:avLst/>
          </a:prstGeom>
        </p:spPr>
      </p:pic>
      <p:pic>
        <p:nvPicPr>
          <p:cNvPr id="16" name="그림 15">
            <a:extLst>
              <a:ext uri="{FF2B5EF4-FFF2-40B4-BE49-F238E27FC236}">
                <a16:creationId xmlns:a16="http://schemas.microsoft.com/office/drawing/2014/main" xmlns="" id="{0DCED8E7-2150-45C3-ACDF-165610B9700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460200">
            <a:off x="14766312" y="4744690"/>
            <a:ext cx="907512" cy="3241115"/>
          </a:xfrm>
          <a:prstGeom prst="rect">
            <a:avLst/>
          </a:prstGeom>
        </p:spPr>
      </p:pic>
      <p:pic>
        <p:nvPicPr>
          <p:cNvPr id="17" name="그림 16">
            <a:extLst>
              <a:ext uri="{FF2B5EF4-FFF2-40B4-BE49-F238E27FC236}">
                <a16:creationId xmlns:a16="http://schemas.microsoft.com/office/drawing/2014/main" xmlns="" id="{E9535D18-10DD-4FA7-AB90-4A3683BD6353}"/>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5875603" y="2932356"/>
            <a:ext cx="2338127" cy="2894517"/>
          </a:xfrm>
          <a:prstGeom prst="rect">
            <a:avLst/>
          </a:prstGeom>
        </p:spPr>
      </p:pic>
      <p:pic>
        <p:nvPicPr>
          <p:cNvPr id="18" name="그림 19">
            <a:extLst>
              <a:ext uri="{FF2B5EF4-FFF2-40B4-BE49-F238E27FC236}">
                <a16:creationId xmlns:a16="http://schemas.microsoft.com/office/drawing/2014/main" xmlns="" id="{240D9AD9-2B67-4850-A120-E1E29F1B7CE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5606044" y="7983959"/>
            <a:ext cx="2712021" cy="2060583"/>
          </a:xfrm>
          <a:prstGeom prst="rect">
            <a:avLst/>
          </a:prstGeom>
        </p:spPr>
      </p:pic>
    </p:spTree>
    <p:extLst>
      <p:ext uri="{BB962C8B-B14F-4D97-AF65-F5344CB8AC3E}">
        <p14:creationId xmlns:p14="http://schemas.microsoft.com/office/powerpoint/2010/main" val="481039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PPTMON title">
    <p:spTree>
      <p:nvGrpSpPr>
        <p:cNvPr id="1" name=""/>
        <p:cNvGrpSpPr/>
        <p:nvPr/>
      </p:nvGrpSpPr>
      <p:grpSpPr>
        <a:xfrm>
          <a:off x="0" y="0"/>
          <a:ext cx="0" cy="0"/>
          <a:chOff x="0" y="0"/>
          <a:chExt cx="0" cy="0"/>
        </a:xfrm>
      </p:grpSpPr>
      <p:sp>
        <p:nvSpPr>
          <p:cNvPr id="49" name="사각형: 둥근 모서리 48">
            <a:extLst>
              <a:ext uri="{FF2B5EF4-FFF2-40B4-BE49-F238E27FC236}">
                <a16:creationId xmlns:a16="http://schemas.microsoft.com/office/drawing/2014/main" xmlns="" id="{F7E610D8-1377-401B-9B4F-5E25BE85F072}"/>
              </a:ext>
            </a:extLst>
          </p:cNvPr>
          <p:cNvSpPr/>
          <p:nvPr userDrawn="1"/>
        </p:nvSpPr>
        <p:spPr>
          <a:xfrm>
            <a:off x="2514600" y="2205984"/>
            <a:ext cx="13258800" cy="5875032"/>
          </a:xfrm>
          <a:prstGeom prst="roundRect">
            <a:avLst>
              <a:gd name="adj" fmla="val 5410"/>
            </a:avLst>
          </a:prstGeom>
          <a:solidFill>
            <a:srgbClr val="FFFF00"/>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sp>
        <p:nvSpPr>
          <p:cNvPr id="17" name="자유형: 도형 16">
            <a:extLst>
              <a:ext uri="{FF2B5EF4-FFF2-40B4-BE49-F238E27FC236}">
                <a16:creationId xmlns:a16="http://schemas.microsoft.com/office/drawing/2014/main" xmlns="" id="{DDC2FB16-E717-42D8-9CF4-742D030DEDA6}"/>
              </a:ext>
            </a:extLst>
          </p:cNvPr>
          <p:cNvSpPr/>
          <p:nvPr userDrawn="1"/>
        </p:nvSpPr>
        <p:spPr>
          <a:xfrm>
            <a:off x="17864112" y="2205984"/>
            <a:ext cx="423888" cy="5875032"/>
          </a:xfrm>
          <a:custGeom>
            <a:avLst/>
            <a:gdLst>
              <a:gd name="connsiteX0" fmla="*/ 211893 w 282592"/>
              <a:gd name="connsiteY0" fmla="*/ 0 h 3916688"/>
              <a:gd name="connsiteX1" fmla="*/ 282592 w 282592"/>
              <a:gd name="connsiteY1" fmla="*/ 0 h 3916688"/>
              <a:gd name="connsiteX2" fmla="*/ 282592 w 282592"/>
              <a:gd name="connsiteY2" fmla="*/ 3916688 h 3916688"/>
              <a:gd name="connsiteX3" fmla="*/ 211893 w 282592"/>
              <a:gd name="connsiteY3" fmla="*/ 3916688 h 3916688"/>
              <a:gd name="connsiteX4" fmla="*/ 0 w 282592"/>
              <a:gd name="connsiteY4" fmla="*/ 3704795 h 3916688"/>
              <a:gd name="connsiteX5" fmla="*/ 0 w 282592"/>
              <a:gd name="connsiteY5" fmla="*/ 211893 h 3916688"/>
              <a:gd name="connsiteX6" fmla="*/ 211893 w 282592"/>
              <a:gd name="connsiteY6" fmla="*/ 0 h 3916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592" h="3916688">
                <a:moveTo>
                  <a:pt x="211893" y="0"/>
                </a:moveTo>
                <a:lnTo>
                  <a:pt x="282592" y="0"/>
                </a:lnTo>
                <a:lnTo>
                  <a:pt x="282592" y="3916688"/>
                </a:lnTo>
                <a:lnTo>
                  <a:pt x="211893" y="3916688"/>
                </a:lnTo>
                <a:cubicBezTo>
                  <a:pt x="94868" y="3916688"/>
                  <a:pt x="0" y="3821820"/>
                  <a:pt x="0" y="3704795"/>
                </a:cubicBezTo>
                <a:lnTo>
                  <a:pt x="0" y="211893"/>
                </a:lnTo>
                <a:cubicBezTo>
                  <a:pt x="0" y="94868"/>
                  <a:pt x="94868" y="0"/>
                  <a:pt x="211893" y="0"/>
                </a:cubicBezTo>
                <a:close/>
              </a:path>
            </a:pathLst>
          </a:custGeom>
          <a:solidFill>
            <a:srgbClr val="7793F0"/>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sp>
        <p:nvSpPr>
          <p:cNvPr id="18" name="자유형: 도형 17">
            <a:extLst>
              <a:ext uri="{FF2B5EF4-FFF2-40B4-BE49-F238E27FC236}">
                <a16:creationId xmlns:a16="http://schemas.microsoft.com/office/drawing/2014/main" xmlns="" id="{4DCD5F0A-ED2F-4C12-A32A-835BBDD369E0}"/>
              </a:ext>
            </a:extLst>
          </p:cNvPr>
          <p:cNvSpPr/>
          <p:nvPr userDrawn="1"/>
        </p:nvSpPr>
        <p:spPr>
          <a:xfrm flipH="1">
            <a:off x="0" y="2205984"/>
            <a:ext cx="423888" cy="5875032"/>
          </a:xfrm>
          <a:custGeom>
            <a:avLst/>
            <a:gdLst>
              <a:gd name="connsiteX0" fmla="*/ 211893 w 282592"/>
              <a:gd name="connsiteY0" fmla="*/ 0 h 3916688"/>
              <a:gd name="connsiteX1" fmla="*/ 282592 w 282592"/>
              <a:gd name="connsiteY1" fmla="*/ 0 h 3916688"/>
              <a:gd name="connsiteX2" fmla="*/ 282592 w 282592"/>
              <a:gd name="connsiteY2" fmla="*/ 3916688 h 3916688"/>
              <a:gd name="connsiteX3" fmla="*/ 211893 w 282592"/>
              <a:gd name="connsiteY3" fmla="*/ 3916688 h 3916688"/>
              <a:gd name="connsiteX4" fmla="*/ 0 w 282592"/>
              <a:gd name="connsiteY4" fmla="*/ 3704795 h 3916688"/>
              <a:gd name="connsiteX5" fmla="*/ 0 w 282592"/>
              <a:gd name="connsiteY5" fmla="*/ 211893 h 3916688"/>
              <a:gd name="connsiteX6" fmla="*/ 211893 w 282592"/>
              <a:gd name="connsiteY6" fmla="*/ 0 h 3916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592" h="3916688">
                <a:moveTo>
                  <a:pt x="211893" y="0"/>
                </a:moveTo>
                <a:lnTo>
                  <a:pt x="282592" y="0"/>
                </a:lnTo>
                <a:lnTo>
                  <a:pt x="282592" y="3916688"/>
                </a:lnTo>
                <a:lnTo>
                  <a:pt x="211893" y="3916688"/>
                </a:lnTo>
                <a:cubicBezTo>
                  <a:pt x="94868" y="3916688"/>
                  <a:pt x="0" y="3821820"/>
                  <a:pt x="0" y="3704795"/>
                </a:cubicBezTo>
                <a:lnTo>
                  <a:pt x="0" y="211893"/>
                </a:lnTo>
                <a:cubicBezTo>
                  <a:pt x="0" y="94868"/>
                  <a:pt x="94868" y="0"/>
                  <a:pt x="211893" y="0"/>
                </a:cubicBezTo>
                <a:close/>
              </a:path>
            </a:pathLst>
          </a:custGeom>
          <a:solidFill>
            <a:srgbClr val="7793F0"/>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pic>
        <p:nvPicPr>
          <p:cNvPr id="25" name="그림 24">
            <a:extLst>
              <a:ext uri="{FF2B5EF4-FFF2-40B4-BE49-F238E27FC236}">
                <a16:creationId xmlns:a16="http://schemas.microsoft.com/office/drawing/2014/main" xmlns="" id="{3ADD9313-248E-432A-84F3-513ED298298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737175">
            <a:off x="2002161" y="6729070"/>
            <a:ext cx="1735995" cy="3591713"/>
          </a:xfrm>
          <a:prstGeom prst="rect">
            <a:avLst/>
          </a:prstGeom>
        </p:spPr>
      </p:pic>
      <p:pic>
        <p:nvPicPr>
          <p:cNvPr id="28" name="그림 27">
            <a:extLst>
              <a:ext uri="{FF2B5EF4-FFF2-40B4-BE49-F238E27FC236}">
                <a16:creationId xmlns:a16="http://schemas.microsoft.com/office/drawing/2014/main" xmlns="" id="{7BF88B6D-E381-4AD3-8F27-D25056783A0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61253" y="8204657"/>
            <a:ext cx="2082344" cy="2082344"/>
          </a:xfrm>
          <a:prstGeom prst="rect">
            <a:avLst/>
          </a:prstGeom>
        </p:spPr>
      </p:pic>
      <p:pic>
        <p:nvPicPr>
          <p:cNvPr id="15" name="그림 14">
            <a:extLst>
              <a:ext uri="{FF2B5EF4-FFF2-40B4-BE49-F238E27FC236}">
                <a16:creationId xmlns:a16="http://schemas.microsoft.com/office/drawing/2014/main" xmlns="" id="{CDBBE8CE-A7B0-4D09-A256-229A5F85C1A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10862066" y="3491189"/>
            <a:ext cx="3852608" cy="1451952"/>
          </a:xfrm>
          <a:prstGeom prst="rect">
            <a:avLst/>
          </a:prstGeom>
        </p:spPr>
      </p:pic>
      <p:pic>
        <p:nvPicPr>
          <p:cNvPr id="11" name="그림 18">
            <a:extLst>
              <a:ext uri="{FF2B5EF4-FFF2-40B4-BE49-F238E27FC236}">
                <a16:creationId xmlns:a16="http://schemas.microsoft.com/office/drawing/2014/main" xmlns="" id="{EDBD2A9E-BF2F-47CE-A342-B4BCFD0B6B1F}"/>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4714674" y="7216949"/>
            <a:ext cx="2488940" cy="1975415"/>
          </a:xfrm>
          <a:prstGeom prst="rect">
            <a:avLst/>
          </a:prstGeom>
        </p:spPr>
      </p:pic>
    </p:spTree>
    <p:extLst>
      <p:ext uri="{BB962C8B-B14F-4D97-AF65-F5344CB8AC3E}">
        <p14:creationId xmlns:p14="http://schemas.microsoft.com/office/powerpoint/2010/main" val="113284722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xmlns="" id="{B6602701-E765-40F2-A153-2DDE76D6B83C}"/>
              </a:ext>
            </a:extLst>
          </p:cNvPr>
          <p:cNvSpPr/>
          <p:nvPr userDrawn="1"/>
        </p:nvSpPr>
        <p:spPr>
          <a:xfrm>
            <a:off x="404100" y="405000"/>
            <a:ext cx="17479800" cy="9477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pic>
        <p:nvPicPr>
          <p:cNvPr id="35" name="그림 34">
            <a:extLst>
              <a:ext uri="{FF2B5EF4-FFF2-40B4-BE49-F238E27FC236}">
                <a16:creationId xmlns:a16="http://schemas.microsoft.com/office/drawing/2014/main" xmlns="" id="{A56421AB-5507-4488-812B-02EC3CB5553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9" y="134002"/>
            <a:ext cx="1894115" cy="1894115"/>
          </a:xfrm>
          <a:prstGeom prst="rect">
            <a:avLst/>
          </a:prstGeom>
        </p:spPr>
      </p:pic>
      <p:pic>
        <p:nvPicPr>
          <p:cNvPr id="36" name="그림 35">
            <a:extLst>
              <a:ext uri="{FF2B5EF4-FFF2-40B4-BE49-F238E27FC236}">
                <a16:creationId xmlns:a16="http://schemas.microsoft.com/office/drawing/2014/main" xmlns="" id="{4914DD7A-052E-43BD-B60E-7A4B0C7CC51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975725" y="8070656"/>
            <a:ext cx="2082344" cy="2082344"/>
          </a:xfrm>
          <a:prstGeom prst="rect">
            <a:avLst/>
          </a:prstGeom>
        </p:spPr>
      </p:pic>
    </p:spTree>
    <p:extLst>
      <p:ext uri="{BB962C8B-B14F-4D97-AF65-F5344CB8AC3E}">
        <p14:creationId xmlns:p14="http://schemas.microsoft.com/office/powerpoint/2010/main" val="36858460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PPTMON slide">
    <p:bg>
      <p:bgPr>
        <a:solidFill>
          <a:srgbClr val="6BCE95"/>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xmlns="" id="{B6602701-E765-40F2-A153-2DDE76D6B83C}"/>
              </a:ext>
            </a:extLst>
          </p:cNvPr>
          <p:cNvSpPr/>
          <p:nvPr userDrawn="1"/>
        </p:nvSpPr>
        <p:spPr>
          <a:xfrm>
            <a:off x="404100" y="405000"/>
            <a:ext cx="17479800" cy="9477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xmlns="" id="{5D8B2ED1-30C3-4DE2-9502-AC4B6433454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3163" y="7815315"/>
            <a:ext cx="2253467" cy="2336544"/>
          </a:xfrm>
          <a:prstGeom prst="rect">
            <a:avLst/>
          </a:prstGeom>
        </p:spPr>
      </p:pic>
      <p:pic>
        <p:nvPicPr>
          <p:cNvPr id="8" name="그림 7">
            <a:extLst>
              <a:ext uri="{FF2B5EF4-FFF2-40B4-BE49-F238E27FC236}">
                <a16:creationId xmlns:a16="http://schemas.microsoft.com/office/drawing/2014/main" xmlns="" id="{7F33CC92-38B8-4DA8-8630-E438F9A5BA3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905180">
            <a:off x="16205819" y="76033"/>
            <a:ext cx="1650039" cy="2850356"/>
          </a:xfrm>
          <a:prstGeom prst="rect">
            <a:avLst/>
          </a:prstGeom>
        </p:spPr>
      </p:pic>
    </p:spTree>
    <p:extLst>
      <p:ext uri="{BB962C8B-B14F-4D97-AF65-F5344CB8AC3E}">
        <p14:creationId xmlns:p14="http://schemas.microsoft.com/office/powerpoint/2010/main" val="64974841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PPTMON slide">
    <p:bg>
      <p:bgPr>
        <a:solidFill>
          <a:srgbClr val="FFBC38"/>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xmlns="" id="{B6602701-E765-40F2-A153-2DDE76D6B83C}"/>
              </a:ext>
            </a:extLst>
          </p:cNvPr>
          <p:cNvSpPr/>
          <p:nvPr userDrawn="1"/>
        </p:nvSpPr>
        <p:spPr>
          <a:xfrm>
            <a:off x="404100" y="405000"/>
            <a:ext cx="17479800" cy="9477000"/>
          </a:xfrm>
          <a:prstGeom prst="roundRect">
            <a:avLst>
              <a:gd name="adj" fmla="val 4420"/>
            </a:avLst>
          </a:prstGeom>
          <a:solidFill>
            <a:srgbClr val="FFF5A9"/>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pic>
        <p:nvPicPr>
          <p:cNvPr id="8" name="그림 7">
            <a:extLst>
              <a:ext uri="{FF2B5EF4-FFF2-40B4-BE49-F238E27FC236}">
                <a16:creationId xmlns:a16="http://schemas.microsoft.com/office/drawing/2014/main" xmlns="" id="{355958B4-8A2D-43F4-824C-CB58C5F56C2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9038"/>
          <a:stretch/>
        </p:blipFill>
        <p:spPr>
          <a:xfrm>
            <a:off x="15168842" y="231702"/>
            <a:ext cx="3119160" cy="1451952"/>
          </a:xfrm>
          <a:prstGeom prst="rect">
            <a:avLst/>
          </a:prstGeom>
        </p:spPr>
      </p:pic>
      <p:pic>
        <p:nvPicPr>
          <p:cNvPr id="13" name="그림 12">
            <a:extLst>
              <a:ext uri="{FF2B5EF4-FFF2-40B4-BE49-F238E27FC236}">
                <a16:creationId xmlns:a16="http://schemas.microsoft.com/office/drawing/2014/main" xmlns="" id="{0A7A2D4C-366C-4265-B211-7166E369F2A7}"/>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3975"/>
          <a:stretch/>
        </p:blipFill>
        <p:spPr>
          <a:xfrm>
            <a:off x="0" y="0"/>
            <a:ext cx="2035743" cy="1798023"/>
          </a:xfrm>
          <a:prstGeom prst="rect">
            <a:avLst/>
          </a:prstGeom>
        </p:spPr>
      </p:pic>
    </p:spTree>
    <p:extLst>
      <p:ext uri="{BB962C8B-B14F-4D97-AF65-F5344CB8AC3E}">
        <p14:creationId xmlns:p14="http://schemas.microsoft.com/office/powerpoint/2010/main" val="66897925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xmlns="" id="{B6602701-E765-40F2-A153-2DDE76D6B83C}"/>
              </a:ext>
            </a:extLst>
          </p:cNvPr>
          <p:cNvSpPr/>
          <p:nvPr userDrawn="1"/>
        </p:nvSpPr>
        <p:spPr>
          <a:xfrm>
            <a:off x="404100" y="405000"/>
            <a:ext cx="17479800" cy="9477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spTree>
    <p:extLst>
      <p:ext uri="{BB962C8B-B14F-4D97-AF65-F5344CB8AC3E}">
        <p14:creationId xmlns:p14="http://schemas.microsoft.com/office/powerpoint/2010/main" val="357512828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_PPTMON slide">
    <p:bg>
      <p:bgPr>
        <a:solidFill>
          <a:srgbClr val="7793F0"/>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xmlns="" id="{B6602701-E765-40F2-A153-2DDE76D6B83C}"/>
              </a:ext>
            </a:extLst>
          </p:cNvPr>
          <p:cNvSpPr/>
          <p:nvPr userDrawn="1"/>
        </p:nvSpPr>
        <p:spPr>
          <a:xfrm>
            <a:off x="404100" y="405000"/>
            <a:ext cx="17479800" cy="9477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pic>
        <p:nvPicPr>
          <p:cNvPr id="10" name="그림 9">
            <a:extLst>
              <a:ext uri="{FF2B5EF4-FFF2-40B4-BE49-F238E27FC236}">
                <a16:creationId xmlns:a16="http://schemas.microsoft.com/office/drawing/2014/main" xmlns="" id="{74038296-BDAD-476A-BC40-E0D263FA78A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4100" y="6872632"/>
            <a:ext cx="907512" cy="3241115"/>
          </a:xfrm>
          <a:prstGeom prst="rect">
            <a:avLst/>
          </a:prstGeom>
        </p:spPr>
      </p:pic>
      <p:pic>
        <p:nvPicPr>
          <p:cNvPr id="11" name="그림 10">
            <a:extLst>
              <a:ext uri="{FF2B5EF4-FFF2-40B4-BE49-F238E27FC236}">
                <a16:creationId xmlns:a16="http://schemas.microsoft.com/office/drawing/2014/main" xmlns="" id="{425722E1-0B32-473F-812E-B45DF218473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379163" y="173255"/>
            <a:ext cx="1908837" cy="2363072"/>
          </a:xfrm>
          <a:prstGeom prst="rect">
            <a:avLst/>
          </a:prstGeom>
        </p:spPr>
      </p:pic>
    </p:spTree>
    <p:extLst>
      <p:ext uri="{BB962C8B-B14F-4D97-AF65-F5344CB8AC3E}">
        <p14:creationId xmlns:p14="http://schemas.microsoft.com/office/powerpoint/2010/main" val="179151046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6_PPTMON slide">
    <p:bg>
      <p:bgPr>
        <a:solidFill>
          <a:srgbClr val="D7A5D7"/>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xmlns="" id="{B6602701-E765-40F2-A153-2DDE76D6B83C}"/>
              </a:ext>
            </a:extLst>
          </p:cNvPr>
          <p:cNvSpPr/>
          <p:nvPr userDrawn="1"/>
        </p:nvSpPr>
        <p:spPr>
          <a:xfrm>
            <a:off x="404100" y="405000"/>
            <a:ext cx="17479800" cy="9477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xmlns="" id="{D7CFFF18-24C4-42E3-BA2C-E80E6A3C3E7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0627" y="8461572"/>
            <a:ext cx="2481944" cy="1694802"/>
          </a:xfrm>
          <a:prstGeom prst="rect">
            <a:avLst/>
          </a:prstGeom>
        </p:spPr>
      </p:pic>
      <p:pic>
        <p:nvPicPr>
          <p:cNvPr id="8" name="그림 7">
            <a:extLst>
              <a:ext uri="{FF2B5EF4-FFF2-40B4-BE49-F238E27FC236}">
                <a16:creationId xmlns:a16="http://schemas.microsoft.com/office/drawing/2014/main" xmlns="" id="{A5CB5047-B9E7-4D60-92F9-E6DD47EE360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403441" y="246962"/>
            <a:ext cx="1719944" cy="1922919"/>
          </a:xfrm>
          <a:prstGeom prst="rect">
            <a:avLst/>
          </a:prstGeom>
        </p:spPr>
      </p:pic>
    </p:spTree>
    <p:extLst>
      <p:ext uri="{BB962C8B-B14F-4D97-AF65-F5344CB8AC3E}">
        <p14:creationId xmlns:p14="http://schemas.microsoft.com/office/powerpoint/2010/main" val="183129912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xmlns="" id="{B6602701-E765-40F2-A153-2DDE76D6B83C}"/>
              </a:ext>
            </a:extLst>
          </p:cNvPr>
          <p:cNvSpPr/>
          <p:nvPr userDrawn="1"/>
        </p:nvSpPr>
        <p:spPr>
          <a:xfrm>
            <a:off x="404100" y="405000"/>
            <a:ext cx="17479800" cy="9477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pic>
        <p:nvPicPr>
          <p:cNvPr id="35" name="그림 34">
            <a:extLst>
              <a:ext uri="{FF2B5EF4-FFF2-40B4-BE49-F238E27FC236}">
                <a16:creationId xmlns:a16="http://schemas.microsoft.com/office/drawing/2014/main" xmlns="" id="{A56421AB-5507-4488-812B-02EC3CB5553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4171" y="8453685"/>
            <a:ext cx="1676400" cy="1676400"/>
          </a:xfrm>
          <a:prstGeom prst="rect">
            <a:avLst/>
          </a:prstGeom>
        </p:spPr>
      </p:pic>
      <p:pic>
        <p:nvPicPr>
          <p:cNvPr id="8" name="그림 7">
            <a:extLst>
              <a:ext uri="{FF2B5EF4-FFF2-40B4-BE49-F238E27FC236}">
                <a16:creationId xmlns:a16="http://schemas.microsoft.com/office/drawing/2014/main" xmlns="" id="{C9AC691D-25AE-4D03-8DF2-70E9CC8C117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256600">
            <a:off x="16299173" y="7538210"/>
            <a:ext cx="1650039" cy="2850356"/>
          </a:xfrm>
          <a:prstGeom prst="rect">
            <a:avLst/>
          </a:prstGeom>
        </p:spPr>
      </p:pic>
    </p:spTree>
    <p:extLst>
      <p:ext uri="{BB962C8B-B14F-4D97-AF65-F5344CB8AC3E}">
        <p14:creationId xmlns:p14="http://schemas.microsoft.com/office/powerpoint/2010/main" val="21622768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4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xmlns="" id="{B6602701-E765-40F2-A153-2DDE76D6B83C}"/>
              </a:ext>
            </a:extLst>
          </p:cNvPr>
          <p:cNvSpPr/>
          <p:nvPr userDrawn="1"/>
        </p:nvSpPr>
        <p:spPr>
          <a:xfrm>
            <a:off x="404100" y="405000"/>
            <a:ext cx="17479800" cy="9477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pic>
        <p:nvPicPr>
          <p:cNvPr id="35" name="그림 34">
            <a:extLst>
              <a:ext uri="{FF2B5EF4-FFF2-40B4-BE49-F238E27FC236}">
                <a16:creationId xmlns:a16="http://schemas.microsoft.com/office/drawing/2014/main" xmlns="" id="{A56421AB-5507-4488-812B-02EC3CB5553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4171" y="8453685"/>
            <a:ext cx="1676400" cy="1676400"/>
          </a:xfrm>
          <a:prstGeom prst="rect">
            <a:avLst/>
          </a:prstGeom>
        </p:spPr>
      </p:pic>
      <p:pic>
        <p:nvPicPr>
          <p:cNvPr id="8" name="그림 7">
            <a:extLst>
              <a:ext uri="{FF2B5EF4-FFF2-40B4-BE49-F238E27FC236}">
                <a16:creationId xmlns:a16="http://schemas.microsoft.com/office/drawing/2014/main" xmlns="" id="{C9AC691D-25AE-4D03-8DF2-70E9CC8C117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256600">
            <a:off x="16299173" y="7538210"/>
            <a:ext cx="1650039" cy="2850356"/>
          </a:xfrm>
          <a:prstGeom prst="rect">
            <a:avLst/>
          </a:prstGeom>
        </p:spPr>
      </p:pic>
    </p:spTree>
    <p:extLst>
      <p:ext uri="{BB962C8B-B14F-4D97-AF65-F5344CB8AC3E}">
        <p14:creationId xmlns:p14="http://schemas.microsoft.com/office/powerpoint/2010/main" val="413931769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8_PPTMON slide">
    <p:bg>
      <p:bgPr>
        <a:solidFill>
          <a:srgbClr val="6BCE95"/>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xmlns="" id="{B6602701-E765-40F2-A153-2DDE76D6B83C}"/>
              </a:ext>
            </a:extLst>
          </p:cNvPr>
          <p:cNvSpPr/>
          <p:nvPr userDrawn="1"/>
        </p:nvSpPr>
        <p:spPr>
          <a:xfrm>
            <a:off x="404100" y="405000"/>
            <a:ext cx="17479800" cy="9477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xmlns="" id="{5D8B2ED1-30C3-4DE2-9502-AC4B6433454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402" y="108860"/>
            <a:ext cx="1973748" cy="2046513"/>
          </a:xfrm>
          <a:prstGeom prst="rect">
            <a:avLst/>
          </a:prstGeom>
        </p:spPr>
      </p:pic>
      <p:pic>
        <p:nvPicPr>
          <p:cNvPr id="9" name="그림 8">
            <a:extLst>
              <a:ext uri="{FF2B5EF4-FFF2-40B4-BE49-F238E27FC236}">
                <a16:creationId xmlns:a16="http://schemas.microsoft.com/office/drawing/2014/main" xmlns="" id="{08D0016C-3B9F-4CBB-958F-62744A19DA3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428246" y="8447315"/>
            <a:ext cx="1621971" cy="1621971"/>
          </a:xfrm>
          <a:prstGeom prst="rect">
            <a:avLst/>
          </a:prstGeom>
        </p:spPr>
      </p:pic>
    </p:spTree>
    <p:extLst>
      <p:ext uri="{BB962C8B-B14F-4D97-AF65-F5344CB8AC3E}">
        <p14:creationId xmlns:p14="http://schemas.microsoft.com/office/powerpoint/2010/main" val="98365509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3_PPTMON slide">
    <p:bg>
      <p:bgPr>
        <a:solidFill>
          <a:srgbClr val="6BCE95"/>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xmlns="" id="{B6602701-E765-40F2-A153-2DDE76D6B83C}"/>
              </a:ext>
            </a:extLst>
          </p:cNvPr>
          <p:cNvSpPr/>
          <p:nvPr userDrawn="1"/>
        </p:nvSpPr>
        <p:spPr>
          <a:xfrm>
            <a:off x="404100" y="405000"/>
            <a:ext cx="17479800" cy="9477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xmlns="" id="{5D8B2ED1-30C3-4DE2-9502-AC4B6433454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402" y="108860"/>
            <a:ext cx="1973748" cy="2046513"/>
          </a:xfrm>
          <a:prstGeom prst="rect">
            <a:avLst/>
          </a:prstGeom>
        </p:spPr>
      </p:pic>
      <p:pic>
        <p:nvPicPr>
          <p:cNvPr id="9" name="그림 8">
            <a:extLst>
              <a:ext uri="{FF2B5EF4-FFF2-40B4-BE49-F238E27FC236}">
                <a16:creationId xmlns:a16="http://schemas.microsoft.com/office/drawing/2014/main" xmlns="" id="{08D0016C-3B9F-4CBB-958F-62744A19DA3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428246" y="8447315"/>
            <a:ext cx="1621971" cy="1621971"/>
          </a:xfrm>
          <a:prstGeom prst="rect">
            <a:avLst/>
          </a:prstGeom>
        </p:spPr>
      </p:pic>
    </p:spTree>
    <p:extLst>
      <p:ext uri="{BB962C8B-B14F-4D97-AF65-F5344CB8AC3E}">
        <p14:creationId xmlns:p14="http://schemas.microsoft.com/office/powerpoint/2010/main" val="132119889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9_PPTMON slide">
    <p:bg>
      <p:bgPr>
        <a:solidFill>
          <a:srgbClr val="42A7DE"/>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xmlns="" id="{B6602701-E765-40F2-A153-2DDE76D6B83C}"/>
              </a:ext>
            </a:extLst>
          </p:cNvPr>
          <p:cNvSpPr/>
          <p:nvPr userDrawn="1"/>
        </p:nvSpPr>
        <p:spPr>
          <a:xfrm>
            <a:off x="404100" y="405000"/>
            <a:ext cx="17479800" cy="9477000"/>
          </a:xfrm>
          <a:prstGeom prst="roundRect">
            <a:avLst>
              <a:gd name="adj" fmla="val 4420"/>
            </a:avLst>
          </a:prstGeom>
          <a:solidFill>
            <a:srgbClr val="DBEEF9"/>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pic>
        <p:nvPicPr>
          <p:cNvPr id="8" name="그림 7">
            <a:extLst>
              <a:ext uri="{FF2B5EF4-FFF2-40B4-BE49-F238E27FC236}">
                <a16:creationId xmlns:a16="http://schemas.microsoft.com/office/drawing/2014/main" xmlns="" id="{7C5F6DD5-822F-4675-A7B2-BD183904B3E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869995">
            <a:off x="16272180" y="7285855"/>
            <a:ext cx="1377672" cy="2850356"/>
          </a:xfrm>
          <a:prstGeom prst="rect">
            <a:avLst/>
          </a:prstGeom>
        </p:spPr>
      </p:pic>
      <p:pic>
        <p:nvPicPr>
          <p:cNvPr id="13" name="그림 12">
            <a:extLst>
              <a:ext uri="{FF2B5EF4-FFF2-40B4-BE49-F238E27FC236}">
                <a16:creationId xmlns:a16="http://schemas.microsoft.com/office/drawing/2014/main" xmlns="" id="{2DCC1E7B-5DDA-48E0-B2DC-49B141F7B47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5304"/>
          <a:stretch/>
        </p:blipFill>
        <p:spPr>
          <a:xfrm>
            <a:off x="1" y="88246"/>
            <a:ext cx="2295626" cy="1841903"/>
          </a:xfrm>
          <a:prstGeom prst="rect">
            <a:avLst/>
          </a:prstGeom>
        </p:spPr>
      </p:pic>
    </p:spTree>
    <p:extLst>
      <p:ext uri="{BB962C8B-B14F-4D97-AF65-F5344CB8AC3E}">
        <p14:creationId xmlns:p14="http://schemas.microsoft.com/office/powerpoint/2010/main" val="30183466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5_PPTMON slide">
    <p:bg>
      <p:bgPr>
        <a:solidFill>
          <a:srgbClr val="42A7DE"/>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xmlns="" id="{B6602701-E765-40F2-A153-2DDE76D6B83C}"/>
              </a:ext>
            </a:extLst>
          </p:cNvPr>
          <p:cNvSpPr/>
          <p:nvPr userDrawn="1"/>
        </p:nvSpPr>
        <p:spPr>
          <a:xfrm>
            <a:off x="404100" y="405000"/>
            <a:ext cx="17479800" cy="9477000"/>
          </a:xfrm>
          <a:prstGeom prst="roundRect">
            <a:avLst>
              <a:gd name="adj" fmla="val 4420"/>
            </a:avLst>
          </a:prstGeom>
          <a:solidFill>
            <a:srgbClr val="DBEEF9"/>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pic>
        <p:nvPicPr>
          <p:cNvPr id="8" name="그림 7">
            <a:extLst>
              <a:ext uri="{FF2B5EF4-FFF2-40B4-BE49-F238E27FC236}">
                <a16:creationId xmlns:a16="http://schemas.microsoft.com/office/drawing/2014/main" xmlns="" id="{7C5F6DD5-822F-4675-A7B2-BD183904B3E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869995">
            <a:off x="16272180" y="7285855"/>
            <a:ext cx="1377672" cy="2850356"/>
          </a:xfrm>
          <a:prstGeom prst="rect">
            <a:avLst/>
          </a:prstGeom>
        </p:spPr>
      </p:pic>
      <p:pic>
        <p:nvPicPr>
          <p:cNvPr id="13" name="그림 12">
            <a:extLst>
              <a:ext uri="{FF2B5EF4-FFF2-40B4-BE49-F238E27FC236}">
                <a16:creationId xmlns:a16="http://schemas.microsoft.com/office/drawing/2014/main" xmlns="" id="{2DCC1E7B-5DDA-48E0-B2DC-49B141F7B47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5304"/>
          <a:stretch/>
        </p:blipFill>
        <p:spPr>
          <a:xfrm>
            <a:off x="1" y="88246"/>
            <a:ext cx="2295626" cy="1841903"/>
          </a:xfrm>
          <a:prstGeom prst="rect">
            <a:avLst/>
          </a:prstGeom>
        </p:spPr>
      </p:pic>
    </p:spTree>
    <p:extLst>
      <p:ext uri="{BB962C8B-B14F-4D97-AF65-F5344CB8AC3E}">
        <p14:creationId xmlns:p14="http://schemas.microsoft.com/office/powerpoint/2010/main" val="328876982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2_PPTMON slide">
    <p:bg>
      <p:bgPr>
        <a:solidFill>
          <a:srgbClr val="42A7DE"/>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xmlns="" id="{B6602701-E765-40F2-A153-2DDE76D6B83C}"/>
              </a:ext>
            </a:extLst>
          </p:cNvPr>
          <p:cNvSpPr/>
          <p:nvPr userDrawn="1"/>
        </p:nvSpPr>
        <p:spPr>
          <a:xfrm>
            <a:off x="404100" y="405000"/>
            <a:ext cx="17479800" cy="9477000"/>
          </a:xfrm>
          <a:prstGeom prst="roundRect">
            <a:avLst>
              <a:gd name="adj" fmla="val 4420"/>
            </a:avLst>
          </a:prstGeom>
          <a:solidFill>
            <a:srgbClr val="DBEEF9"/>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pic>
        <p:nvPicPr>
          <p:cNvPr id="8" name="그림 7">
            <a:extLst>
              <a:ext uri="{FF2B5EF4-FFF2-40B4-BE49-F238E27FC236}">
                <a16:creationId xmlns:a16="http://schemas.microsoft.com/office/drawing/2014/main" xmlns="" id="{7C5F6DD5-822F-4675-A7B2-BD183904B3E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869995">
            <a:off x="16272180" y="7285855"/>
            <a:ext cx="1377672" cy="2850356"/>
          </a:xfrm>
          <a:prstGeom prst="rect">
            <a:avLst/>
          </a:prstGeom>
        </p:spPr>
      </p:pic>
      <p:pic>
        <p:nvPicPr>
          <p:cNvPr id="13" name="그림 12">
            <a:extLst>
              <a:ext uri="{FF2B5EF4-FFF2-40B4-BE49-F238E27FC236}">
                <a16:creationId xmlns:a16="http://schemas.microsoft.com/office/drawing/2014/main" xmlns="" id="{2DCC1E7B-5DDA-48E0-B2DC-49B141F7B47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5304"/>
          <a:stretch/>
        </p:blipFill>
        <p:spPr>
          <a:xfrm>
            <a:off x="1" y="88246"/>
            <a:ext cx="2295626" cy="1841903"/>
          </a:xfrm>
          <a:prstGeom prst="rect">
            <a:avLst/>
          </a:prstGeom>
        </p:spPr>
      </p:pic>
    </p:spTree>
    <p:extLst>
      <p:ext uri="{BB962C8B-B14F-4D97-AF65-F5344CB8AC3E}">
        <p14:creationId xmlns:p14="http://schemas.microsoft.com/office/powerpoint/2010/main" val="7091779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0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xmlns="" id="{B6602701-E765-40F2-A153-2DDE76D6B83C}"/>
              </a:ext>
            </a:extLst>
          </p:cNvPr>
          <p:cNvSpPr/>
          <p:nvPr userDrawn="1"/>
        </p:nvSpPr>
        <p:spPr>
          <a:xfrm>
            <a:off x="404100" y="405000"/>
            <a:ext cx="17479800" cy="9477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pic>
        <p:nvPicPr>
          <p:cNvPr id="11" name="그림 10">
            <a:extLst>
              <a:ext uri="{FF2B5EF4-FFF2-40B4-BE49-F238E27FC236}">
                <a16:creationId xmlns:a16="http://schemas.microsoft.com/office/drawing/2014/main" xmlns="" id="{8424A7D1-FF18-45F6-B378-97CF595A3AF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709712" y="244601"/>
            <a:ext cx="4174188" cy="2850356"/>
          </a:xfrm>
          <a:prstGeom prst="rect">
            <a:avLst/>
          </a:prstGeom>
        </p:spPr>
      </p:pic>
      <p:pic>
        <p:nvPicPr>
          <p:cNvPr id="9" name="그림 8">
            <a:extLst>
              <a:ext uri="{FF2B5EF4-FFF2-40B4-BE49-F238E27FC236}">
                <a16:creationId xmlns:a16="http://schemas.microsoft.com/office/drawing/2014/main" xmlns="" id="{0439C5B6-38E7-4D09-9F1F-763D0A1CF1D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9360464">
            <a:off x="449046" y="7749449"/>
            <a:ext cx="709482" cy="2533865"/>
          </a:xfrm>
          <a:prstGeom prst="rect">
            <a:avLst/>
          </a:prstGeom>
        </p:spPr>
      </p:pic>
    </p:spTree>
    <p:extLst>
      <p:ext uri="{BB962C8B-B14F-4D97-AF65-F5344CB8AC3E}">
        <p14:creationId xmlns:p14="http://schemas.microsoft.com/office/powerpoint/2010/main" val="282654025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1_PPTMON slide">
    <p:bg>
      <p:bgPr>
        <a:solidFill>
          <a:srgbClr val="7793F0"/>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xmlns="" id="{B6602701-E765-40F2-A153-2DDE76D6B83C}"/>
              </a:ext>
            </a:extLst>
          </p:cNvPr>
          <p:cNvSpPr/>
          <p:nvPr userDrawn="1"/>
        </p:nvSpPr>
        <p:spPr>
          <a:xfrm>
            <a:off x="404100" y="405000"/>
            <a:ext cx="17479800" cy="9477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pic>
        <p:nvPicPr>
          <p:cNvPr id="8" name="그림 7">
            <a:extLst>
              <a:ext uri="{FF2B5EF4-FFF2-40B4-BE49-F238E27FC236}">
                <a16:creationId xmlns:a16="http://schemas.microsoft.com/office/drawing/2014/main" xmlns="" id="{01902F5B-DDAB-4E62-BAF6-30F4E026544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196577"/>
            <a:ext cx="3003083" cy="1131788"/>
          </a:xfrm>
          <a:prstGeom prst="rect">
            <a:avLst/>
          </a:prstGeom>
        </p:spPr>
      </p:pic>
      <p:pic>
        <p:nvPicPr>
          <p:cNvPr id="12" name="그림 11">
            <a:extLst>
              <a:ext uri="{FF2B5EF4-FFF2-40B4-BE49-F238E27FC236}">
                <a16:creationId xmlns:a16="http://schemas.microsoft.com/office/drawing/2014/main" xmlns="" id="{3C4DF744-08AD-4B29-9DBF-E8DE9E15998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726874" y="8268274"/>
            <a:ext cx="2488940" cy="1975415"/>
          </a:xfrm>
          <a:prstGeom prst="rect">
            <a:avLst/>
          </a:prstGeom>
        </p:spPr>
      </p:pic>
    </p:spTree>
    <p:extLst>
      <p:ext uri="{BB962C8B-B14F-4D97-AF65-F5344CB8AC3E}">
        <p14:creationId xmlns:p14="http://schemas.microsoft.com/office/powerpoint/2010/main" val="417430800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2_PPTMON slide">
    <p:bg>
      <p:bgPr>
        <a:solidFill>
          <a:srgbClr val="D7A5D7"/>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xmlns="" id="{B6602701-E765-40F2-A153-2DDE76D6B83C}"/>
              </a:ext>
            </a:extLst>
          </p:cNvPr>
          <p:cNvSpPr/>
          <p:nvPr userDrawn="1"/>
        </p:nvSpPr>
        <p:spPr>
          <a:xfrm>
            <a:off x="404100" y="405000"/>
            <a:ext cx="17479800" cy="9477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pic>
        <p:nvPicPr>
          <p:cNvPr id="8" name="그림 7">
            <a:extLst>
              <a:ext uri="{FF2B5EF4-FFF2-40B4-BE49-F238E27FC236}">
                <a16:creationId xmlns:a16="http://schemas.microsoft.com/office/drawing/2014/main" xmlns="" id="{A5CB5047-B9E7-4D60-92F9-E6DD47EE360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4100" y="405000"/>
            <a:ext cx="1644858" cy="1838972"/>
          </a:xfrm>
          <a:prstGeom prst="rect">
            <a:avLst/>
          </a:prstGeom>
        </p:spPr>
      </p:pic>
      <p:pic>
        <p:nvPicPr>
          <p:cNvPr id="12" name="그림 11">
            <a:extLst>
              <a:ext uri="{FF2B5EF4-FFF2-40B4-BE49-F238E27FC236}">
                <a16:creationId xmlns:a16="http://schemas.microsoft.com/office/drawing/2014/main" xmlns="" id="{5EEA4EE7-178B-4E06-9493-844DED2C410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372574" y="7997543"/>
            <a:ext cx="1682373" cy="2082717"/>
          </a:xfrm>
          <a:prstGeom prst="rect">
            <a:avLst/>
          </a:prstGeom>
        </p:spPr>
      </p:pic>
    </p:spTree>
    <p:extLst>
      <p:ext uri="{BB962C8B-B14F-4D97-AF65-F5344CB8AC3E}">
        <p14:creationId xmlns:p14="http://schemas.microsoft.com/office/powerpoint/2010/main" val="257159669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3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xmlns="" id="{B6602701-E765-40F2-A153-2DDE76D6B83C}"/>
              </a:ext>
            </a:extLst>
          </p:cNvPr>
          <p:cNvSpPr/>
          <p:nvPr userDrawn="1"/>
        </p:nvSpPr>
        <p:spPr>
          <a:xfrm>
            <a:off x="404100" y="405000"/>
            <a:ext cx="17479800" cy="9477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pic>
        <p:nvPicPr>
          <p:cNvPr id="9" name="그림 8">
            <a:extLst>
              <a:ext uri="{FF2B5EF4-FFF2-40B4-BE49-F238E27FC236}">
                <a16:creationId xmlns:a16="http://schemas.microsoft.com/office/drawing/2014/main" xmlns="" id="{621ABE8A-AD35-48A1-BF19-5F2DFF1D230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1635" y="8033657"/>
            <a:ext cx="3138821" cy="2143352"/>
          </a:xfrm>
          <a:prstGeom prst="rect">
            <a:avLst/>
          </a:prstGeom>
        </p:spPr>
      </p:pic>
      <p:pic>
        <p:nvPicPr>
          <p:cNvPr id="10" name="그림 9">
            <a:extLst>
              <a:ext uri="{FF2B5EF4-FFF2-40B4-BE49-F238E27FC236}">
                <a16:creationId xmlns:a16="http://schemas.microsoft.com/office/drawing/2014/main" xmlns="" id="{595555CA-4696-4DEB-8449-CC256643C03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3673795" y="168483"/>
            <a:ext cx="3852608" cy="1451952"/>
          </a:xfrm>
          <a:prstGeom prst="rect">
            <a:avLst/>
          </a:prstGeom>
        </p:spPr>
      </p:pic>
      <p:sp>
        <p:nvSpPr>
          <p:cNvPr id="8" name="그림 개체 틀 4">
            <a:extLst>
              <a:ext uri="{FF2B5EF4-FFF2-40B4-BE49-F238E27FC236}">
                <a16:creationId xmlns:a16="http://schemas.microsoft.com/office/drawing/2014/main" xmlns="" id="{C976444F-FCEE-4578-B0BC-EA9C41450962}"/>
              </a:ext>
            </a:extLst>
          </p:cNvPr>
          <p:cNvSpPr>
            <a:spLocks noGrp="1"/>
          </p:cNvSpPr>
          <p:nvPr>
            <p:ph type="pic" sz="quarter" idx="10" hasCustomPrompt="1"/>
          </p:nvPr>
        </p:nvSpPr>
        <p:spPr>
          <a:xfrm>
            <a:off x="11153537" y="1251402"/>
            <a:ext cx="5838663" cy="7784193"/>
          </a:xfrm>
          <a:prstGeom prst="roundRect">
            <a:avLst>
              <a:gd name="adj" fmla="val 6972"/>
            </a:avLst>
          </a:prstGeom>
          <a:pattFill prst="pct10">
            <a:fgClr>
              <a:schemeClr val="bg1">
                <a:lumMod val="75000"/>
              </a:schemeClr>
            </a:fgClr>
            <a:bgClr>
              <a:schemeClr val="bg1">
                <a:lumMod val="95000"/>
              </a:schemeClr>
            </a:bgClr>
          </a:pattFill>
        </p:spPr>
        <p:txBody>
          <a:bodyPr wrap="square" lIns="90000" tIns="828000" anchor="ctr" anchorCtr="1"/>
          <a:lstStyle>
            <a:lvl1pPr marL="0" marR="0" indent="0" algn="ctr" defTabSz="1371600" rtl="0" eaLnBrk="1" fontAlgn="auto" latinLnBrk="1" hangingPunct="1">
              <a:lnSpc>
                <a:spcPct val="90000"/>
              </a:lnSpc>
              <a:spcBef>
                <a:spcPts val="1500"/>
              </a:spcBef>
              <a:spcAft>
                <a:spcPts val="0"/>
              </a:spcAft>
              <a:buClrTx/>
              <a:buSzTx/>
              <a:buFont typeface="Arial" panose="020B0604020202020204" pitchFamily="34" charset="0"/>
              <a:buNone/>
              <a:tabLst/>
              <a:defRPr sz="1650"/>
            </a:lvl1pPr>
          </a:lstStyle>
          <a:p>
            <a:pPr marL="342900" marR="0" lvl="0" indent="-342900" algn="l" defTabSz="1371600" rtl="0" eaLnBrk="1" fontAlgn="auto" latinLnBrk="1" hangingPunct="1">
              <a:lnSpc>
                <a:spcPct val="90000"/>
              </a:lnSpc>
              <a:spcBef>
                <a:spcPts val="15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367609247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4_PPTMON slide">
    <p:bg>
      <p:bgPr>
        <a:solidFill>
          <a:srgbClr val="6BCE95"/>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xmlns="" id="{B6602701-E765-40F2-A153-2DDE76D6B83C}"/>
              </a:ext>
            </a:extLst>
          </p:cNvPr>
          <p:cNvSpPr/>
          <p:nvPr userDrawn="1"/>
        </p:nvSpPr>
        <p:spPr>
          <a:xfrm>
            <a:off x="404100" y="405000"/>
            <a:ext cx="17479800" cy="9477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xmlns="" id="{5D8B2ED1-30C3-4DE2-9502-AC4B6433454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3163" y="7815315"/>
            <a:ext cx="2253467" cy="2336544"/>
          </a:xfrm>
          <a:prstGeom prst="rect">
            <a:avLst/>
          </a:prstGeom>
        </p:spPr>
      </p:pic>
      <p:pic>
        <p:nvPicPr>
          <p:cNvPr id="8" name="그림 7">
            <a:extLst>
              <a:ext uri="{FF2B5EF4-FFF2-40B4-BE49-F238E27FC236}">
                <a16:creationId xmlns:a16="http://schemas.microsoft.com/office/drawing/2014/main" xmlns="" id="{7F33CC92-38B8-4DA8-8630-E438F9A5BA3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905180">
            <a:off x="16205819" y="76033"/>
            <a:ext cx="1650039" cy="2850356"/>
          </a:xfrm>
          <a:prstGeom prst="rect">
            <a:avLst/>
          </a:prstGeom>
        </p:spPr>
      </p:pic>
      <p:sp>
        <p:nvSpPr>
          <p:cNvPr id="9" name="그림 개체 틀 17">
            <a:extLst>
              <a:ext uri="{FF2B5EF4-FFF2-40B4-BE49-F238E27FC236}">
                <a16:creationId xmlns:a16="http://schemas.microsoft.com/office/drawing/2014/main" xmlns="" id="{EF85E3C8-F99B-412B-900F-D5B94C96A43F}"/>
              </a:ext>
            </a:extLst>
          </p:cNvPr>
          <p:cNvSpPr>
            <a:spLocks noGrp="1" noChangeAspect="1"/>
          </p:cNvSpPr>
          <p:nvPr>
            <p:ph type="pic" sz="quarter" idx="13" hasCustomPrompt="1"/>
          </p:nvPr>
        </p:nvSpPr>
        <p:spPr>
          <a:xfrm>
            <a:off x="11635537" y="2571773"/>
            <a:ext cx="5143460" cy="5143455"/>
          </a:xfrm>
          <a:prstGeom prst="ellipse">
            <a:avLst/>
          </a:prstGeom>
          <a:pattFill prst="pct10">
            <a:fgClr>
              <a:schemeClr val="bg1">
                <a:lumMod val="75000"/>
              </a:schemeClr>
            </a:fgClr>
            <a:bgClr>
              <a:schemeClr val="bg1">
                <a:lumMod val="95000"/>
              </a:schemeClr>
            </a:bgClr>
          </a:pattFill>
        </p:spPr>
        <p:txBody>
          <a:bodyPr anchor="b" anchorCtr="1"/>
          <a:lstStyle>
            <a:lvl1pPr marL="342900" marR="0" indent="-342900" algn="l" defTabSz="1371600" rtl="0" eaLnBrk="1" fontAlgn="auto" latinLnBrk="1" hangingPunct="1">
              <a:lnSpc>
                <a:spcPct val="90000"/>
              </a:lnSpc>
              <a:spcBef>
                <a:spcPts val="1500"/>
              </a:spcBef>
              <a:spcAft>
                <a:spcPts val="0"/>
              </a:spcAft>
              <a:buClrTx/>
              <a:buSzTx/>
              <a:buFont typeface="Arial" panose="020B0604020202020204" pitchFamily="34" charset="0"/>
              <a:buChar char="•"/>
              <a:tabLst/>
              <a:defRPr lang="ko-KR" altLang="en-US" sz="2400"/>
            </a:lvl1pPr>
          </a:lstStyle>
          <a:p>
            <a:pPr marL="342900" marR="0" lvl="0" indent="-342900" algn="l" defTabSz="1371600" rtl="0" eaLnBrk="1" fontAlgn="auto" latinLnBrk="1" hangingPunct="1">
              <a:lnSpc>
                <a:spcPct val="90000"/>
              </a:lnSpc>
              <a:spcBef>
                <a:spcPts val="15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278471893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5_PPTMON slide">
    <p:bg>
      <p:bgPr>
        <a:solidFill>
          <a:srgbClr val="FFBC38"/>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xmlns="" id="{B6602701-E765-40F2-A153-2DDE76D6B83C}"/>
              </a:ext>
            </a:extLst>
          </p:cNvPr>
          <p:cNvSpPr/>
          <p:nvPr userDrawn="1"/>
        </p:nvSpPr>
        <p:spPr>
          <a:xfrm>
            <a:off x="404100" y="405000"/>
            <a:ext cx="17479800" cy="9477000"/>
          </a:xfrm>
          <a:prstGeom prst="roundRect">
            <a:avLst>
              <a:gd name="adj" fmla="val 4420"/>
            </a:avLst>
          </a:prstGeom>
          <a:solidFill>
            <a:srgbClr val="FFF5A9"/>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sp>
        <p:nvSpPr>
          <p:cNvPr id="8" name="그림 개체 틀 4">
            <a:extLst>
              <a:ext uri="{FF2B5EF4-FFF2-40B4-BE49-F238E27FC236}">
                <a16:creationId xmlns:a16="http://schemas.microsoft.com/office/drawing/2014/main" xmlns="" id="{7943BE0F-0A1B-4499-9338-6BA8615F3D3F}"/>
              </a:ext>
            </a:extLst>
          </p:cNvPr>
          <p:cNvSpPr>
            <a:spLocks noGrp="1"/>
          </p:cNvSpPr>
          <p:nvPr>
            <p:ph type="pic" sz="quarter" idx="10" hasCustomPrompt="1"/>
          </p:nvPr>
        </p:nvSpPr>
        <p:spPr>
          <a:xfrm>
            <a:off x="1467204" y="2510538"/>
            <a:ext cx="7285743" cy="3370683"/>
          </a:xfrm>
          <a:prstGeom prst="rect">
            <a:avLst/>
          </a:prstGeom>
          <a:pattFill prst="pct10">
            <a:fgClr>
              <a:schemeClr val="bg1">
                <a:lumMod val="75000"/>
              </a:schemeClr>
            </a:fgClr>
            <a:bgClr>
              <a:schemeClr val="bg1">
                <a:lumMod val="95000"/>
              </a:schemeClr>
            </a:bgClr>
          </a:pattFill>
        </p:spPr>
        <p:txBody>
          <a:bodyPr bIns="432000" anchor="b" anchorCtr="1"/>
          <a:lstStyle>
            <a:lvl1pPr marL="0" marR="0" indent="0" algn="ctr" defTabSz="1371600" rtl="0" eaLnBrk="1" fontAlgn="auto" latinLnBrk="1" hangingPunct="1">
              <a:lnSpc>
                <a:spcPct val="90000"/>
              </a:lnSpc>
              <a:spcBef>
                <a:spcPts val="1500"/>
              </a:spcBef>
              <a:spcAft>
                <a:spcPts val="0"/>
              </a:spcAft>
              <a:buClrTx/>
              <a:buSzTx/>
              <a:buFont typeface="Arial" panose="020B0604020202020204" pitchFamily="34" charset="0"/>
              <a:buNone/>
              <a:tabLst/>
              <a:defRPr sz="2400"/>
            </a:lvl1pPr>
          </a:lstStyle>
          <a:p>
            <a:pPr marL="342900" marR="0" lvl="0" indent="-342900" algn="l" defTabSz="1371600" rtl="0" eaLnBrk="1" fontAlgn="auto" latinLnBrk="1" hangingPunct="1">
              <a:lnSpc>
                <a:spcPct val="90000"/>
              </a:lnSpc>
              <a:spcBef>
                <a:spcPts val="15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1" name="그림 개체 틀 4">
            <a:extLst>
              <a:ext uri="{FF2B5EF4-FFF2-40B4-BE49-F238E27FC236}">
                <a16:creationId xmlns:a16="http://schemas.microsoft.com/office/drawing/2014/main" xmlns="" id="{BDCD3E13-7BE9-4638-97AB-190011A7D412}"/>
              </a:ext>
            </a:extLst>
          </p:cNvPr>
          <p:cNvSpPr>
            <a:spLocks noGrp="1"/>
          </p:cNvSpPr>
          <p:nvPr>
            <p:ph type="pic" sz="quarter" idx="11" hasCustomPrompt="1"/>
          </p:nvPr>
        </p:nvSpPr>
        <p:spPr>
          <a:xfrm>
            <a:off x="9535049" y="2510538"/>
            <a:ext cx="7285743" cy="3370683"/>
          </a:xfrm>
          <a:prstGeom prst="rect">
            <a:avLst/>
          </a:prstGeom>
          <a:pattFill prst="pct10">
            <a:fgClr>
              <a:schemeClr val="bg1">
                <a:lumMod val="75000"/>
              </a:schemeClr>
            </a:fgClr>
            <a:bgClr>
              <a:schemeClr val="bg1">
                <a:lumMod val="95000"/>
              </a:schemeClr>
            </a:bgClr>
          </a:pattFill>
        </p:spPr>
        <p:txBody>
          <a:bodyPr bIns="432000" anchor="b" anchorCtr="1"/>
          <a:lstStyle>
            <a:lvl1pPr marL="0" marR="0" indent="0" algn="ctr" defTabSz="1371600" rtl="0" eaLnBrk="1" fontAlgn="auto" latinLnBrk="1" hangingPunct="1">
              <a:lnSpc>
                <a:spcPct val="90000"/>
              </a:lnSpc>
              <a:spcBef>
                <a:spcPts val="1500"/>
              </a:spcBef>
              <a:spcAft>
                <a:spcPts val="0"/>
              </a:spcAft>
              <a:buClrTx/>
              <a:buSzTx/>
              <a:buFont typeface="Arial" panose="020B0604020202020204" pitchFamily="34" charset="0"/>
              <a:buNone/>
              <a:tabLst/>
              <a:defRPr sz="2400"/>
            </a:lvl1pPr>
          </a:lstStyle>
          <a:p>
            <a:pPr marL="342900" marR="0" lvl="0" indent="-342900" algn="l" defTabSz="1371600" rtl="0" eaLnBrk="1" fontAlgn="auto" latinLnBrk="1" hangingPunct="1">
              <a:lnSpc>
                <a:spcPct val="90000"/>
              </a:lnSpc>
              <a:spcBef>
                <a:spcPts val="15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pic>
        <p:nvPicPr>
          <p:cNvPr id="12" name="그림 11">
            <a:extLst>
              <a:ext uri="{FF2B5EF4-FFF2-40B4-BE49-F238E27FC236}">
                <a16:creationId xmlns:a16="http://schemas.microsoft.com/office/drawing/2014/main" xmlns="" id="{F4A62A9B-C721-4BA3-AE4B-3CF6154224F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6040"/>
          <a:stretch/>
        </p:blipFill>
        <p:spPr>
          <a:xfrm>
            <a:off x="15053339" y="216474"/>
            <a:ext cx="3234662" cy="1451952"/>
          </a:xfrm>
          <a:prstGeom prst="rect">
            <a:avLst/>
          </a:prstGeom>
        </p:spPr>
      </p:pic>
      <p:pic>
        <p:nvPicPr>
          <p:cNvPr id="15" name="그림 14">
            <a:extLst>
              <a:ext uri="{FF2B5EF4-FFF2-40B4-BE49-F238E27FC236}">
                <a16:creationId xmlns:a16="http://schemas.microsoft.com/office/drawing/2014/main" xmlns="" id="{42428856-31B1-459F-9853-DD3A04F9BDE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7003"/>
          <a:stretch/>
        </p:blipFill>
        <p:spPr>
          <a:xfrm>
            <a:off x="0" y="88247"/>
            <a:ext cx="2091051" cy="1708407"/>
          </a:xfrm>
          <a:prstGeom prst="rect">
            <a:avLst/>
          </a:prstGeom>
        </p:spPr>
      </p:pic>
    </p:spTree>
    <p:extLst>
      <p:ext uri="{BB962C8B-B14F-4D97-AF65-F5344CB8AC3E}">
        <p14:creationId xmlns:p14="http://schemas.microsoft.com/office/powerpoint/2010/main" val="9955553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6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xmlns="" id="{B6602701-E765-40F2-A153-2DDE76D6B83C}"/>
              </a:ext>
            </a:extLst>
          </p:cNvPr>
          <p:cNvSpPr/>
          <p:nvPr userDrawn="1"/>
        </p:nvSpPr>
        <p:spPr>
          <a:xfrm>
            <a:off x="404100" y="405000"/>
            <a:ext cx="17479800" cy="9477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sp>
        <p:nvSpPr>
          <p:cNvPr id="9" name="그림 개체 틀 4">
            <a:extLst>
              <a:ext uri="{FF2B5EF4-FFF2-40B4-BE49-F238E27FC236}">
                <a16:creationId xmlns:a16="http://schemas.microsoft.com/office/drawing/2014/main" xmlns="" id="{43055C12-641A-4345-9E34-DB42A4EA2FE6}"/>
              </a:ext>
            </a:extLst>
          </p:cNvPr>
          <p:cNvSpPr>
            <a:spLocks noGrp="1"/>
          </p:cNvSpPr>
          <p:nvPr>
            <p:ph type="pic" sz="quarter" idx="13" hasCustomPrompt="1"/>
          </p:nvPr>
        </p:nvSpPr>
        <p:spPr>
          <a:xfrm>
            <a:off x="1311546" y="1245516"/>
            <a:ext cx="5059134" cy="7795968"/>
          </a:xfrm>
          <a:prstGeom prst="roundRect">
            <a:avLst>
              <a:gd name="adj" fmla="val 4187"/>
            </a:avLst>
          </a:prstGeom>
          <a:pattFill prst="pct10">
            <a:fgClr>
              <a:schemeClr val="bg1">
                <a:lumMod val="75000"/>
              </a:schemeClr>
            </a:fgClr>
            <a:bgClr>
              <a:schemeClr val="bg1">
                <a:lumMod val="95000"/>
              </a:schemeClr>
            </a:bgClr>
          </a:pattFill>
        </p:spPr>
        <p:txBody>
          <a:bodyPr tIns="828000" anchor="ctr" anchorCtr="1"/>
          <a:lstStyle>
            <a:lvl1pPr marL="0" indent="0">
              <a:buNone/>
              <a:defRPr sz="2400"/>
            </a:lvl1pPr>
          </a:lstStyle>
          <a:p>
            <a:r>
              <a:rPr lang="en-US" altLang="ko-KR" dirty="0"/>
              <a:t>Click icon to add picture</a:t>
            </a:r>
            <a:endParaRPr lang="ko-KR" altLang="en-US" dirty="0"/>
          </a:p>
        </p:txBody>
      </p:sp>
      <p:pic>
        <p:nvPicPr>
          <p:cNvPr id="12" name="그림 11">
            <a:extLst>
              <a:ext uri="{FF2B5EF4-FFF2-40B4-BE49-F238E27FC236}">
                <a16:creationId xmlns:a16="http://schemas.microsoft.com/office/drawing/2014/main" xmlns="" id="{6337FFE8-1FCA-477B-8582-4E62C4D0224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227590" y="-11051"/>
            <a:ext cx="1650039" cy="2850356"/>
          </a:xfrm>
          <a:prstGeom prst="rect">
            <a:avLst/>
          </a:prstGeom>
        </p:spPr>
      </p:pic>
    </p:spTree>
    <p:extLst>
      <p:ext uri="{BB962C8B-B14F-4D97-AF65-F5344CB8AC3E}">
        <p14:creationId xmlns:p14="http://schemas.microsoft.com/office/powerpoint/2010/main" val="228130664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7_PPTMON slide">
    <p:bg>
      <p:bgPr>
        <a:solidFill>
          <a:srgbClr val="7793F0"/>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xmlns="" id="{B6602701-E765-40F2-A153-2DDE76D6B83C}"/>
              </a:ext>
            </a:extLst>
          </p:cNvPr>
          <p:cNvSpPr/>
          <p:nvPr userDrawn="1"/>
        </p:nvSpPr>
        <p:spPr>
          <a:xfrm>
            <a:off x="404100" y="405000"/>
            <a:ext cx="17479800" cy="9477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sp>
        <p:nvSpPr>
          <p:cNvPr id="9" name="그림 개체 틀 4">
            <a:extLst>
              <a:ext uri="{FF2B5EF4-FFF2-40B4-BE49-F238E27FC236}">
                <a16:creationId xmlns:a16="http://schemas.microsoft.com/office/drawing/2014/main" xmlns="" id="{5F24C5DF-CAB5-47B0-8153-3CA7F507F1AE}"/>
              </a:ext>
            </a:extLst>
          </p:cNvPr>
          <p:cNvSpPr>
            <a:spLocks noGrp="1"/>
          </p:cNvSpPr>
          <p:nvPr>
            <p:ph type="pic" sz="quarter" idx="11" hasCustomPrompt="1"/>
          </p:nvPr>
        </p:nvSpPr>
        <p:spPr>
          <a:xfrm>
            <a:off x="2583910" y="3156860"/>
            <a:ext cx="3112566" cy="3112566"/>
          </a:xfrm>
          <a:prstGeom prst="ellipse">
            <a:avLst/>
          </a:prstGeom>
          <a:pattFill prst="pct10">
            <a:fgClr>
              <a:schemeClr val="bg1">
                <a:lumMod val="75000"/>
              </a:schemeClr>
            </a:fgClr>
            <a:bgClr>
              <a:schemeClr val="bg1">
                <a:lumMod val="95000"/>
              </a:schemeClr>
            </a:bgClr>
          </a:pattFill>
        </p:spPr>
        <p:txBody>
          <a:bodyPr tIns="828000" anchor="ctr" anchorCtr="1"/>
          <a:lstStyle>
            <a:lvl1pPr marL="0" indent="0">
              <a:buNone/>
              <a:defRPr sz="2100"/>
            </a:lvl1pPr>
          </a:lstStyle>
          <a:p>
            <a:r>
              <a:rPr lang="en-US" altLang="ko-KR" dirty="0"/>
              <a:t>Click icon to add picture</a:t>
            </a:r>
            <a:endParaRPr lang="ko-KR" altLang="en-US" dirty="0"/>
          </a:p>
        </p:txBody>
      </p:sp>
      <p:sp>
        <p:nvSpPr>
          <p:cNvPr id="10" name="그림 개체 틀 4">
            <a:extLst>
              <a:ext uri="{FF2B5EF4-FFF2-40B4-BE49-F238E27FC236}">
                <a16:creationId xmlns:a16="http://schemas.microsoft.com/office/drawing/2014/main" xmlns="" id="{00722EAA-99B7-4A66-B204-369E9BA11832}"/>
              </a:ext>
            </a:extLst>
          </p:cNvPr>
          <p:cNvSpPr>
            <a:spLocks noGrp="1"/>
          </p:cNvSpPr>
          <p:nvPr>
            <p:ph type="pic" sz="quarter" idx="12" hasCustomPrompt="1"/>
          </p:nvPr>
        </p:nvSpPr>
        <p:spPr>
          <a:xfrm>
            <a:off x="7587717" y="3156860"/>
            <a:ext cx="3112566" cy="3112566"/>
          </a:xfrm>
          <a:prstGeom prst="ellipse">
            <a:avLst/>
          </a:prstGeom>
          <a:pattFill prst="pct10">
            <a:fgClr>
              <a:schemeClr val="bg1">
                <a:lumMod val="75000"/>
              </a:schemeClr>
            </a:fgClr>
            <a:bgClr>
              <a:schemeClr val="bg1">
                <a:lumMod val="95000"/>
              </a:schemeClr>
            </a:bgClr>
          </a:pattFill>
        </p:spPr>
        <p:txBody>
          <a:bodyPr tIns="828000" anchor="ctr" anchorCtr="1"/>
          <a:lstStyle>
            <a:lvl1pPr marL="0" indent="0">
              <a:buNone/>
              <a:defRPr sz="2100"/>
            </a:lvl1pPr>
          </a:lstStyle>
          <a:p>
            <a:r>
              <a:rPr lang="en-US" altLang="ko-KR" dirty="0"/>
              <a:t>Click icon to add picture</a:t>
            </a:r>
            <a:endParaRPr lang="ko-KR" altLang="en-US" dirty="0"/>
          </a:p>
        </p:txBody>
      </p:sp>
      <p:sp>
        <p:nvSpPr>
          <p:cNvPr id="11" name="그림 개체 틀 4">
            <a:extLst>
              <a:ext uri="{FF2B5EF4-FFF2-40B4-BE49-F238E27FC236}">
                <a16:creationId xmlns:a16="http://schemas.microsoft.com/office/drawing/2014/main" xmlns="" id="{468836FE-9319-4E26-94CF-A20F36362C91}"/>
              </a:ext>
            </a:extLst>
          </p:cNvPr>
          <p:cNvSpPr>
            <a:spLocks noGrp="1"/>
          </p:cNvSpPr>
          <p:nvPr>
            <p:ph type="pic" sz="quarter" idx="13" hasCustomPrompt="1"/>
          </p:nvPr>
        </p:nvSpPr>
        <p:spPr>
          <a:xfrm>
            <a:off x="12591524" y="3156860"/>
            <a:ext cx="3112566" cy="3112566"/>
          </a:xfrm>
          <a:prstGeom prst="ellipse">
            <a:avLst/>
          </a:prstGeom>
          <a:pattFill prst="pct10">
            <a:fgClr>
              <a:schemeClr val="bg1">
                <a:lumMod val="75000"/>
              </a:schemeClr>
            </a:fgClr>
            <a:bgClr>
              <a:schemeClr val="bg1">
                <a:lumMod val="95000"/>
              </a:schemeClr>
            </a:bgClr>
          </a:pattFill>
        </p:spPr>
        <p:txBody>
          <a:bodyPr tIns="828000" anchor="ctr" anchorCtr="1"/>
          <a:lstStyle>
            <a:lvl1pPr marL="0" indent="0">
              <a:buNone/>
              <a:defRPr sz="2100"/>
            </a:lvl1pPr>
          </a:lstStyle>
          <a:p>
            <a:r>
              <a:rPr lang="en-US" altLang="ko-KR" dirty="0"/>
              <a:t>Click icon to add picture</a:t>
            </a:r>
            <a:endParaRPr lang="ko-KR" altLang="en-US" dirty="0"/>
          </a:p>
        </p:txBody>
      </p:sp>
      <p:pic>
        <p:nvPicPr>
          <p:cNvPr id="13" name="그림 12">
            <a:extLst>
              <a:ext uri="{FF2B5EF4-FFF2-40B4-BE49-F238E27FC236}">
                <a16:creationId xmlns:a16="http://schemas.microsoft.com/office/drawing/2014/main" xmlns="" id="{60E6FBE4-188C-48A2-85B8-5814AF72BEB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7313563">
            <a:off x="1025012" y="8094833"/>
            <a:ext cx="758151" cy="2707680"/>
          </a:xfrm>
          <a:prstGeom prst="rect">
            <a:avLst/>
          </a:prstGeom>
        </p:spPr>
      </p:pic>
      <p:pic>
        <p:nvPicPr>
          <p:cNvPr id="14" name="그림 13">
            <a:extLst>
              <a:ext uri="{FF2B5EF4-FFF2-40B4-BE49-F238E27FC236}">
                <a16:creationId xmlns:a16="http://schemas.microsoft.com/office/drawing/2014/main" xmlns="" id="{FC745DA1-B016-4C5F-B5A4-79B8CDAB28A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581762" y="241116"/>
            <a:ext cx="1706238" cy="2112261"/>
          </a:xfrm>
          <a:prstGeom prst="rect">
            <a:avLst/>
          </a:prstGeom>
        </p:spPr>
      </p:pic>
    </p:spTree>
    <p:extLst>
      <p:ext uri="{BB962C8B-B14F-4D97-AF65-F5344CB8AC3E}">
        <p14:creationId xmlns:p14="http://schemas.microsoft.com/office/powerpoint/2010/main" val="134006662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8_PPTMON slide">
    <p:bg>
      <p:bgPr>
        <a:solidFill>
          <a:srgbClr val="D7A5D7"/>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xmlns="" id="{B6602701-E765-40F2-A153-2DDE76D6B83C}"/>
              </a:ext>
            </a:extLst>
          </p:cNvPr>
          <p:cNvSpPr/>
          <p:nvPr userDrawn="1"/>
        </p:nvSpPr>
        <p:spPr>
          <a:xfrm>
            <a:off x="404100" y="405000"/>
            <a:ext cx="17479800" cy="9477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xmlns="" id="{D7CFFF18-24C4-42E3-BA2C-E80E6A3C3E7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0627" y="8461572"/>
            <a:ext cx="2481944" cy="1694802"/>
          </a:xfrm>
          <a:prstGeom prst="rect">
            <a:avLst/>
          </a:prstGeom>
        </p:spPr>
      </p:pic>
      <p:pic>
        <p:nvPicPr>
          <p:cNvPr id="8" name="그림 7">
            <a:extLst>
              <a:ext uri="{FF2B5EF4-FFF2-40B4-BE49-F238E27FC236}">
                <a16:creationId xmlns:a16="http://schemas.microsoft.com/office/drawing/2014/main" xmlns="" id="{A5CB5047-B9E7-4D60-92F9-E6DD47EE360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403441" y="246962"/>
            <a:ext cx="1719944" cy="1922919"/>
          </a:xfrm>
          <a:prstGeom prst="rect">
            <a:avLst/>
          </a:prstGeom>
        </p:spPr>
      </p:pic>
      <p:sp>
        <p:nvSpPr>
          <p:cNvPr id="9" name="그림 개체 틀 11">
            <a:extLst>
              <a:ext uri="{FF2B5EF4-FFF2-40B4-BE49-F238E27FC236}">
                <a16:creationId xmlns:a16="http://schemas.microsoft.com/office/drawing/2014/main" xmlns="" id="{C115E5BD-4BE1-4B2A-BB2B-C8FCFFDF3358}"/>
              </a:ext>
            </a:extLst>
          </p:cNvPr>
          <p:cNvSpPr>
            <a:spLocks noGrp="1"/>
          </p:cNvSpPr>
          <p:nvPr>
            <p:ph type="pic" sz="quarter" idx="10" hasCustomPrompt="1"/>
          </p:nvPr>
        </p:nvSpPr>
        <p:spPr>
          <a:xfrm>
            <a:off x="11718447" y="1520136"/>
            <a:ext cx="3345606" cy="7258986"/>
          </a:xfrm>
          <a:prstGeom prst="roundRect">
            <a:avLst>
              <a:gd name="adj" fmla="val 14137"/>
            </a:avLst>
          </a:prstGeom>
          <a:pattFill prst="pct10">
            <a:fgClr>
              <a:schemeClr val="bg1">
                <a:lumMod val="75000"/>
              </a:schemeClr>
            </a:fgClr>
            <a:bgClr>
              <a:schemeClr val="bg1"/>
            </a:bgClr>
          </a:pattFill>
        </p:spPr>
        <p:txBody>
          <a:bodyPr tIns="1152000" anchor="ctr" anchorCtr="1"/>
          <a:lstStyle>
            <a:lvl1pPr marL="342900" marR="0" indent="-342900" algn="ctr" defTabSz="1371600" rtl="0" eaLnBrk="1" fontAlgn="auto" latinLnBrk="1" hangingPunct="1">
              <a:lnSpc>
                <a:spcPct val="90000"/>
              </a:lnSpc>
              <a:spcBef>
                <a:spcPts val="1500"/>
              </a:spcBef>
              <a:spcAft>
                <a:spcPts val="0"/>
              </a:spcAft>
              <a:buClrTx/>
              <a:buSzTx/>
              <a:buFont typeface="Arial" panose="020B0604020202020204" pitchFamily="34" charset="0"/>
              <a:buChar char="•"/>
              <a:tabLst/>
              <a:defRPr sz="2400"/>
            </a:lvl1pPr>
          </a:lstStyle>
          <a:p>
            <a:pPr marL="342900" marR="0" lvl="0" indent="-342900" algn="l" defTabSz="1371600" rtl="0" eaLnBrk="1" fontAlgn="auto" latinLnBrk="1" hangingPunct="1">
              <a:lnSpc>
                <a:spcPct val="90000"/>
              </a:lnSpc>
              <a:spcBef>
                <a:spcPts val="15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178376437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1_PPTMON slide">
    <p:bg>
      <p:bgPr>
        <a:solidFill>
          <a:srgbClr val="D7A5D7"/>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xmlns="" id="{B6602701-E765-40F2-A153-2DDE76D6B83C}"/>
              </a:ext>
            </a:extLst>
          </p:cNvPr>
          <p:cNvSpPr/>
          <p:nvPr userDrawn="1"/>
        </p:nvSpPr>
        <p:spPr>
          <a:xfrm>
            <a:off x="404100" y="405000"/>
            <a:ext cx="17479800" cy="9477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xmlns="" id="{D7CFFF18-24C4-42E3-BA2C-E80E6A3C3E7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0627" y="8461572"/>
            <a:ext cx="2481944" cy="1694802"/>
          </a:xfrm>
          <a:prstGeom prst="rect">
            <a:avLst/>
          </a:prstGeom>
        </p:spPr>
      </p:pic>
      <p:pic>
        <p:nvPicPr>
          <p:cNvPr id="8" name="그림 7">
            <a:extLst>
              <a:ext uri="{FF2B5EF4-FFF2-40B4-BE49-F238E27FC236}">
                <a16:creationId xmlns:a16="http://schemas.microsoft.com/office/drawing/2014/main" xmlns="" id="{A5CB5047-B9E7-4D60-92F9-E6DD47EE360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403441" y="246962"/>
            <a:ext cx="1719944" cy="1922919"/>
          </a:xfrm>
          <a:prstGeom prst="rect">
            <a:avLst/>
          </a:prstGeom>
        </p:spPr>
      </p:pic>
      <p:sp>
        <p:nvSpPr>
          <p:cNvPr id="9" name="그림 개체 틀 11">
            <a:extLst>
              <a:ext uri="{FF2B5EF4-FFF2-40B4-BE49-F238E27FC236}">
                <a16:creationId xmlns:a16="http://schemas.microsoft.com/office/drawing/2014/main" xmlns="" id="{C115E5BD-4BE1-4B2A-BB2B-C8FCFFDF3358}"/>
              </a:ext>
            </a:extLst>
          </p:cNvPr>
          <p:cNvSpPr>
            <a:spLocks noGrp="1"/>
          </p:cNvSpPr>
          <p:nvPr>
            <p:ph type="pic" sz="quarter" idx="10" hasCustomPrompt="1"/>
          </p:nvPr>
        </p:nvSpPr>
        <p:spPr>
          <a:xfrm>
            <a:off x="11718447" y="1520136"/>
            <a:ext cx="3345606" cy="7258986"/>
          </a:xfrm>
          <a:prstGeom prst="roundRect">
            <a:avLst>
              <a:gd name="adj" fmla="val 14137"/>
            </a:avLst>
          </a:prstGeom>
          <a:pattFill prst="pct10">
            <a:fgClr>
              <a:schemeClr val="bg1">
                <a:lumMod val="75000"/>
              </a:schemeClr>
            </a:fgClr>
            <a:bgClr>
              <a:schemeClr val="bg1"/>
            </a:bgClr>
          </a:pattFill>
        </p:spPr>
        <p:txBody>
          <a:bodyPr tIns="1152000" anchor="ctr" anchorCtr="1"/>
          <a:lstStyle>
            <a:lvl1pPr marL="342900" marR="0" indent="-342900" algn="ctr" defTabSz="1371600" rtl="0" eaLnBrk="1" fontAlgn="auto" latinLnBrk="1" hangingPunct="1">
              <a:lnSpc>
                <a:spcPct val="90000"/>
              </a:lnSpc>
              <a:spcBef>
                <a:spcPts val="1500"/>
              </a:spcBef>
              <a:spcAft>
                <a:spcPts val="0"/>
              </a:spcAft>
              <a:buClrTx/>
              <a:buSzTx/>
              <a:buFont typeface="Arial" panose="020B0604020202020204" pitchFamily="34" charset="0"/>
              <a:buChar char="•"/>
              <a:tabLst/>
              <a:defRPr sz="2400"/>
            </a:lvl1pPr>
          </a:lstStyle>
          <a:p>
            <a:pPr marL="342900" marR="0" lvl="0" indent="-342900" algn="l" defTabSz="1371600" rtl="0" eaLnBrk="1" fontAlgn="auto" latinLnBrk="1" hangingPunct="1">
              <a:lnSpc>
                <a:spcPct val="90000"/>
              </a:lnSpc>
              <a:spcBef>
                <a:spcPts val="15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168590496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9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xmlns="" id="{B6602701-E765-40F2-A153-2DDE76D6B83C}"/>
              </a:ext>
            </a:extLst>
          </p:cNvPr>
          <p:cNvSpPr/>
          <p:nvPr userDrawn="1"/>
        </p:nvSpPr>
        <p:spPr>
          <a:xfrm>
            <a:off x="404100" y="405000"/>
            <a:ext cx="17479800" cy="9477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pic>
        <p:nvPicPr>
          <p:cNvPr id="35" name="그림 34">
            <a:extLst>
              <a:ext uri="{FF2B5EF4-FFF2-40B4-BE49-F238E27FC236}">
                <a16:creationId xmlns:a16="http://schemas.microsoft.com/office/drawing/2014/main" xmlns="" id="{A56421AB-5507-4488-812B-02EC3CB5553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4171" y="8453685"/>
            <a:ext cx="1676400" cy="1676400"/>
          </a:xfrm>
          <a:prstGeom prst="rect">
            <a:avLst/>
          </a:prstGeom>
        </p:spPr>
      </p:pic>
      <p:pic>
        <p:nvPicPr>
          <p:cNvPr id="8" name="그림 7">
            <a:extLst>
              <a:ext uri="{FF2B5EF4-FFF2-40B4-BE49-F238E27FC236}">
                <a16:creationId xmlns:a16="http://schemas.microsoft.com/office/drawing/2014/main" xmlns="" id="{C9AC691D-25AE-4D03-8DF2-70E9CC8C117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256600">
            <a:off x="16299173" y="7538210"/>
            <a:ext cx="1650039" cy="2850356"/>
          </a:xfrm>
          <a:prstGeom prst="rect">
            <a:avLst/>
          </a:prstGeom>
        </p:spPr>
      </p:pic>
      <p:sp>
        <p:nvSpPr>
          <p:cNvPr id="9" name="그림 개체 틀 5">
            <a:extLst>
              <a:ext uri="{FF2B5EF4-FFF2-40B4-BE49-F238E27FC236}">
                <a16:creationId xmlns:a16="http://schemas.microsoft.com/office/drawing/2014/main" xmlns="" id="{395A803E-A331-4612-B67F-8E10A7185281}"/>
              </a:ext>
            </a:extLst>
          </p:cNvPr>
          <p:cNvSpPr>
            <a:spLocks noGrp="1"/>
          </p:cNvSpPr>
          <p:nvPr>
            <p:ph type="pic" sz="quarter" idx="10" hasCustomPrompt="1"/>
          </p:nvPr>
        </p:nvSpPr>
        <p:spPr>
          <a:xfrm>
            <a:off x="10406316" y="1479300"/>
            <a:ext cx="5474664" cy="7302192"/>
          </a:xfrm>
          <a:prstGeom prst="roundRect">
            <a:avLst>
              <a:gd name="adj" fmla="val 1370"/>
            </a:avLst>
          </a:prstGeom>
          <a:pattFill prst="pct10">
            <a:fgClr>
              <a:schemeClr val="bg1">
                <a:lumMod val="75000"/>
              </a:schemeClr>
            </a:fgClr>
            <a:bgClr>
              <a:schemeClr val="bg1"/>
            </a:bgClr>
          </a:pattFill>
        </p:spPr>
        <p:txBody>
          <a:bodyPr tIns="1152000" anchor="ctr" anchorCtr="1"/>
          <a:lstStyle>
            <a:lvl1pPr>
              <a:defRPr lang="ko-KR" altLang="en-US" sz="2400" dirty="0"/>
            </a:lvl1pPr>
          </a:lstStyle>
          <a:p>
            <a:pPr marR="0" lvl="0" fontAlgn="auto">
              <a:spcAft>
                <a:spcPts val="0"/>
              </a:spcAft>
              <a:buClrTx/>
              <a:buSzTx/>
              <a:tabLst/>
            </a:pPr>
            <a:r>
              <a:rPr lang="en-US" altLang="ko-KR" dirty="0"/>
              <a:t>Click icon to add picture</a:t>
            </a:r>
            <a:endParaRPr lang="ko-KR" altLang="en-US" dirty="0"/>
          </a:p>
        </p:txBody>
      </p:sp>
    </p:spTree>
    <p:extLst>
      <p:ext uri="{BB962C8B-B14F-4D97-AF65-F5344CB8AC3E}">
        <p14:creationId xmlns:p14="http://schemas.microsoft.com/office/powerpoint/2010/main" val="3598361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0_PPTMON slide">
    <p:bg>
      <p:bgPr>
        <a:solidFill>
          <a:srgbClr val="6BCE95"/>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xmlns="" id="{B6602701-E765-40F2-A153-2DDE76D6B83C}"/>
              </a:ext>
            </a:extLst>
          </p:cNvPr>
          <p:cNvSpPr/>
          <p:nvPr userDrawn="1"/>
        </p:nvSpPr>
        <p:spPr>
          <a:xfrm>
            <a:off x="404100" y="405000"/>
            <a:ext cx="17479800" cy="9477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xmlns="" id="{5D8B2ED1-30C3-4DE2-9502-AC4B6433454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402" y="108860"/>
            <a:ext cx="1973748" cy="2046513"/>
          </a:xfrm>
          <a:prstGeom prst="rect">
            <a:avLst/>
          </a:prstGeom>
        </p:spPr>
      </p:pic>
      <p:pic>
        <p:nvPicPr>
          <p:cNvPr id="9" name="그림 8">
            <a:extLst>
              <a:ext uri="{FF2B5EF4-FFF2-40B4-BE49-F238E27FC236}">
                <a16:creationId xmlns:a16="http://schemas.microsoft.com/office/drawing/2014/main" xmlns="" id="{08D0016C-3B9F-4CBB-958F-62744A19DA3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428246" y="8447315"/>
            <a:ext cx="1621971" cy="1621971"/>
          </a:xfrm>
          <a:prstGeom prst="rect">
            <a:avLst/>
          </a:prstGeom>
        </p:spPr>
      </p:pic>
      <p:sp>
        <p:nvSpPr>
          <p:cNvPr id="8" name="그림 개체 틀 8">
            <a:extLst>
              <a:ext uri="{FF2B5EF4-FFF2-40B4-BE49-F238E27FC236}">
                <a16:creationId xmlns:a16="http://schemas.microsoft.com/office/drawing/2014/main" xmlns="" id="{CFD5F847-5DE9-485D-881C-0D971423EFAF}"/>
              </a:ext>
            </a:extLst>
          </p:cNvPr>
          <p:cNvSpPr>
            <a:spLocks noGrp="1"/>
          </p:cNvSpPr>
          <p:nvPr>
            <p:ph type="pic" sz="quarter" idx="10" hasCustomPrompt="1"/>
          </p:nvPr>
        </p:nvSpPr>
        <p:spPr>
          <a:xfrm>
            <a:off x="7860798" y="1988166"/>
            <a:ext cx="7814148" cy="4834116"/>
          </a:xfrm>
          <a:prstGeom prst="rect">
            <a:avLst/>
          </a:prstGeom>
          <a:pattFill prst="pct10">
            <a:fgClr>
              <a:schemeClr val="bg1">
                <a:lumMod val="75000"/>
              </a:schemeClr>
            </a:fgClr>
            <a:bgClr>
              <a:schemeClr val="bg1"/>
            </a:bgClr>
          </a:pattFill>
        </p:spPr>
        <p:txBody>
          <a:bodyPr tIns="1152000" anchor="ctr" anchorCtr="1"/>
          <a:lstStyle>
            <a:lvl1pPr>
              <a:defRPr lang="ko-KR" altLang="en-US" sz="2400" dirty="0"/>
            </a:lvl1pPr>
          </a:lstStyle>
          <a:p>
            <a:pPr marR="0" lvl="0" fontAlgn="auto">
              <a:spcAft>
                <a:spcPts val="0"/>
              </a:spcAft>
              <a:buClrTx/>
              <a:buSzTx/>
              <a:tabLst/>
            </a:pPr>
            <a:r>
              <a:rPr lang="en-US" altLang="ko-KR" dirty="0"/>
              <a:t>Click icon to add picture</a:t>
            </a:r>
            <a:endParaRPr lang="ko-KR" altLang="en-US" dirty="0"/>
          </a:p>
        </p:txBody>
      </p:sp>
    </p:spTree>
    <p:extLst>
      <p:ext uri="{BB962C8B-B14F-4D97-AF65-F5344CB8AC3E}">
        <p14:creationId xmlns:p14="http://schemas.microsoft.com/office/powerpoint/2010/main" val="414798497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4650466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PPTMON custom">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DC41725A-66FC-ECC9-D741-C488264DA5C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3380453" y="-1216890"/>
            <a:ext cx="3835041" cy="4275618"/>
          </a:xfrm>
          <a:prstGeom prst="rect">
            <a:avLst/>
          </a:prstGeom>
        </p:spPr>
      </p:pic>
      <p:pic>
        <p:nvPicPr>
          <p:cNvPr id="5" name="Picture 4">
            <a:extLst>
              <a:ext uri="{FF2B5EF4-FFF2-40B4-BE49-F238E27FC236}">
                <a16:creationId xmlns:a16="http://schemas.microsoft.com/office/drawing/2014/main" xmlns=""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975950" y="10174838"/>
            <a:ext cx="2941065" cy="3319079"/>
          </a:xfrm>
          <a:prstGeom prst="rect">
            <a:avLst/>
          </a:prstGeom>
        </p:spPr>
      </p:pic>
      <p:sp>
        <p:nvSpPr>
          <p:cNvPr id="8" name="TextBox 3">
            <a:extLst>
              <a:ext uri="{FF2B5EF4-FFF2-40B4-BE49-F238E27FC236}">
                <a16:creationId xmlns:a16="http://schemas.microsoft.com/office/drawing/2014/main" xmlns="" id="{29EA2F57-C96A-966D-50AE-CA599802F3D7}"/>
              </a:ext>
            </a:extLst>
          </p:cNvPr>
          <p:cNvSpPr txBox="1"/>
          <p:nvPr userDrawn="1"/>
        </p:nvSpPr>
        <p:spPr>
          <a:xfrm>
            <a:off x="3808757" y="11961030"/>
            <a:ext cx="10925273" cy="1550233"/>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3158"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801981" rtl="0" eaLnBrk="1" fontAlgn="auto" latinLnBrk="0" hangingPunct="1">
              <a:lnSpc>
                <a:spcPct val="100000"/>
              </a:lnSpc>
              <a:spcBef>
                <a:spcPts val="0"/>
              </a:spcBef>
              <a:spcAft>
                <a:spcPts val="0"/>
              </a:spcAft>
              <a:buClrTx/>
              <a:buSzTx/>
              <a:buFontTx/>
              <a:buNone/>
              <a:tabLst/>
              <a:defRPr/>
            </a:pPr>
            <a:r>
              <a:rPr lang="en-US" sz="3158" b="1" dirty="0" err="1">
                <a:latin typeface="Times New Roman" panose="02020603050405020304" pitchFamily="18" charset="0"/>
                <a:cs typeface="Times New Roman" panose="02020603050405020304" pitchFamily="18" charset="0"/>
              </a:rPr>
              <a:t>Mời</a:t>
            </a:r>
            <a:r>
              <a:rPr lang="en-US" sz="3158" b="1" dirty="0">
                <a:latin typeface="Times New Roman" panose="02020603050405020304" pitchFamily="18" charset="0"/>
                <a:cs typeface="Times New Roman" panose="02020603050405020304" pitchFamily="18" charset="0"/>
              </a:rPr>
              <a:t> </a:t>
            </a:r>
            <a:r>
              <a:rPr lang="en-US" sz="3158" b="1" dirty="0" err="1">
                <a:latin typeface="Times New Roman" panose="02020603050405020304" pitchFamily="18" charset="0"/>
                <a:cs typeface="Times New Roman" panose="02020603050405020304" pitchFamily="18" charset="0"/>
              </a:rPr>
              <a:t>truy</a:t>
            </a:r>
            <a:r>
              <a:rPr lang="en-US" sz="3158" b="1" dirty="0">
                <a:latin typeface="Times New Roman" panose="02020603050405020304" pitchFamily="18" charset="0"/>
                <a:cs typeface="Times New Roman" panose="02020603050405020304" pitchFamily="18" charset="0"/>
              </a:rPr>
              <a:t> </a:t>
            </a:r>
            <a:r>
              <a:rPr lang="en-US" sz="3158" b="1" dirty="0" err="1">
                <a:latin typeface="Times New Roman" panose="02020603050405020304" pitchFamily="18" charset="0"/>
                <a:cs typeface="Times New Roman" panose="02020603050405020304" pitchFamily="18" charset="0"/>
              </a:rPr>
              <a:t>cập</a:t>
            </a:r>
            <a:r>
              <a:rPr lang="en-US" sz="3158" b="1" dirty="0">
                <a:latin typeface="Times New Roman" panose="02020603050405020304" pitchFamily="18" charset="0"/>
                <a:cs typeface="Times New Roman" panose="02020603050405020304" pitchFamily="18" charset="0"/>
              </a:rPr>
              <a:t>: </a:t>
            </a:r>
            <a:r>
              <a:rPr lang="en-US" sz="3158"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lang="en-US" sz="3158" dirty="0">
              <a:solidFill>
                <a:srgbClr val="FF0066"/>
              </a:solidFill>
              <a:latin typeface="SVN-Newton" panose="02040603050506020204" pitchFamily="18" charset="0"/>
              <a:cs typeface="Times New Roman" panose="02020603050405020304" pitchFamily="18" charset="0"/>
            </a:endParaRPr>
          </a:p>
          <a:p>
            <a:pPr algn="ctr"/>
            <a:r>
              <a:rPr lang="en-US" sz="3158" b="1" dirty="0">
                <a:solidFill>
                  <a:srgbClr val="0D4370"/>
                </a:solidFill>
                <a:latin typeface="SVN-Newton" panose="02040603050506020204" pitchFamily="18" charset="0"/>
                <a:cs typeface="Times New Roman" panose="02020603050405020304" pitchFamily="18" charset="0"/>
              </a:rPr>
              <a:t>SĐT ZALO : </a:t>
            </a:r>
            <a:r>
              <a:rPr lang="en-US" sz="3158" b="1" u="sng" dirty="0">
                <a:solidFill>
                  <a:srgbClr val="0D4370"/>
                </a:solidFill>
                <a:latin typeface="SVN-Newton" panose="02040603050506020204" pitchFamily="18" charset="0"/>
              </a:rPr>
              <a:t>0382348780</a:t>
            </a:r>
            <a:r>
              <a:rPr lang="en-US" sz="3158" b="1" dirty="0">
                <a:solidFill>
                  <a:srgbClr val="0D4370"/>
                </a:solidFill>
                <a:latin typeface="SVN-Newton" panose="02040603050506020204" pitchFamily="18" charset="0"/>
              </a:rPr>
              <a:t> - </a:t>
            </a:r>
            <a:r>
              <a:rPr lang="en-US" sz="3158" b="1" u="sng" dirty="0">
                <a:solidFill>
                  <a:srgbClr val="0D4370"/>
                </a:solidFill>
                <a:latin typeface="SVN-Newton" panose="02040603050506020204" pitchFamily="18" charset="0"/>
              </a:rPr>
              <a:t>0984848929</a:t>
            </a:r>
            <a:endParaRPr lang="en-US" sz="3158" b="1" dirty="0">
              <a:solidFill>
                <a:srgbClr val="0D4370"/>
              </a:solidFill>
              <a:latin typeface="SVN-Newton" panose="02040603050506020204" pitchFamily="18" charset="0"/>
              <a:cs typeface="Times New Roman" panose="02020603050405020304" pitchFamily="18" charset="0"/>
            </a:endParaRPr>
          </a:p>
        </p:txBody>
      </p:sp>
      <p:sp>
        <p:nvSpPr>
          <p:cNvPr id="9" name="Title 1">
            <a:extLst>
              <a:ext uri="{FF2B5EF4-FFF2-40B4-BE49-F238E27FC236}">
                <a16:creationId xmlns:a16="http://schemas.microsoft.com/office/drawing/2014/main" xmlns="" id="{839CB496-B064-1976-8A73-F5C96C8179F1}"/>
              </a:ext>
            </a:extLst>
          </p:cNvPr>
          <p:cNvSpPr txBox="1">
            <a:spLocks/>
          </p:cNvSpPr>
          <p:nvPr userDrawn="1"/>
        </p:nvSpPr>
        <p:spPr>
          <a:xfrm>
            <a:off x="15648429" y="-1109481"/>
            <a:ext cx="3835041" cy="1735197"/>
          </a:xfrm>
          <a:prstGeom prst="rect">
            <a:avLst/>
          </a:prstGeom>
        </p:spPr>
        <p:txBody>
          <a:bodyPr vert="horz" lIns="160401" tIns="80201" rIns="160401" bIns="80201"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700" b="0" dirty="0" err="1">
                <a:solidFill>
                  <a:schemeClr val="tx2">
                    <a:lumMod val="20000"/>
                    <a:lumOff val="80000"/>
                  </a:schemeClr>
                </a:solidFill>
                <a:latin typeface="#9Slide07 HoneyCream" pitchFamily="2" charset="0"/>
              </a:rPr>
              <a:t>Măng</a:t>
            </a:r>
            <a:r>
              <a:rPr lang="en-US" sz="2700" b="0" dirty="0">
                <a:solidFill>
                  <a:schemeClr val="tx2">
                    <a:lumMod val="20000"/>
                    <a:lumOff val="80000"/>
                  </a:schemeClr>
                </a:solidFill>
                <a:latin typeface="#9Slide07 HoneyCream" pitchFamily="2" charset="0"/>
              </a:rPr>
              <a:t> Non</a:t>
            </a:r>
          </a:p>
        </p:txBody>
      </p:sp>
      <p:sp>
        <p:nvSpPr>
          <p:cNvPr id="10" name="Title 1">
            <a:extLst>
              <a:ext uri="{FF2B5EF4-FFF2-40B4-BE49-F238E27FC236}">
                <a16:creationId xmlns:a16="http://schemas.microsoft.com/office/drawing/2014/main" xmlns="" id="{C2819393-8A5D-E722-6425-C1F457F21F4D}"/>
              </a:ext>
            </a:extLst>
          </p:cNvPr>
          <p:cNvSpPr txBox="1">
            <a:spLocks/>
          </p:cNvSpPr>
          <p:nvPr userDrawn="1"/>
        </p:nvSpPr>
        <p:spPr>
          <a:xfrm>
            <a:off x="683910" y="13620556"/>
            <a:ext cx="3525144" cy="581045"/>
          </a:xfrm>
          <a:prstGeom prst="rect">
            <a:avLst/>
          </a:prstGeom>
        </p:spPr>
        <p:txBody>
          <a:bodyPr vert="horz" lIns="160401" tIns="80201" rIns="160401" bIns="80201"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615" b="0" dirty="0" err="1">
                <a:solidFill>
                  <a:srgbClr val="2C9430"/>
                </a:solidFill>
                <a:latin typeface="#9Slide07 HoneyCream" pitchFamily="2" charset="0"/>
              </a:rPr>
              <a:t>Măng</a:t>
            </a:r>
            <a:r>
              <a:rPr lang="en-US" sz="5615" b="0" dirty="0">
                <a:solidFill>
                  <a:srgbClr val="2C9430"/>
                </a:solidFill>
                <a:latin typeface="#9Slide07 HoneyCream" pitchFamily="2" charset="0"/>
              </a:rPr>
              <a:t> Non</a:t>
            </a:r>
          </a:p>
        </p:txBody>
      </p:sp>
      <p:sp>
        <p:nvSpPr>
          <p:cNvPr id="11" name="Title 1">
            <a:extLst>
              <a:ext uri="{FF2B5EF4-FFF2-40B4-BE49-F238E27FC236}">
                <a16:creationId xmlns:a16="http://schemas.microsoft.com/office/drawing/2014/main" xmlns="" id="{67CE625A-7EB5-37D6-AA98-E6F10E173EFB}"/>
              </a:ext>
            </a:extLst>
          </p:cNvPr>
          <p:cNvSpPr txBox="1">
            <a:spLocks/>
          </p:cNvSpPr>
          <p:nvPr userDrawn="1"/>
        </p:nvSpPr>
        <p:spPr>
          <a:xfrm>
            <a:off x="-1003119" y="8494290"/>
            <a:ext cx="3835041" cy="1735197"/>
          </a:xfrm>
          <a:prstGeom prst="rect">
            <a:avLst/>
          </a:prstGeom>
        </p:spPr>
        <p:txBody>
          <a:bodyPr vert="horz" lIns="160401" tIns="80201" rIns="160401" bIns="80201"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700" b="0" dirty="0" err="1">
                <a:solidFill>
                  <a:schemeClr val="tx2">
                    <a:lumMod val="20000"/>
                    <a:lumOff val="80000"/>
                  </a:schemeClr>
                </a:solidFill>
                <a:latin typeface="#9Slide07 HoneyCream" pitchFamily="2" charset="0"/>
              </a:rPr>
              <a:t>Măng</a:t>
            </a:r>
            <a:r>
              <a:rPr lang="en-US" sz="2700" b="0" dirty="0">
                <a:solidFill>
                  <a:schemeClr val="tx2">
                    <a:lumMod val="20000"/>
                    <a:lumOff val="80000"/>
                  </a:schemeClr>
                </a:solidFill>
                <a:latin typeface="#9Slide07 HoneyCream" pitchFamily="2" charset="0"/>
              </a:rPr>
              <a:t> Non</a:t>
            </a:r>
          </a:p>
        </p:txBody>
      </p:sp>
      <p:sp>
        <p:nvSpPr>
          <p:cNvPr id="12" name="TextBox 11">
            <a:extLst>
              <a:ext uri="{FF2B5EF4-FFF2-40B4-BE49-F238E27FC236}">
                <a16:creationId xmlns:a16="http://schemas.microsoft.com/office/drawing/2014/main" xmlns="" id="{A9185F81-9F4C-9E1A-DA28-FF4DF54F9336}"/>
              </a:ext>
            </a:extLst>
          </p:cNvPr>
          <p:cNvSpPr txBox="1"/>
          <p:nvPr userDrawn="1"/>
        </p:nvSpPr>
        <p:spPr>
          <a:xfrm>
            <a:off x="-4380186" y="2933618"/>
            <a:ext cx="5834508" cy="902106"/>
          </a:xfrm>
          <a:prstGeom prst="rect">
            <a:avLst/>
          </a:prstGeom>
          <a:noFill/>
        </p:spPr>
        <p:txBody>
          <a:bodyPr wrap="square" rtlCol="0">
            <a:spAutoFit/>
          </a:bodyPr>
          <a:lstStyle/>
          <a:p>
            <a:pPr algn="ctr"/>
            <a:r>
              <a:rPr lang="en-US" sz="5262" b="0" cap="none" spc="0" dirty="0" err="1">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Măng</a:t>
            </a:r>
            <a:r>
              <a:rPr lang="en-US" sz="5262"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 Non</a:t>
            </a:r>
            <a:endParaRPr lang="id-ID" sz="5262"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13" name="TextBox 12">
            <a:extLst>
              <a:ext uri="{FF2B5EF4-FFF2-40B4-BE49-F238E27FC236}">
                <a16:creationId xmlns:a16="http://schemas.microsoft.com/office/drawing/2014/main" xmlns="" id="{6BE93520-6E9F-4C6B-1BDC-F5F4B404C88B}"/>
              </a:ext>
            </a:extLst>
          </p:cNvPr>
          <p:cNvSpPr txBox="1"/>
          <p:nvPr userDrawn="1"/>
        </p:nvSpPr>
        <p:spPr>
          <a:xfrm>
            <a:off x="2446482" y="11030167"/>
            <a:ext cx="15426297" cy="821507"/>
          </a:xfrm>
          <a:prstGeom prst="rect">
            <a:avLst/>
          </a:prstGeom>
          <a:noFill/>
        </p:spPr>
        <p:txBody>
          <a:bodyPr wrap="square">
            <a:spAutoFit/>
          </a:bodyPr>
          <a:lstStyle/>
          <a:p>
            <a:pPr marL="0" marR="0" lvl="0" indent="0" algn="ctr" defTabSz="1203030" rtl="0" eaLnBrk="1" fontAlgn="auto" latinLnBrk="0" hangingPunct="1">
              <a:lnSpc>
                <a:spcPct val="100000"/>
              </a:lnSpc>
              <a:spcBef>
                <a:spcPts val="0"/>
              </a:spcBef>
              <a:spcAft>
                <a:spcPts val="0"/>
              </a:spcAft>
              <a:buClr>
                <a:srgbClr val="000000"/>
              </a:buClr>
              <a:buSzPts val="1100"/>
              <a:buFont typeface="Arial"/>
              <a:buNone/>
              <a:tabLst/>
              <a:defRPr/>
            </a:pPr>
            <a:r>
              <a:rPr lang="en-US" sz="2369" b="1" dirty="0" err="1">
                <a:solidFill>
                  <a:srgbClr val="C00000"/>
                </a:solidFill>
                <a:latin typeface="UTM Avo" panose="02040603050506020204" pitchFamily="18" charset="0"/>
              </a:rPr>
              <a:t>Sản</a:t>
            </a:r>
            <a:r>
              <a:rPr lang="en-US" sz="2369" b="1" dirty="0">
                <a:solidFill>
                  <a:srgbClr val="C00000"/>
                </a:solidFill>
                <a:latin typeface="UTM Avo" panose="02040603050506020204" pitchFamily="18" charset="0"/>
              </a:rPr>
              <a:t> </a:t>
            </a:r>
            <a:r>
              <a:rPr lang="en-US" sz="2369" b="1" dirty="0" err="1">
                <a:solidFill>
                  <a:srgbClr val="C00000"/>
                </a:solidFill>
                <a:latin typeface="UTM Avo" panose="02040603050506020204" pitchFamily="18" charset="0"/>
              </a:rPr>
              <a:t>phẩm</a:t>
            </a:r>
            <a:r>
              <a:rPr lang="en-US" sz="2369" b="1" dirty="0">
                <a:solidFill>
                  <a:srgbClr val="C00000"/>
                </a:solidFill>
                <a:latin typeface="UTM Avo" panose="02040603050506020204" pitchFamily="18" charset="0"/>
              </a:rPr>
              <a:t> </a:t>
            </a:r>
            <a:r>
              <a:rPr lang="en-US" sz="2369" b="1" dirty="0" err="1">
                <a:solidFill>
                  <a:srgbClr val="C00000"/>
                </a:solidFill>
                <a:latin typeface="UTM Avo" panose="02040603050506020204" pitchFamily="18" charset="0"/>
              </a:rPr>
              <a:t>của</a:t>
            </a:r>
            <a:r>
              <a:rPr lang="en-US" sz="2369" b="1" dirty="0">
                <a:solidFill>
                  <a:srgbClr val="C00000"/>
                </a:solidFill>
                <a:latin typeface="UTM Avo" panose="02040603050506020204" pitchFamily="18" charset="0"/>
              </a:rPr>
              <a:t> </a:t>
            </a:r>
            <a:r>
              <a:rPr lang="en-US" sz="2369" b="1" dirty="0" err="1">
                <a:solidFill>
                  <a:srgbClr val="C00000"/>
                </a:solidFill>
                <a:latin typeface="UTM Avo" panose="02040603050506020204" pitchFamily="18" charset="0"/>
              </a:rPr>
              <a:t>Măng</a:t>
            </a:r>
            <a:r>
              <a:rPr lang="en-US" sz="2369" b="1" dirty="0">
                <a:solidFill>
                  <a:srgbClr val="C00000"/>
                </a:solidFill>
                <a:latin typeface="UTM Avo" panose="02040603050506020204" pitchFamily="18" charset="0"/>
              </a:rPr>
              <a:t> Non – </a:t>
            </a:r>
            <a:r>
              <a:rPr lang="en-US" sz="2369" b="1" dirty="0" err="1">
                <a:solidFill>
                  <a:srgbClr val="C00000"/>
                </a:solidFill>
                <a:latin typeface="UTM Avo" panose="02040603050506020204" pitchFamily="18" charset="0"/>
              </a:rPr>
              <a:t>Tài</a:t>
            </a:r>
            <a:r>
              <a:rPr lang="en-US" sz="2369" b="1" dirty="0">
                <a:solidFill>
                  <a:srgbClr val="C00000"/>
                </a:solidFill>
                <a:latin typeface="UTM Avo" panose="02040603050506020204" pitchFamily="18" charset="0"/>
              </a:rPr>
              <a:t> </a:t>
            </a:r>
            <a:r>
              <a:rPr lang="en-US" sz="2369" b="1" dirty="0" err="1">
                <a:solidFill>
                  <a:srgbClr val="C00000"/>
                </a:solidFill>
                <a:latin typeface="UTM Avo" panose="02040603050506020204" pitchFamily="18" charset="0"/>
              </a:rPr>
              <a:t>liệu</a:t>
            </a:r>
            <a:r>
              <a:rPr lang="en-US" sz="2369" b="1" dirty="0">
                <a:solidFill>
                  <a:srgbClr val="C00000"/>
                </a:solidFill>
                <a:latin typeface="UTM Avo" panose="02040603050506020204" pitchFamily="18" charset="0"/>
              </a:rPr>
              <a:t> </a:t>
            </a:r>
            <a:r>
              <a:rPr lang="en-US" sz="2369" b="1" dirty="0" err="1">
                <a:solidFill>
                  <a:srgbClr val="C00000"/>
                </a:solidFill>
                <a:latin typeface="UTM Avo" panose="02040603050506020204" pitchFamily="18" charset="0"/>
              </a:rPr>
              <a:t>Tiểu</a:t>
            </a:r>
            <a:r>
              <a:rPr lang="en-US" sz="2369" b="1" dirty="0">
                <a:solidFill>
                  <a:srgbClr val="C00000"/>
                </a:solidFill>
                <a:latin typeface="UTM Avo" panose="02040603050506020204" pitchFamily="18" charset="0"/>
              </a:rPr>
              <a:t> </a:t>
            </a:r>
            <a:r>
              <a:rPr lang="en-US" sz="2369" b="1" dirty="0" err="1">
                <a:solidFill>
                  <a:srgbClr val="C00000"/>
                </a:solidFill>
                <a:latin typeface="UTM Avo" panose="02040603050506020204" pitchFamily="18" charset="0"/>
              </a:rPr>
              <a:t>học</a:t>
            </a:r>
            <a:r>
              <a:rPr lang="en-US" sz="2369" b="1" dirty="0">
                <a:solidFill>
                  <a:srgbClr val="C00000"/>
                </a:solidFill>
                <a:latin typeface="UTM Avo" panose="02040603050506020204" pitchFamily="18" charset="0"/>
              </a:rPr>
              <a:t>.</a:t>
            </a:r>
          </a:p>
          <a:p>
            <a:pPr marL="0" marR="0" lvl="0" indent="0" algn="ctr" defTabSz="1203030" rtl="0" eaLnBrk="1" fontAlgn="auto" latinLnBrk="0" hangingPunct="1">
              <a:lnSpc>
                <a:spcPct val="100000"/>
              </a:lnSpc>
              <a:spcBef>
                <a:spcPts val="0"/>
              </a:spcBef>
              <a:spcAft>
                <a:spcPts val="0"/>
              </a:spcAft>
              <a:buClr>
                <a:srgbClr val="000000"/>
              </a:buClr>
              <a:buSzPts val="1100"/>
              <a:buFont typeface="Arial"/>
              <a:buNone/>
              <a:tabLst/>
              <a:defRPr/>
            </a:pPr>
            <a:r>
              <a:rPr lang="en-US" sz="2369" b="1" dirty="0">
                <a:solidFill>
                  <a:srgbClr val="C00000"/>
                </a:solidFill>
                <a:latin typeface="UTM Avo" panose="02040603050506020204" pitchFamily="18" charset="0"/>
              </a:rPr>
              <a:t> </a:t>
            </a:r>
            <a:r>
              <a:rPr lang="en-US" sz="2369" b="1" dirty="0" err="1">
                <a:solidFill>
                  <a:srgbClr val="C00000"/>
                </a:solidFill>
                <a:latin typeface="UTM Avo" panose="02040603050506020204" pitchFamily="18" charset="0"/>
              </a:rPr>
              <a:t>Nghiêm</a:t>
            </a:r>
            <a:r>
              <a:rPr lang="en-US" sz="2369" b="1" dirty="0">
                <a:solidFill>
                  <a:srgbClr val="C00000"/>
                </a:solidFill>
                <a:latin typeface="UTM Avo" panose="02040603050506020204" pitchFamily="18" charset="0"/>
              </a:rPr>
              <a:t> </a:t>
            </a:r>
            <a:r>
              <a:rPr lang="en-US" sz="2369" b="1" dirty="0" err="1">
                <a:solidFill>
                  <a:srgbClr val="C00000"/>
                </a:solidFill>
                <a:latin typeface="UTM Avo" panose="02040603050506020204" pitchFamily="18" charset="0"/>
              </a:rPr>
              <a:t>cấm</a:t>
            </a:r>
            <a:r>
              <a:rPr lang="en-US" sz="2369" b="1" dirty="0">
                <a:solidFill>
                  <a:srgbClr val="C00000"/>
                </a:solidFill>
                <a:latin typeface="UTM Avo" panose="02040603050506020204" pitchFamily="18" charset="0"/>
              </a:rPr>
              <a:t> </a:t>
            </a:r>
            <a:r>
              <a:rPr lang="en-US" sz="2369" b="1" dirty="0" err="1">
                <a:solidFill>
                  <a:srgbClr val="C00000"/>
                </a:solidFill>
                <a:latin typeface="UTM Avo" panose="02040603050506020204" pitchFamily="18" charset="0"/>
              </a:rPr>
              <a:t>buôn</a:t>
            </a:r>
            <a:r>
              <a:rPr lang="en-US" sz="2369" b="1" dirty="0">
                <a:solidFill>
                  <a:srgbClr val="C00000"/>
                </a:solidFill>
                <a:latin typeface="UTM Avo" panose="02040603050506020204" pitchFamily="18" charset="0"/>
              </a:rPr>
              <a:t> </a:t>
            </a:r>
            <a:r>
              <a:rPr lang="en-US" sz="2369" b="1" dirty="0" err="1">
                <a:solidFill>
                  <a:srgbClr val="C00000"/>
                </a:solidFill>
                <a:latin typeface="UTM Avo" panose="02040603050506020204" pitchFamily="18" charset="0"/>
              </a:rPr>
              <a:t>bán</a:t>
            </a:r>
            <a:r>
              <a:rPr lang="en-US" sz="2369" b="1" dirty="0">
                <a:solidFill>
                  <a:srgbClr val="C00000"/>
                </a:solidFill>
                <a:latin typeface="UTM Avo" panose="02040603050506020204" pitchFamily="18" charset="0"/>
              </a:rPr>
              <a:t>, </a:t>
            </a:r>
            <a:r>
              <a:rPr lang="en-US" sz="2369" b="1" dirty="0" err="1">
                <a:solidFill>
                  <a:srgbClr val="C00000"/>
                </a:solidFill>
                <a:latin typeface="UTM Avo" panose="02040603050506020204" pitchFamily="18" charset="0"/>
              </a:rPr>
              <a:t>sao</a:t>
            </a:r>
            <a:r>
              <a:rPr lang="en-US" sz="2369" b="1" dirty="0">
                <a:solidFill>
                  <a:srgbClr val="C00000"/>
                </a:solidFill>
                <a:latin typeface="UTM Avo" panose="02040603050506020204" pitchFamily="18" charset="0"/>
              </a:rPr>
              <a:t> </a:t>
            </a:r>
            <a:r>
              <a:rPr lang="en-US" sz="2369" b="1" dirty="0" err="1">
                <a:solidFill>
                  <a:srgbClr val="C00000"/>
                </a:solidFill>
                <a:latin typeface="UTM Avo" panose="02040603050506020204" pitchFamily="18" charset="0"/>
              </a:rPr>
              <a:t>chép</a:t>
            </a:r>
            <a:r>
              <a:rPr lang="en-US" sz="2369" b="1" dirty="0">
                <a:solidFill>
                  <a:srgbClr val="C00000"/>
                </a:solidFill>
                <a:latin typeface="UTM Avo" panose="02040603050506020204" pitchFamily="18" charset="0"/>
              </a:rPr>
              <a:t> </a:t>
            </a:r>
            <a:r>
              <a:rPr lang="en-US" sz="2369" b="1" dirty="0" err="1">
                <a:solidFill>
                  <a:srgbClr val="C00000"/>
                </a:solidFill>
                <a:latin typeface="UTM Avo" panose="02040603050506020204" pitchFamily="18" charset="0"/>
              </a:rPr>
              <a:t>và</a:t>
            </a:r>
            <a:r>
              <a:rPr lang="en-US" sz="2369" b="1" dirty="0">
                <a:solidFill>
                  <a:srgbClr val="C00000"/>
                </a:solidFill>
                <a:latin typeface="UTM Avo" panose="02040603050506020204" pitchFamily="18" charset="0"/>
              </a:rPr>
              <a:t> </a:t>
            </a:r>
            <a:r>
              <a:rPr lang="en-US" sz="2369" b="1" dirty="0" err="1">
                <a:solidFill>
                  <a:srgbClr val="C00000"/>
                </a:solidFill>
                <a:latin typeface="UTM Avo" panose="02040603050506020204" pitchFamily="18" charset="0"/>
              </a:rPr>
              <a:t>chỉnh</a:t>
            </a:r>
            <a:r>
              <a:rPr lang="en-US" sz="2369" b="1" dirty="0">
                <a:solidFill>
                  <a:srgbClr val="C00000"/>
                </a:solidFill>
                <a:latin typeface="UTM Avo" panose="02040603050506020204" pitchFamily="18" charset="0"/>
              </a:rPr>
              <a:t> </a:t>
            </a:r>
            <a:r>
              <a:rPr lang="en-US" sz="2369" b="1" dirty="0" err="1">
                <a:solidFill>
                  <a:srgbClr val="C00000"/>
                </a:solidFill>
                <a:latin typeface="UTM Avo" panose="02040603050506020204" pitchFamily="18" charset="0"/>
              </a:rPr>
              <a:t>sửa</a:t>
            </a:r>
            <a:r>
              <a:rPr lang="en-US" sz="2369" b="1" dirty="0">
                <a:solidFill>
                  <a:srgbClr val="C00000"/>
                </a:solidFill>
                <a:latin typeface="UTM Avo" panose="02040603050506020204" pitchFamily="18" charset="0"/>
              </a:rPr>
              <a:t> </a:t>
            </a:r>
            <a:r>
              <a:rPr lang="en-US" sz="2369" b="1" dirty="0" err="1">
                <a:solidFill>
                  <a:srgbClr val="C00000"/>
                </a:solidFill>
                <a:latin typeface="UTM Avo" panose="02040603050506020204" pitchFamily="18" charset="0"/>
              </a:rPr>
              <a:t>để</a:t>
            </a:r>
            <a:r>
              <a:rPr lang="en-US" sz="2369" b="1" dirty="0">
                <a:solidFill>
                  <a:srgbClr val="C00000"/>
                </a:solidFill>
                <a:latin typeface="UTM Avo" panose="02040603050506020204" pitchFamily="18" charset="0"/>
              </a:rPr>
              <a:t> </a:t>
            </a:r>
            <a:r>
              <a:rPr lang="en-US" sz="2369" b="1" dirty="0" err="1">
                <a:solidFill>
                  <a:srgbClr val="C00000"/>
                </a:solidFill>
                <a:latin typeface="UTM Avo" panose="02040603050506020204" pitchFamily="18" charset="0"/>
              </a:rPr>
              <a:t>thu</a:t>
            </a:r>
            <a:r>
              <a:rPr lang="en-US" sz="2369" b="1" dirty="0">
                <a:solidFill>
                  <a:srgbClr val="C00000"/>
                </a:solidFill>
                <a:latin typeface="UTM Avo" panose="02040603050506020204" pitchFamily="18" charset="0"/>
              </a:rPr>
              <a:t> </a:t>
            </a:r>
            <a:r>
              <a:rPr lang="en-US" sz="2369" b="1" dirty="0" err="1">
                <a:solidFill>
                  <a:srgbClr val="C00000"/>
                </a:solidFill>
                <a:latin typeface="UTM Avo" panose="02040603050506020204" pitchFamily="18" charset="0"/>
              </a:rPr>
              <a:t>lợi</a:t>
            </a:r>
            <a:r>
              <a:rPr lang="en-US" sz="2369" b="1" dirty="0">
                <a:solidFill>
                  <a:srgbClr val="C00000"/>
                </a:solidFill>
                <a:latin typeface="UTM Avo" panose="02040603050506020204" pitchFamily="18" charset="0"/>
              </a:rPr>
              <a:t> </a:t>
            </a:r>
            <a:r>
              <a:rPr lang="en-US" sz="2369" b="1" dirty="0" err="1">
                <a:solidFill>
                  <a:srgbClr val="C00000"/>
                </a:solidFill>
                <a:latin typeface="UTM Avo" panose="02040603050506020204" pitchFamily="18" charset="0"/>
              </a:rPr>
              <a:t>nhuận</a:t>
            </a:r>
            <a:r>
              <a:rPr lang="en-US" sz="2369" b="1" dirty="0">
                <a:solidFill>
                  <a:srgbClr val="C00000"/>
                </a:solidFill>
                <a:latin typeface="UTM Avo" panose="02040603050506020204" pitchFamily="18" charset="0"/>
              </a:rPr>
              <a:t>.</a:t>
            </a:r>
          </a:p>
        </p:txBody>
      </p:sp>
      <p:sp>
        <p:nvSpPr>
          <p:cNvPr id="14" name="TextBox 13"/>
          <p:cNvSpPr txBox="1"/>
          <p:nvPr userDrawn="1"/>
        </p:nvSpPr>
        <p:spPr>
          <a:xfrm>
            <a:off x="13959408" y="10287001"/>
            <a:ext cx="4328592" cy="738664"/>
          </a:xfrm>
          <a:prstGeom prst="rect">
            <a:avLst/>
          </a:prstGeom>
          <a:noFill/>
        </p:spPr>
        <p:txBody>
          <a:bodyPr wrap="square" rtlCol="0">
            <a:spAutoFit/>
          </a:bodyPr>
          <a:lstStyle/>
          <a:p>
            <a:pPr algn="ctr"/>
            <a:r>
              <a:rPr lang="en-US" sz="4200" dirty="0">
                <a:latin typeface="UTM Aquarelle" panose="02040603050506020204" pitchFamily="18" charset="0"/>
              </a:rPr>
              <a:t>By </a:t>
            </a:r>
            <a:r>
              <a:rPr lang="en-US" sz="4200" dirty="0" err="1">
                <a:latin typeface="UTM Aquarelle" panose="02040603050506020204" pitchFamily="18" charset="0"/>
              </a:rPr>
              <a:t>Phước</a:t>
            </a:r>
            <a:r>
              <a:rPr lang="en-US" sz="4200" baseline="0" dirty="0">
                <a:latin typeface="UTM Aquarelle" panose="02040603050506020204" pitchFamily="18" charset="0"/>
              </a:rPr>
              <a:t> </a:t>
            </a:r>
            <a:r>
              <a:rPr lang="en-US" sz="4200" baseline="0" dirty="0" err="1">
                <a:latin typeface="UTM Aquarelle" panose="02040603050506020204" pitchFamily="18" charset="0"/>
              </a:rPr>
              <a:t>Trang</a:t>
            </a:r>
            <a:endParaRPr lang="en-US" sz="4200" dirty="0">
              <a:latin typeface="UTM Aquarelle" panose="02040603050506020204" pitchFamily="18" charset="0"/>
            </a:endParaRPr>
          </a:p>
        </p:txBody>
      </p:sp>
    </p:spTree>
    <p:extLst>
      <p:ext uri="{BB962C8B-B14F-4D97-AF65-F5344CB8AC3E}">
        <p14:creationId xmlns:p14="http://schemas.microsoft.com/office/powerpoint/2010/main" val="3305002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750" fill="hold"/>
                                        <p:tgtEl>
                                          <p:spTgt spid="12"/>
                                        </p:tgtEl>
                                        <p:attrNameLst>
                                          <p:attrName>ppt_w</p:attrName>
                                        </p:attrNameLst>
                                      </p:cBhvr>
                                      <p:tavLst>
                                        <p:tav tm="0">
                                          <p:val>
                                            <p:fltVal val="0"/>
                                          </p:val>
                                        </p:tav>
                                        <p:tav tm="100000">
                                          <p:val>
                                            <p:strVal val="#ppt_w"/>
                                          </p:val>
                                        </p:tav>
                                      </p:tavLst>
                                    </p:anim>
                                    <p:anim calcmode="lin" valueType="num">
                                      <p:cBhvr>
                                        <p:cTn id="8" dur="1750" fill="hold"/>
                                        <p:tgtEl>
                                          <p:spTgt spid="12"/>
                                        </p:tgtEl>
                                        <p:attrNameLst>
                                          <p:attrName>ppt_h</p:attrName>
                                        </p:attrNameLst>
                                      </p:cBhvr>
                                      <p:tavLst>
                                        <p:tav tm="0">
                                          <p:val>
                                            <p:fltVal val="0"/>
                                          </p:val>
                                        </p:tav>
                                        <p:tav tm="100000">
                                          <p:val>
                                            <p:strVal val="#ppt_h"/>
                                          </p:val>
                                        </p:tav>
                                      </p:tavLst>
                                    </p:anim>
                                    <p:animEffect transition="in" filter="fade">
                                      <p:cBhvr>
                                        <p:cTn id="9" dur="1750"/>
                                        <p:tgtEl>
                                          <p:spTgt spid="12"/>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2"/>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9/30/2025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9/30/2025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9/30/2025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34" Type="http://schemas.openxmlformats.org/officeDocument/2006/relationships/image" Target="../media/image3.png"/><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image" Target="../media/image3.svg"/><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image" Target="../media/image2.png"/><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9/30/2025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9" name="Picture 8" descr="A round pink label with white text and a black background&#10;&#10;Description automatically generated">
            <a:extLst>
              <a:ext uri="{FF2B5EF4-FFF2-40B4-BE49-F238E27FC236}">
                <a16:creationId xmlns:a16="http://schemas.microsoft.com/office/drawing/2014/main" xmlns="" id="{A4CA7CB1-B738-8451-9626-6876865A7891}"/>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667000" y="114300"/>
            <a:ext cx="2380952" cy="2380952"/>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5A9"/>
        </a:solidFill>
        <a:effectLst/>
      </p:bgPr>
    </p:bg>
    <p:spTree>
      <p:nvGrpSpPr>
        <p:cNvPr id="1" name=""/>
        <p:cNvGrpSpPr/>
        <p:nvPr/>
      </p:nvGrpSpPr>
      <p:grpSpPr>
        <a:xfrm>
          <a:off x="0" y="0"/>
          <a:ext cx="0" cy="0"/>
          <a:chOff x="0" y="0"/>
          <a:chExt cx="0" cy="0"/>
        </a:xfrm>
      </p:grpSpPr>
      <p:pic>
        <p:nvPicPr>
          <p:cNvPr id="4" name="그래픽 3">
            <a:extLst>
              <a:ext uri="{FF2B5EF4-FFF2-40B4-BE49-F238E27FC236}">
                <a16:creationId xmlns:a16="http://schemas.microsoft.com/office/drawing/2014/main" xmlns="" id="{19262090-E030-46FE-B129-3E950CF3CE20}"/>
              </a:ext>
            </a:extLst>
          </p:cNvPr>
          <p:cNvPicPr>
            <a:picLocks noChangeAspect="1"/>
          </p:cNvPicPr>
          <p:nvPr userDrawn="1"/>
        </p:nvPicPr>
        <p:blipFill>
          <a:blip r:embed="rId32">
            <a:extLst>
              <a:ext uri="{96DAC541-7B7A-43D3-8B79-37D633B846F1}">
                <asvg:svgBlip xmlns:asvg="http://schemas.microsoft.com/office/drawing/2016/SVG/main" xmlns="" r:embed="rId33"/>
              </a:ext>
            </a:extLst>
          </a:blip>
          <a:stretch>
            <a:fillRect/>
          </a:stretch>
        </p:blipFill>
        <p:spPr>
          <a:xfrm>
            <a:off x="0" y="0"/>
            <a:ext cx="18288000" cy="10287000"/>
          </a:xfrm>
          <a:prstGeom prst="rect">
            <a:avLst/>
          </a:prstGeom>
        </p:spPr>
      </p:pic>
      <p:pic>
        <p:nvPicPr>
          <p:cNvPr id="3" name="Picture 2" descr="A round pink circle with a white and black text and a black background&#10;&#10;Description automatically generated">
            <a:extLst>
              <a:ext uri="{FF2B5EF4-FFF2-40B4-BE49-F238E27FC236}">
                <a16:creationId xmlns:a16="http://schemas.microsoft.com/office/drawing/2014/main" xmlns="" id="{494FCB4D-BC24-6B44-4DFF-DF61255D4192}"/>
              </a:ext>
            </a:extLst>
          </p:cNvPr>
          <p:cNvPicPr>
            <a:picLocks noChangeAspect="1"/>
          </p:cNvPicPr>
          <p:nvPr userDrawn="1"/>
        </p:nvPicPr>
        <p:blipFill>
          <a:blip r:embed="rId34">
            <a:extLst>
              <a:ext uri="{28A0092B-C50C-407E-A947-70E740481C1C}">
                <a14:useLocalDpi xmlns:a14="http://schemas.microsoft.com/office/drawing/2010/main" val="0"/>
              </a:ext>
            </a:extLst>
          </a:blip>
          <a:stretch>
            <a:fillRect/>
          </a:stretch>
        </p:blipFill>
        <p:spPr>
          <a:xfrm>
            <a:off x="-2930406" y="497417"/>
            <a:ext cx="2930406" cy="2930406"/>
          </a:xfrm>
          <a:prstGeom prst="rect">
            <a:avLst/>
          </a:prstGeom>
        </p:spPr>
      </p:pic>
      <p:pic>
        <p:nvPicPr>
          <p:cNvPr id="5" name="Picture 4" descr="A round pink circle with a white and black text and a black background&#10;&#10;Description automatically generated">
            <a:extLst>
              <a:ext uri="{FF2B5EF4-FFF2-40B4-BE49-F238E27FC236}">
                <a16:creationId xmlns:a16="http://schemas.microsoft.com/office/drawing/2014/main" xmlns="" id="{5E5039F2-43D5-B5FE-5190-E7497E17C7FF}"/>
              </a:ext>
            </a:extLst>
          </p:cNvPr>
          <p:cNvPicPr>
            <a:picLocks noChangeAspect="1"/>
          </p:cNvPicPr>
          <p:nvPr userDrawn="1"/>
        </p:nvPicPr>
        <p:blipFill>
          <a:blip r:embed="rId34">
            <a:extLst>
              <a:ext uri="{28A0092B-C50C-407E-A947-70E740481C1C}">
                <a14:useLocalDpi xmlns:a14="http://schemas.microsoft.com/office/drawing/2010/main" val="0"/>
              </a:ext>
            </a:extLst>
          </a:blip>
          <a:stretch>
            <a:fillRect/>
          </a:stretch>
        </p:blipFill>
        <p:spPr>
          <a:xfrm>
            <a:off x="6572823" y="-9299726"/>
            <a:ext cx="2930406" cy="2930406"/>
          </a:xfrm>
          <a:prstGeom prst="rect">
            <a:avLst/>
          </a:prstGeom>
        </p:spPr>
      </p:pic>
    </p:spTree>
    <p:extLst>
      <p:ext uri="{BB962C8B-B14F-4D97-AF65-F5344CB8AC3E}">
        <p14:creationId xmlns:p14="http://schemas.microsoft.com/office/powerpoint/2010/main" val="21963879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Lst>
  <p:txStyles>
    <p:titleStyle>
      <a:lvl1pPr algn="l" defTabSz="1371600" rtl="0" eaLnBrk="1" latinLnBrk="1"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1"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1"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1"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1"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1"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1"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1"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1"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1"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ko-KR"/>
      </a:defPPr>
      <a:lvl1pPr marL="0" algn="l" defTabSz="1371600" rtl="0" eaLnBrk="1" latinLnBrk="1" hangingPunct="1">
        <a:defRPr sz="2700" kern="1200">
          <a:solidFill>
            <a:schemeClr val="tx1"/>
          </a:solidFill>
          <a:latin typeface="+mn-lt"/>
          <a:ea typeface="+mn-ea"/>
          <a:cs typeface="+mn-cs"/>
        </a:defRPr>
      </a:lvl1pPr>
      <a:lvl2pPr marL="685800" algn="l" defTabSz="1371600" rtl="0" eaLnBrk="1" latinLnBrk="1" hangingPunct="1">
        <a:defRPr sz="2700" kern="1200">
          <a:solidFill>
            <a:schemeClr val="tx1"/>
          </a:solidFill>
          <a:latin typeface="+mn-lt"/>
          <a:ea typeface="+mn-ea"/>
          <a:cs typeface="+mn-cs"/>
        </a:defRPr>
      </a:lvl2pPr>
      <a:lvl3pPr marL="1371600" algn="l" defTabSz="1371600" rtl="0" eaLnBrk="1" latinLnBrk="1" hangingPunct="1">
        <a:defRPr sz="2700" kern="1200">
          <a:solidFill>
            <a:schemeClr val="tx1"/>
          </a:solidFill>
          <a:latin typeface="+mn-lt"/>
          <a:ea typeface="+mn-ea"/>
          <a:cs typeface="+mn-cs"/>
        </a:defRPr>
      </a:lvl3pPr>
      <a:lvl4pPr marL="2057400" algn="l" defTabSz="1371600" rtl="0" eaLnBrk="1" latinLnBrk="1" hangingPunct="1">
        <a:defRPr sz="2700" kern="1200">
          <a:solidFill>
            <a:schemeClr val="tx1"/>
          </a:solidFill>
          <a:latin typeface="+mn-lt"/>
          <a:ea typeface="+mn-ea"/>
          <a:cs typeface="+mn-cs"/>
        </a:defRPr>
      </a:lvl4pPr>
      <a:lvl5pPr marL="2743200" algn="l" defTabSz="1371600" rtl="0" eaLnBrk="1" latinLnBrk="1" hangingPunct="1">
        <a:defRPr sz="2700" kern="1200">
          <a:solidFill>
            <a:schemeClr val="tx1"/>
          </a:solidFill>
          <a:latin typeface="+mn-lt"/>
          <a:ea typeface="+mn-ea"/>
          <a:cs typeface="+mn-cs"/>
        </a:defRPr>
      </a:lvl5pPr>
      <a:lvl6pPr marL="3429000" algn="l" defTabSz="1371600" rtl="0" eaLnBrk="1" latinLnBrk="1" hangingPunct="1">
        <a:defRPr sz="2700" kern="1200">
          <a:solidFill>
            <a:schemeClr val="tx1"/>
          </a:solidFill>
          <a:latin typeface="+mn-lt"/>
          <a:ea typeface="+mn-ea"/>
          <a:cs typeface="+mn-cs"/>
        </a:defRPr>
      </a:lvl6pPr>
      <a:lvl7pPr marL="4114800" algn="l" defTabSz="1371600" rtl="0" eaLnBrk="1" latinLnBrk="1" hangingPunct="1">
        <a:defRPr sz="2700" kern="1200">
          <a:solidFill>
            <a:schemeClr val="tx1"/>
          </a:solidFill>
          <a:latin typeface="+mn-lt"/>
          <a:ea typeface="+mn-ea"/>
          <a:cs typeface="+mn-cs"/>
        </a:defRPr>
      </a:lvl7pPr>
      <a:lvl8pPr marL="4800600" algn="l" defTabSz="1371600" rtl="0" eaLnBrk="1" latinLnBrk="1" hangingPunct="1">
        <a:defRPr sz="2700" kern="1200">
          <a:solidFill>
            <a:schemeClr val="tx1"/>
          </a:solidFill>
          <a:latin typeface="+mn-lt"/>
          <a:ea typeface="+mn-ea"/>
          <a:cs typeface="+mn-cs"/>
        </a:defRPr>
      </a:lvl8pPr>
      <a:lvl9pPr marL="5486400" algn="l" defTabSz="1371600" rtl="0" eaLnBrk="1" latinLnBrk="1"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30.svg"/><Relationship Id="rId3" Type="http://schemas.openxmlformats.org/officeDocument/2006/relationships/image" Target="../media/image20.svg"/><Relationship Id="rId7" Type="http://schemas.openxmlformats.org/officeDocument/2006/relationships/image" Target="../media/image24.svg"/><Relationship Id="rId12"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28.svg"/><Relationship Id="rId5" Type="http://schemas.openxmlformats.org/officeDocument/2006/relationships/image" Target="../media/image22.svg"/><Relationship Id="rId10" Type="http://schemas.openxmlformats.org/officeDocument/2006/relationships/image" Target="../media/image22.png"/><Relationship Id="rId4" Type="http://schemas.openxmlformats.org/officeDocument/2006/relationships/image" Target="../media/image19.png"/><Relationship Id="rId9" Type="http://schemas.openxmlformats.org/officeDocument/2006/relationships/image" Target="../media/image26.svg"/><Relationship Id="rId14" Type="http://schemas.openxmlformats.org/officeDocument/2006/relationships/image" Target="../media/image24.png"/></Relationships>
</file>

<file path=ppt/slides/_rels/slide10.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6.svg"/><Relationship Id="rId3" Type="http://schemas.openxmlformats.org/officeDocument/2006/relationships/image" Target="../media/image38.svg"/><Relationship Id="rId7" Type="http://schemas.openxmlformats.org/officeDocument/2006/relationships/image" Target="../media/image40.svg"/><Relationship Id="rId12" Type="http://schemas.openxmlformats.org/officeDocument/2006/relationships/image" Target="../media/image21.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image" Target="../media/image28.svg"/><Relationship Id="rId5" Type="http://schemas.openxmlformats.org/officeDocument/2006/relationships/image" Target="../media/image24.svg"/><Relationship Id="rId15" Type="http://schemas.microsoft.com/office/2007/relationships/hdphoto" Target="../media/hdphoto2.wdp"/><Relationship Id="rId10" Type="http://schemas.openxmlformats.org/officeDocument/2006/relationships/image" Target="../media/image22.png"/><Relationship Id="rId4" Type="http://schemas.openxmlformats.org/officeDocument/2006/relationships/image" Target="../media/image20.png"/><Relationship Id="rId9" Type="http://schemas.openxmlformats.org/officeDocument/2006/relationships/image" Target="../media/image20.svg"/><Relationship Id="rId14" Type="http://schemas.openxmlformats.org/officeDocument/2006/relationships/image" Target="../media/image26.png"/></Relationships>
</file>

<file path=ppt/slides/_rels/slide11.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30.svg"/><Relationship Id="rId3" Type="http://schemas.openxmlformats.org/officeDocument/2006/relationships/image" Target="../media/image20.svg"/><Relationship Id="rId7" Type="http://schemas.openxmlformats.org/officeDocument/2006/relationships/image" Target="../media/image24.svg"/><Relationship Id="rId12"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28.svg"/><Relationship Id="rId5" Type="http://schemas.openxmlformats.org/officeDocument/2006/relationships/image" Target="../media/image22.svg"/><Relationship Id="rId10" Type="http://schemas.openxmlformats.org/officeDocument/2006/relationships/image" Target="../media/image22.png"/><Relationship Id="rId4" Type="http://schemas.openxmlformats.org/officeDocument/2006/relationships/image" Target="../media/image19.png"/><Relationship Id="rId9" Type="http://schemas.openxmlformats.org/officeDocument/2006/relationships/image" Target="../media/image26.svg"/><Relationship Id="rId14" Type="http://schemas.openxmlformats.org/officeDocument/2006/relationships/image" Target="../media/image42.png"/></Relationships>
</file>

<file path=ppt/slides/_rels/slide1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4.svg"/><Relationship Id="rId7" Type="http://schemas.openxmlformats.org/officeDocument/2006/relationships/image" Target="../media/image26.sv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1.png"/><Relationship Id="rId11" Type="http://schemas.microsoft.com/office/2007/relationships/hdphoto" Target="../media/hdphoto3.wdp"/><Relationship Id="rId5" Type="http://schemas.openxmlformats.org/officeDocument/2006/relationships/image" Target="../media/image20.svg"/><Relationship Id="rId10" Type="http://schemas.openxmlformats.org/officeDocument/2006/relationships/image" Target="../media/image43.png"/><Relationship Id="rId4" Type="http://schemas.openxmlformats.org/officeDocument/2006/relationships/image" Target="../media/image18.png"/><Relationship Id="rId9" Type="http://schemas.openxmlformats.org/officeDocument/2006/relationships/image" Target="../media/image28.svg"/></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5.xml"/><Relationship Id="rId5" Type="http://schemas.openxmlformats.org/officeDocument/2006/relationships/image" Target="../media/image47.png"/><Relationship Id="rId4" Type="http://schemas.openxmlformats.org/officeDocument/2006/relationships/image" Target="../media/image46.png"/></Relationships>
</file>

<file path=ppt/slides/_rels/slide1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20.svg"/><Relationship Id="rId7" Type="http://schemas.openxmlformats.org/officeDocument/2006/relationships/image" Target="../media/image28.sv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4.svg"/><Relationship Id="rId10" Type="http://schemas.microsoft.com/office/2007/relationships/hdphoto" Target="../media/hdphoto3.wdp"/><Relationship Id="rId4" Type="http://schemas.openxmlformats.org/officeDocument/2006/relationships/image" Target="../media/image20.png"/><Relationship Id="rId9" Type="http://schemas.openxmlformats.org/officeDocument/2006/relationships/image" Target="../media/image43.png"/></Relationships>
</file>

<file path=ppt/slides/_rels/slide2.xml.rels><?xml version="1.0" encoding="UTF-8" standalone="yes"?>
<Relationships xmlns="http://schemas.openxmlformats.org/package/2006/relationships"><Relationship Id="rId8" Type="http://schemas.openxmlformats.org/officeDocument/2006/relationships/image" Target="../media/image22.png"/><Relationship Id="rId13" Type="http://schemas.microsoft.com/office/2007/relationships/hdphoto" Target="../media/hdphoto2.wdp"/><Relationship Id="rId3" Type="http://schemas.openxmlformats.org/officeDocument/2006/relationships/image" Target="../media/image24.svg"/><Relationship Id="rId7" Type="http://schemas.openxmlformats.org/officeDocument/2006/relationships/image" Target="../media/image26.svg"/><Relationship Id="rId12" Type="http://schemas.openxmlformats.org/officeDocument/2006/relationships/image" Target="../media/image26.png"/><Relationship Id="rId2" Type="http://schemas.openxmlformats.org/officeDocument/2006/relationships/image" Target="../media/image20.png"/><Relationship Id="rId16" Type="http://schemas.openxmlformats.org/officeDocument/2006/relationships/image" Target="../media/image36.svg"/><Relationship Id="rId1" Type="http://schemas.openxmlformats.org/officeDocument/2006/relationships/slideLayout" Target="../slideLayouts/slideLayout7.xml"/><Relationship Id="rId6" Type="http://schemas.openxmlformats.org/officeDocument/2006/relationships/image" Target="../media/image21.png"/><Relationship Id="rId11" Type="http://schemas.microsoft.com/office/2007/relationships/hdphoto" Target="../media/hdphoto1.wdp"/><Relationship Id="rId5" Type="http://schemas.openxmlformats.org/officeDocument/2006/relationships/image" Target="../media/image20.svg"/><Relationship Id="rId15" Type="http://schemas.openxmlformats.org/officeDocument/2006/relationships/image" Target="../media/image28.png"/><Relationship Id="rId10" Type="http://schemas.openxmlformats.org/officeDocument/2006/relationships/image" Target="../media/image25.png"/><Relationship Id="rId4" Type="http://schemas.openxmlformats.org/officeDocument/2006/relationships/image" Target="../media/image18.png"/><Relationship Id="rId9" Type="http://schemas.openxmlformats.org/officeDocument/2006/relationships/image" Target="../media/image28.svg"/><Relationship Id="rId14" Type="http://schemas.openxmlformats.org/officeDocument/2006/relationships/image" Target="../media/image27.png"/></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6.svg"/><Relationship Id="rId3" Type="http://schemas.openxmlformats.org/officeDocument/2006/relationships/image" Target="../media/image38.svg"/><Relationship Id="rId7" Type="http://schemas.openxmlformats.org/officeDocument/2006/relationships/image" Target="../media/image40.svg"/><Relationship Id="rId12" Type="http://schemas.openxmlformats.org/officeDocument/2006/relationships/image" Target="../media/image21.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image" Target="../media/image28.svg"/><Relationship Id="rId5" Type="http://schemas.openxmlformats.org/officeDocument/2006/relationships/image" Target="../media/image24.svg"/><Relationship Id="rId15" Type="http://schemas.microsoft.com/office/2007/relationships/hdphoto" Target="../media/hdphoto2.wdp"/><Relationship Id="rId10" Type="http://schemas.openxmlformats.org/officeDocument/2006/relationships/image" Target="../media/image22.png"/><Relationship Id="rId4" Type="http://schemas.openxmlformats.org/officeDocument/2006/relationships/image" Target="../media/image20.png"/><Relationship Id="rId9" Type="http://schemas.openxmlformats.org/officeDocument/2006/relationships/image" Target="../media/image20.svg"/><Relationship Id="rId14" Type="http://schemas.openxmlformats.org/officeDocument/2006/relationships/image" Target="../media/image26.png"/></Relationships>
</file>

<file path=ppt/slides/_rels/slide4.xml.rels><?xml version="1.0" encoding="UTF-8" standalone="yes"?>
<Relationships xmlns="http://schemas.openxmlformats.org/package/2006/relationships"><Relationship Id="rId8" Type="http://schemas.openxmlformats.org/officeDocument/2006/relationships/image" Target="../media/image44.svg"/><Relationship Id="rId13" Type="http://schemas.openxmlformats.org/officeDocument/2006/relationships/image" Target="../media/image30.png"/><Relationship Id="rId3" Type="http://schemas.openxmlformats.org/officeDocument/2006/relationships/image" Target="../media/image31.png"/><Relationship Id="rId7" Type="http://schemas.openxmlformats.org/officeDocument/2006/relationships/image" Target="../media/image32.png"/><Relationship Id="rId12" Type="http://schemas.openxmlformats.org/officeDocument/2006/relationships/image" Target="../media/image26.svg"/><Relationship Id="rId17" Type="http://schemas.openxmlformats.org/officeDocument/2006/relationships/image" Target="../media/image35.png"/><Relationship Id="rId2" Type="http://schemas.openxmlformats.org/officeDocument/2006/relationships/notesSlide" Target="../notesSlides/notesSlide1.xml"/><Relationship Id="rId16"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24.svg"/><Relationship Id="rId11" Type="http://schemas.openxmlformats.org/officeDocument/2006/relationships/image" Target="../media/image21.png"/><Relationship Id="rId5" Type="http://schemas.openxmlformats.org/officeDocument/2006/relationships/image" Target="../media/image20.png"/><Relationship Id="rId15" Type="http://schemas.openxmlformats.org/officeDocument/2006/relationships/image" Target="../media/image33.png"/><Relationship Id="rId10" Type="http://schemas.openxmlformats.org/officeDocument/2006/relationships/image" Target="../media/image28.svg"/><Relationship Id="rId4" Type="http://schemas.openxmlformats.org/officeDocument/2006/relationships/image" Target="../media/image42.svg"/><Relationship Id="rId9" Type="http://schemas.openxmlformats.org/officeDocument/2006/relationships/image" Target="../media/image22.png"/><Relationship Id="rId14" Type="http://schemas.openxmlformats.org/officeDocument/2006/relationships/image" Target="../media/image40.svg"/></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30.svg"/><Relationship Id="rId3" Type="http://schemas.openxmlformats.org/officeDocument/2006/relationships/image" Target="../media/image20.svg"/><Relationship Id="rId7" Type="http://schemas.openxmlformats.org/officeDocument/2006/relationships/image" Target="../media/image24.svg"/><Relationship Id="rId12"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28.svg"/><Relationship Id="rId5" Type="http://schemas.openxmlformats.org/officeDocument/2006/relationships/image" Target="../media/image22.svg"/><Relationship Id="rId10" Type="http://schemas.openxmlformats.org/officeDocument/2006/relationships/image" Target="../media/image22.png"/><Relationship Id="rId4" Type="http://schemas.openxmlformats.org/officeDocument/2006/relationships/image" Target="../media/image19.png"/><Relationship Id="rId9" Type="http://schemas.openxmlformats.org/officeDocument/2006/relationships/image" Target="../media/image26.svg"/><Relationship Id="rId14" Type="http://schemas.openxmlformats.org/officeDocument/2006/relationships/image" Target="../media/image36.png"/></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36.svg"/><Relationship Id="rId7" Type="http://schemas.openxmlformats.org/officeDocument/2006/relationships/image" Target="../media/image20.svg"/><Relationship Id="rId12" Type="http://schemas.openxmlformats.org/officeDocument/2006/relationships/image" Target="../media/image37.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26.svg"/><Relationship Id="rId5" Type="http://schemas.openxmlformats.org/officeDocument/2006/relationships/image" Target="../media/image24.svg"/><Relationship Id="rId10"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28.svg"/></Relationships>
</file>

<file path=ppt/slides/_rels/slide7.xml.rels><?xml version="1.0" encoding="UTF-8" standalone="yes"?>
<Relationships xmlns="http://schemas.openxmlformats.org/package/2006/relationships"><Relationship Id="rId3" Type="http://schemas.openxmlformats.org/officeDocument/2006/relationships/image" Target="../media/image53.svg"/><Relationship Id="rId7" Type="http://schemas.openxmlformats.org/officeDocument/2006/relationships/image" Target="../media/image28.sv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4.sv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30.svg"/><Relationship Id="rId3" Type="http://schemas.openxmlformats.org/officeDocument/2006/relationships/image" Target="../media/image20.svg"/><Relationship Id="rId7" Type="http://schemas.openxmlformats.org/officeDocument/2006/relationships/image" Target="../media/image24.svg"/><Relationship Id="rId12"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28.svg"/><Relationship Id="rId5" Type="http://schemas.openxmlformats.org/officeDocument/2006/relationships/image" Target="../media/image22.svg"/><Relationship Id="rId10" Type="http://schemas.openxmlformats.org/officeDocument/2006/relationships/image" Target="../media/image22.png"/><Relationship Id="rId4" Type="http://schemas.openxmlformats.org/officeDocument/2006/relationships/image" Target="../media/image19.png"/><Relationship Id="rId9" Type="http://schemas.openxmlformats.org/officeDocument/2006/relationships/image" Target="../media/image26.svg"/><Relationship Id="rId14" Type="http://schemas.openxmlformats.org/officeDocument/2006/relationships/image" Target="../media/image39.png"/></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41.png"/><Relationship Id="rId3" Type="http://schemas.openxmlformats.org/officeDocument/2006/relationships/image" Target="../media/image24.svg"/><Relationship Id="rId7" Type="http://schemas.openxmlformats.org/officeDocument/2006/relationships/image" Target="../media/image26.svg"/><Relationship Id="rId12" Type="http://schemas.openxmlformats.org/officeDocument/2006/relationships/image" Target="../media/image40.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36.svg"/><Relationship Id="rId5" Type="http://schemas.openxmlformats.org/officeDocument/2006/relationships/image" Target="../media/image20.svg"/><Relationship Id="rId10" Type="http://schemas.openxmlformats.org/officeDocument/2006/relationships/image" Target="../media/image28.png"/><Relationship Id="rId4" Type="http://schemas.openxmlformats.org/officeDocument/2006/relationships/image" Target="../media/image18.png"/><Relationship Id="rId9" Type="http://schemas.openxmlformats.org/officeDocument/2006/relationships/image" Target="../media/image28.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2" name="Freeform 2"/>
          <p:cNvSpPr/>
          <p:nvPr/>
        </p:nvSpPr>
        <p:spPr>
          <a:xfrm>
            <a:off x="-1927971" y="7006011"/>
            <a:ext cx="7415792" cy="5357910"/>
          </a:xfrm>
          <a:custGeom>
            <a:avLst/>
            <a:gdLst/>
            <a:ahLst/>
            <a:cxnLst/>
            <a:rect l="l" t="t" r="r" b="b"/>
            <a:pathLst>
              <a:path w="7415792" h="5357910">
                <a:moveTo>
                  <a:pt x="0" y="0"/>
                </a:moveTo>
                <a:lnTo>
                  <a:pt x="7415792" y="0"/>
                </a:lnTo>
                <a:lnTo>
                  <a:pt x="7415792" y="5357910"/>
                </a:lnTo>
                <a:lnTo>
                  <a:pt x="0" y="535791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a:ln cap="sq">
            <a:noFill/>
            <a:prstDash val="solid"/>
            <a:miter/>
          </a:ln>
        </p:spPr>
      </p:sp>
      <p:sp>
        <p:nvSpPr>
          <p:cNvPr id="3" name="Freeform 3"/>
          <p:cNvSpPr/>
          <p:nvPr/>
        </p:nvSpPr>
        <p:spPr>
          <a:xfrm>
            <a:off x="1369106" y="2792917"/>
            <a:ext cx="4891402" cy="5823097"/>
          </a:xfrm>
          <a:custGeom>
            <a:avLst/>
            <a:gdLst/>
            <a:ahLst/>
            <a:cxnLst/>
            <a:rect l="l" t="t" r="r" b="b"/>
            <a:pathLst>
              <a:path w="4891402" h="5823097">
                <a:moveTo>
                  <a:pt x="0" y="0"/>
                </a:moveTo>
                <a:lnTo>
                  <a:pt x="4891402" y="0"/>
                </a:lnTo>
                <a:lnTo>
                  <a:pt x="4891402" y="5823097"/>
                </a:lnTo>
                <a:lnTo>
                  <a:pt x="0" y="582309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a:ln cap="sq">
            <a:noFill/>
            <a:prstDash val="solid"/>
            <a:miter/>
          </a:ln>
        </p:spPr>
      </p:sp>
      <p:sp>
        <p:nvSpPr>
          <p:cNvPr id="4" name="Freeform 4"/>
          <p:cNvSpPr/>
          <p:nvPr/>
        </p:nvSpPr>
        <p:spPr>
          <a:xfrm flipH="1" flipV="1">
            <a:off x="2018449" y="-1140868"/>
            <a:ext cx="16269551" cy="3503441"/>
          </a:xfrm>
          <a:custGeom>
            <a:avLst/>
            <a:gdLst/>
            <a:ahLst/>
            <a:cxnLst/>
            <a:rect l="l" t="t" r="r" b="b"/>
            <a:pathLst>
              <a:path w="16269551" h="3503441">
                <a:moveTo>
                  <a:pt x="16269551" y="3503441"/>
                </a:moveTo>
                <a:lnTo>
                  <a:pt x="0" y="3503441"/>
                </a:lnTo>
                <a:lnTo>
                  <a:pt x="0" y="0"/>
                </a:lnTo>
                <a:lnTo>
                  <a:pt x="16269551" y="0"/>
                </a:lnTo>
                <a:lnTo>
                  <a:pt x="16269551" y="3503441"/>
                </a:lnTo>
                <a:close/>
              </a:path>
            </a:pathLst>
          </a:custGeom>
          <a:blipFill>
            <a:blip r:embed="rId6">
              <a:extLst>
                <a:ext uri="{96DAC541-7B7A-43D3-8B79-37D633B846F1}">
                  <asvg:svgBlip xmlns:asvg="http://schemas.microsoft.com/office/drawing/2016/SVG/main" xmlns="" r:embed="rId7"/>
                </a:ext>
              </a:extLst>
            </a:blip>
            <a:stretch>
              <a:fillRect/>
            </a:stretch>
          </a:blipFill>
          <a:ln cap="sq">
            <a:noFill/>
            <a:prstDash val="solid"/>
            <a:miter/>
          </a:ln>
        </p:spPr>
      </p:sp>
      <p:sp>
        <p:nvSpPr>
          <p:cNvPr id="7" name="Freeform 7"/>
          <p:cNvSpPr/>
          <p:nvPr/>
        </p:nvSpPr>
        <p:spPr>
          <a:xfrm rot="678209" flipH="1">
            <a:off x="16611715" y="9235841"/>
            <a:ext cx="1891278" cy="898250"/>
          </a:xfrm>
          <a:custGeom>
            <a:avLst/>
            <a:gdLst/>
            <a:ahLst/>
            <a:cxnLst/>
            <a:rect l="l" t="t" r="r" b="b"/>
            <a:pathLst>
              <a:path w="1891278" h="898250">
                <a:moveTo>
                  <a:pt x="1891278" y="0"/>
                </a:moveTo>
                <a:lnTo>
                  <a:pt x="0" y="0"/>
                </a:lnTo>
                <a:lnTo>
                  <a:pt x="0" y="898250"/>
                </a:lnTo>
                <a:lnTo>
                  <a:pt x="1891278" y="898250"/>
                </a:lnTo>
                <a:lnTo>
                  <a:pt x="1891278" y="0"/>
                </a:lnTo>
                <a:close/>
              </a:path>
            </a:pathLst>
          </a:custGeom>
          <a:blipFill>
            <a:blip r:embed="rId8">
              <a:extLst>
                <a:ext uri="{96DAC541-7B7A-43D3-8B79-37D633B846F1}">
                  <asvg:svgBlip xmlns:asvg="http://schemas.microsoft.com/office/drawing/2016/SVG/main" xmlns="" r:embed="rId9"/>
                </a:ext>
              </a:extLst>
            </a:blip>
            <a:stretch>
              <a:fillRect/>
            </a:stretch>
          </a:blipFill>
          <a:ln cap="sq">
            <a:noFill/>
            <a:prstDash val="solid"/>
            <a:miter/>
          </a:ln>
        </p:spPr>
      </p:sp>
      <p:sp>
        <p:nvSpPr>
          <p:cNvPr id="8" name="Freeform 8"/>
          <p:cNvSpPr/>
          <p:nvPr/>
        </p:nvSpPr>
        <p:spPr>
          <a:xfrm rot="-971519">
            <a:off x="14590442" y="833070"/>
            <a:ext cx="1741893" cy="1751720"/>
          </a:xfrm>
          <a:custGeom>
            <a:avLst/>
            <a:gdLst/>
            <a:ahLst/>
            <a:cxnLst/>
            <a:rect l="l" t="t" r="r" b="b"/>
            <a:pathLst>
              <a:path w="1741893" h="1751720">
                <a:moveTo>
                  <a:pt x="0" y="0"/>
                </a:moveTo>
                <a:lnTo>
                  <a:pt x="1741893" y="0"/>
                </a:lnTo>
                <a:lnTo>
                  <a:pt x="1741893" y="1751721"/>
                </a:lnTo>
                <a:lnTo>
                  <a:pt x="0" y="1751721"/>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a:ln cap="sq">
            <a:noFill/>
            <a:prstDash val="solid"/>
            <a:miter/>
          </a:ln>
        </p:spPr>
      </p:sp>
      <p:sp>
        <p:nvSpPr>
          <p:cNvPr id="9" name="Freeform 9"/>
          <p:cNvSpPr/>
          <p:nvPr/>
        </p:nvSpPr>
        <p:spPr>
          <a:xfrm>
            <a:off x="-369656" y="-2590231"/>
            <a:ext cx="4299162" cy="4299162"/>
          </a:xfrm>
          <a:custGeom>
            <a:avLst/>
            <a:gdLst/>
            <a:ahLst/>
            <a:cxnLst/>
            <a:rect l="l" t="t" r="r" b="b"/>
            <a:pathLst>
              <a:path w="4299162" h="4299162">
                <a:moveTo>
                  <a:pt x="0" y="0"/>
                </a:moveTo>
                <a:lnTo>
                  <a:pt x="4299162" y="0"/>
                </a:lnTo>
                <a:lnTo>
                  <a:pt x="4299162" y="4299162"/>
                </a:lnTo>
                <a:lnTo>
                  <a:pt x="0" y="4299162"/>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a:ln cap="sq">
            <a:noFill/>
            <a:prstDash val="solid"/>
            <a:miter/>
          </a:ln>
        </p:spPr>
      </p:sp>
      <p:pic>
        <p:nvPicPr>
          <p:cNvPr id="11" name="Picture 10" descr="A white and pink text&#10;&#10;Description automatically generated">
            <a:extLst>
              <a:ext uri="{FF2B5EF4-FFF2-40B4-BE49-F238E27FC236}">
                <a16:creationId xmlns:a16="http://schemas.microsoft.com/office/drawing/2014/main" xmlns="" id="{8ED7BE6D-2072-D85F-75FC-3AAD924520E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248400" y="3086100"/>
            <a:ext cx="11856172" cy="3867150"/>
          </a:xfrm>
          <a:prstGeom prst="rect">
            <a:avLst/>
          </a:prstGeom>
        </p:spPr>
      </p:pic>
      <p:sp>
        <p:nvSpPr>
          <p:cNvPr id="10" name="Oval 9"/>
          <p:cNvSpPr/>
          <p:nvPr/>
        </p:nvSpPr>
        <p:spPr>
          <a:xfrm>
            <a:off x="-3024790" y="-24713"/>
            <a:ext cx="2745357" cy="3110813"/>
          </a:xfrm>
          <a:prstGeom prst="ellipse">
            <a:avLst/>
          </a:prstGeom>
          <a:solidFill>
            <a:schemeClr val="bg1"/>
          </a:solidFill>
          <a:ln w="76200" cap="flat">
            <a:solidFill>
              <a:schemeClr val="bg1"/>
            </a:solid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400" dirty="0" smtClean="0">
              <a:solidFill>
                <a:schemeClr val="bg1"/>
              </a:solidFill>
              <a:latin typeface="+mj-l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2" name="Freeform 2"/>
          <p:cNvSpPr/>
          <p:nvPr/>
        </p:nvSpPr>
        <p:spPr>
          <a:xfrm rot="-5098009">
            <a:off x="-854184" y="5899865"/>
            <a:ext cx="4721275" cy="7496669"/>
          </a:xfrm>
          <a:custGeom>
            <a:avLst/>
            <a:gdLst/>
            <a:ahLst/>
            <a:cxnLst/>
            <a:rect l="l" t="t" r="r" b="b"/>
            <a:pathLst>
              <a:path w="4721275" h="7496669">
                <a:moveTo>
                  <a:pt x="0" y="0"/>
                </a:moveTo>
                <a:lnTo>
                  <a:pt x="4721276" y="0"/>
                </a:lnTo>
                <a:lnTo>
                  <a:pt x="4721276" y="7496670"/>
                </a:lnTo>
                <a:lnTo>
                  <a:pt x="0" y="7496670"/>
                </a:lnTo>
                <a:lnTo>
                  <a:pt x="0" y="0"/>
                </a:lnTo>
                <a:close/>
              </a:path>
            </a:pathLst>
          </a:custGeom>
          <a:blipFill>
            <a:blip r:embed="rId2">
              <a:extLst>
                <a:ext uri="{96DAC541-7B7A-43D3-8B79-37D633B846F1}">
                  <asvg:svgBlip xmlns:asvg="http://schemas.microsoft.com/office/drawing/2016/SVG/main" xmlns="" r:embed="rId3"/>
                </a:ext>
              </a:extLst>
            </a:blip>
            <a:stretch>
              <a:fillRect l="-167119" b="-683"/>
            </a:stretch>
          </a:blipFill>
          <a:ln cap="sq">
            <a:noFill/>
            <a:prstDash val="solid"/>
            <a:miter/>
          </a:ln>
        </p:spPr>
      </p:sp>
      <p:sp>
        <p:nvSpPr>
          <p:cNvPr id="5" name="Freeform 5"/>
          <p:cNvSpPr/>
          <p:nvPr/>
        </p:nvSpPr>
        <p:spPr>
          <a:xfrm flipH="1" flipV="1">
            <a:off x="2018449" y="-1140868"/>
            <a:ext cx="16269551" cy="3503441"/>
          </a:xfrm>
          <a:custGeom>
            <a:avLst/>
            <a:gdLst/>
            <a:ahLst/>
            <a:cxnLst/>
            <a:rect l="l" t="t" r="r" b="b"/>
            <a:pathLst>
              <a:path w="16269551" h="3503441">
                <a:moveTo>
                  <a:pt x="16269551" y="3503441"/>
                </a:moveTo>
                <a:lnTo>
                  <a:pt x="0" y="3503441"/>
                </a:lnTo>
                <a:lnTo>
                  <a:pt x="0" y="0"/>
                </a:lnTo>
                <a:lnTo>
                  <a:pt x="16269551" y="0"/>
                </a:lnTo>
                <a:lnTo>
                  <a:pt x="16269551" y="3503441"/>
                </a:lnTo>
                <a:close/>
              </a:path>
            </a:pathLst>
          </a:custGeom>
          <a:blipFill>
            <a:blip r:embed="rId4">
              <a:extLst>
                <a:ext uri="{96DAC541-7B7A-43D3-8B79-37D633B846F1}">
                  <asvg:svgBlip xmlns:asvg="http://schemas.microsoft.com/office/drawing/2016/SVG/main" xmlns="" r:embed="rId5"/>
                </a:ext>
              </a:extLst>
            </a:blip>
            <a:stretch>
              <a:fillRect/>
            </a:stretch>
          </a:blipFill>
          <a:ln cap="sq">
            <a:noFill/>
            <a:prstDash val="solid"/>
            <a:miter/>
          </a:ln>
        </p:spPr>
      </p:sp>
      <p:sp>
        <p:nvSpPr>
          <p:cNvPr id="6" name="Freeform 6"/>
          <p:cNvSpPr/>
          <p:nvPr/>
        </p:nvSpPr>
        <p:spPr>
          <a:xfrm>
            <a:off x="-481913" y="-634281"/>
            <a:ext cx="1988367" cy="1988367"/>
          </a:xfrm>
          <a:custGeom>
            <a:avLst/>
            <a:gdLst/>
            <a:ahLst/>
            <a:cxnLst/>
            <a:rect l="l" t="t" r="r" b="b"/>
            <a:pathLst>
              <a:path w="1988367" h="1988367">
                <a:moveTo>
                  <a:pt x="0" y="0"/>
                </a:moveTo>
                <a:lnTo>
                  <a:pt x="1988367" y="0"/>
                </a:lnTo>
                <a:lnTo>
                  <a:pt x="1988367" y="1988367"/>
                </a:lnTo>
                <a:lnTo>
                  <a:pt x="0" y="198836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a:ln cap="sq">
            <a:noFill/>
            <a:prstDash val="solid"/>
            <a:miter/>
          </a:ln>
        </p:spPr>
      </p:sp>
      <p:sp>
        <p:nvSpPr>
          <p:cNvPr id="18" name="Freeform 18"/>
          <p:cNvSpPr/>
          <p:nvPr/>
        </p:nvSpPr>
        <p:spPr>
          <a:xfrm flipH="1">
            <a:off x="13367898" y="7176082"/>
            <a:ext cx="7415792" cy="5357910"/>
          </a:xfrm>
          <a:custGeom>
            <a:avLst/>
            <a:gdLst/>
            <a:ahLst/>
            <a:cxnLst/>
            <a:rect l="l" t="t" r="r" b="b"/>
            <a:pathLst>
              <a:path w="7415792" h="5357910">
                <a:moveTo>
                  <a:pt x="7415792" y="0"/>
                </a:moveTo>
                <a:lnTo>
                  <a:pt x="0" y="0"/>
                </a:lnTo>
                <a:lnTo>
                  <a:pt x="0" y="5357911"/>
                </a:lnTo>
                <a:lnTo>
                  <a:pt x="7415792" y="5357911"/>
                </a:lnTo>
                <a:lnTo>
                  <a:pt x="7415792" y="0"/>
                </a:lnTo>
                <a:close/>
              </a:path>
            </a:pathLst>
          </a:custGeom>
          <a:blipFill>
            <a:blip r:embed="rId8">
              <a:extLst>
                <a:ext uri="{96DAC541-7B7A-43D3-8B79-37D633B846F1}">
                  <asvg:svgBlip xmlns:asvg="http://schemas.microsoft.com/office/drawing/2016/SVG/main" xmlns="" r:embed="rId9"/>
                </a:ext>
              </a:extLst>
            </a:blip>
            <a:stretch>
              <a:fillRect/>
            </a:stretch>
          </a:blipFill>
          <a:ln cap="sq">
            <a:noFill/>
            <a:prstDash val="solid"/>
            <a:miter/>
          </a:ln>
        </p:spPr>
      </p:sp>
      <p:sp>
        <p:nvSpPr>
          <p:cNvPr id="19" name="Freeform 19"/>
          <p:cNvSpPr/>
          <p:nvPr/>
        </p:nvSpPr>
        <p:spPr>
          <a:xfrm rot="1274199">
            <a:off x="16204847" y="1099271"/>
            <a:ext cx="1741893" cy="1751720"/>
          </a:xfrm>
          <a:custGeom>
            <a:avLst/>
            <a:gdLst/>
            <a:ahLst/>
            <a:cxnLst/>
            <a:rect l="l" t="t" r="r" b="b"/>
            <a:pathLst>
              <a:path w="1741893" h="1751720">
                <a:moveTo>
                  <a:pt x="0" y="0"/>
                </a:moveTo>
                <a:lnTo>
                  <a:pt x="1741894" y="0"/>
                </a:lnTo>
                <a:lnTo>
                  <a:pt x="1741894" y="1751720"/>
                </a:lnTo>
                <a:lnTo>
                  <a:pt x="0" y="175172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a:ln cap="sq">
            <a:noFill/>
            <a:prstDash val="solid"/>
            <a:miter/>
          </a:ln>
        </p:spPr>
      </p:sp>
      <p:sp>
        <p:nvSpPr>
          <p:cNvPr id="20" name="Freeform 20"/>
          <p:cNvSpPr/>
          <p:nvPr/>
        </p:nvSpPr>
        <p:spPr>
          <a:xfrm rot="460240" flipH="1">
            <a:off x="15239179" y="8039023"/>
            <a:ext cx="1626126" cy="772318"/>
          </a:xfrm>
          <a:custGeom>
            <a:avLst/>
            <a:gdLst/>
            <a:ahLst/>
            <a:cxnLst/>
            <a:rect l="l" t="t" r="r" b="b"/>
            <a:pathLst>
              <a:path w="1626126" h="772318">
                <a:moveTo>
                  <a:pt x="1626126" y="0"/>
                </a:moveTo>
                <a:lnTo>
                  <a:pt x="0" y="0"/>
                </a:lnTo>
                <a:lnTo>
                  <a:pt x="0" y="772318"/>
                </a:lnTo>
                <a:lnTo>
                  <a:pt x="1626126" y="772318"/>
                </a:lnTo>
                <a:lnTo>
                  <a:pt x="1626126" y="0"/>
                </a:lnTo>
                <a:close/>
              </a:path>
            </a:pathLst>
          </a:custGeom>
          <a:blipFill>
            <a:blip r:embed="rId12">
              <a:extLst>
                <a:ext uri="{96DAC541-7B7A-43D3-8B79-37D633B846F1}">
                  <asvg:svgBlip xmlns:asvg="http://schemas.microsoft.com/office/drawing/2016/SVG/main" xmlns="" r:embed="rId13"/>
                </a:ext>
              </a:extLst>
            </a:blip>
            <a:stretch>
              <a:fillRect/>
            </a:stretch>
          </a:blipFill>
          <a:ln cap="sq">
            <a:noFill/>
            <a:prstDash val="solid"/>
            <a:miter/>
          </a:ln>
        </p:spPr>
      </p:sp>
      <p:pic>
        <p:nvPicPr>
          <p:cNvPr id="21" name="Picture 20" descr="A picture containing doll, toy&#10;&#10;Description automatically generated">
            <a:extLst>
              <a:ext uri="{FF2B5EF4-FFF2-40B4-BE49-F238E27FC236}">
                <a16:creationId xmlns:a16="http://schemas.microsoft.com/office/drawing/2014/main" xmlns="" id="{E31BECF4-7E37-19F0-933C-4AAE7FF45E59}"/>
              </a:ext>
            </a:extLst>
          </p:cNvPr>
          <p:cNvPicPr>
            <a:picLocks noChangeAspect="1"/>
          </p:cNvPicPr>
          <p:nvPr/>
        </p:nvPicPr>
        <p:blipFill>
          <a:blip r:embed="rId14" cstate="print">
            <a:extLst>
              <a:ext uri="{BEBA8EAE-BF5A-486C-A8C5-ECC9F3942E4B}">
                <a14:imgProps xmlns:a14="http://schemas.microsoft.com/office/drawing/2010/main">
                  <a14:imgLayer r:embed="rId15">
                    <a14:imgEffect>
                      <a14:backgroundRemoval t="4241" b="97577" l="4682" r="95356">
                        <a14:foregroundMark x1="28202" y1="26050" x2="28202" y2="49152"/>
                        <a14:foregroundMark x1="19925" y1="96688" x2="20337" y2="79362"/>
                        <a14:foregroundMark x1="39738" y1="95355" x2="29026" y2="82027"/>
                        <a14:foregroundMark x1="29026" y1="82027" x2="29026" y2="82027"/>
                        <a14:foregroundMark x1="4682" y1="68255" x2="10037" y2="59814"/>
                        <a14:foregroundMark x1="10037" y1="57593" x2="17453" y2="46486"/>
                        <a14:foregroundMark x1="17453" y1="46486" x2="17453" y2="46486"/>
                        <a14:foregroundMark x1="15805" y1="18942" x2="35618" y2="14499"/>
                        <a14:foregroundMark x1="35618" y1="14499" x2="35618" y2="14499"/>
                        <a14:foregroundMark x1="76404" y1="10057" x2="75581" y2="35380"/>
                        <a14:foregroundMark x1="75581" y1="35380" x2="75581" y2="35380"/>
                        <a14:foregroundMark x1="23221" y1="10501" x2="46105" y2="13166"/>
                        <a14:foregroundMark x1="46105" y1="13166" x2="47566" y2="14499"/>
                        <a14:foregroundMark x1="12921" y1="16276" x2="10449" y2="33158"/>
                        <a14:foregroundMark x1="10449" y1="33158" x2="12921" y2="34491"/>
                        <a14:foregroundMark x1="22809" y1="4241" x2="27341" y2="4241"/>
                        <a14:foregroundMark x1="71461" y1="10057" x2="89513" y2="17811"/>
                        <a14:foregroundMark x1="89513" y1="17811" x2="90000" y2="18942"/>
                        <a14:foregroundMark x1="60749" y1="18942" x2="64457" y2="26939"/>
                        <a14:foregroundMark x1="66929" y1="52262" x2="65693" y2="90913"/>
                        <a14:foregroundMark x1="75169" y1="96688" x2="83408" y2="86470"/>
                        <a14:foregroundMark x1="61161" y1="91801" x2="66929" y2="90024"/>
                        <a14:foregroundMark x1="72697" y1="46042" x2="74345" y2="75363"/>
                        <a14:foregroundMark x1="68989" y1="50040" x2="68577" y2="66478"/>
                        <a14:foregroundMark x1="69813" y1="50040" x2="66180" y2="56704"/>
                        <a14:foregroundMark x1="66180" y1="56704" x2="64457" y2="66922"/>
                        <a14:foregroundMark x1="73933" y1="21163" x2="69813" y2="31381"/>
                        <a14:foregroundMark x1="69813" y1="31381" x2="69813" y2="31381"/>
                        <a14:foregroundMark x1="63633" y1="9168" x2="86292" y2="8724"/>
                        <a14:foregroundMark x1="86292" y1="8724" x2="86292" y2="8724"/>
                        <a14:foregroundMark x1="87940" y1="8724" x2="95393" y2="21163"/>
                        <a14:foregroundMark x1="75993" y1="43376" x2="75993" y2="56260"/>
                        <a14:foregroundMark x1="75993" y1="56260" x2="75993" y2="56260"/>
                        <a14:foregroundMark x1="64045" y1="55372" x2="64045" y2="59370"/>
                        <a14:foregroundMark x1="80524" y1="95800" x2="85880" y2="89580"/>
                        <a14:foregroundMark x1="56629" y1="92246" x2="66105" y2="89136"/>
                        <a14:foregroundMark x1="73109" y1="96688" x2="80524" y2="92246"/>
                        <a14:foregroundMark x1="28614" y1="26050" x2="32322" y2="45153"/>
                        <a14:foregroundMark x1="13745" y1="93134" x2="13745" y2="93134"/>
                        <a14:foregroundMark x1="14157" y1="93134" x2="17865" y2="97577"/>
                        <a14:foregroundMark x1="21985" y1="97577" x2="27753" y2="96688"/>
                        <a14:foregroundMark x1="67753" y1="13611" x2="71049" y2="28271"/>
                      </a14:backgroundRemoval>
                    </a14:imgEffect>
                  </a14:imgLayer>
                </a14:imgProps>
              </a:ext>
              <a:ext uri="{28A0092B-C50C-407E-A947-70E740481C1C}">
                <a14:useLocalDpi xmlns:a14="http://schemas.microsoft.com/office/drawing/2010/main" val="0"/>
              </a:ext>
            </a:extLst>
          </a:blip>
          <a:stretch>
            <a:fillRect/>
          </a:stretch>
        </p:blipFill>
        <p:spPr>
          <a:xfrm>
            <a:off x="6400800" y="3771900"/>
            <a:ext cx="7147481" cy="6629400"/>
          </a:xfrm>
          <a:prstGeom prst="rect">
            <a:avLst/>
          </a:prstGeom>
        </p:spPr>
      </p:pic>
      <p:sp>
        <p:nvSpPr>
          <p:cNvPr id="22" name="Thought Bubble: Cloud 21">
            <a:extLst>
              <a:ext uri="{FF2B5EF4-FFF2-40B4-BE49-F238E27FC236}">
                <a16:creationId xmlns:a16="http://schemas.microsoft.com/office/drawing/2014/main" xmlns="" id="{8BE63820-50BD-B59B-8CA7-46BBF8276391}"/>
              </a:ext>
            </a:extLst>
          </p:cNvPr>
          <p:cNvSpPr/>
          <p:nvPr/>
        </p:nvSpPr>
        <p:spPr>
          <a:xfrm>
            <a:off x="914400" y="952500"/>
            <a:ext cx="6553200" cy="2819400"/>
          </a:xfrm>
          <a:prstGeom prst="cloudCallout">
            <a:avLst>
              <a:gd name="adj1" fmla="val 48596"/>
              <a:gd name="adj2" fmla="val 60338"/>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Calibri"/>
                <a:ea typeface="+mn-ea"/>
                <a:cs typeface="+mn-cs"/>
              </a:rPr>
              <a:t>Nếu</a:t>
            </a:r>
            <a:r>
              <a:rPr kumimoji="0" lang="en-US" sz="4400" b="1" i="0" u="none" strike="noStrike" kern="1200" cap="none" spc="0" normalizeH="0" noProof="0" dirty="0">
                <a:ln>
                  <a:noFill/>
                </a:ln>
                <a:solidFill>
                  <a:prstClr val="black"/>
                </a:solidFill>
                <a:effectLst/>
                <a:uLnTx/>
                <a:uFillTx/>
                <a:latin typeface="Calibri"/>
                <a:ea typeface="+mn-ea"/>
                <a:cs typeface="+mn-cs"/>
              </a:rPr>
              <a:t> </a:t>
            </a:r>
            <a:r>
              <a:rPr kumimoji="0" lang="en-US" sz="4400" b="1" i="0" u="none" strike="noStrike" kern="1200" cap="none" spc="0" normalizeH="0" noProof="0" dirty="0" err="1">
                <a:ln>
                  <a:noFill/>
                </a:ln>
                <a:solidFill>
                  <a:prstClr val="black"/>
                </a:solidFill>
                <a:effectLst/>
                <a:uLnTx/>
                <a:uFillTx/>
                <a:latin typeface="Calibri"/>
                <a:ea typeface="+mn-ea"/>
                <a:cs typeface="+mn-cs"/>
              </a:rPr>
              <a:t>tôi</a:t>
            </a:r>
            <a:r>
              <a:rPr kumimoji="0" lang="en-US" sz="4400" b="1" i="0" u="none" strike="noStrike" kern="1200" cap="none" spc="0" normalizeH="0" noProof="0" dirty="0">
                <a:ln>
                  <a:noFill/>
                </a:ln>
                <a:solidFill>
                  <a:prstClr val="black"/>
                </a:solidFill>
                <a:effectLst/>
                <a:uLnTx/>
                <a:uFillTx/>
                <a:latin typeface="Calibri"/>
                <a:ea typeface="+mn-ea"/>
                <a:cs typeface="+mn-cs"/>
              </a:rPr>
              <a:t> </a:t>
            </a:r>
            <a:r>
              <a:rPr kumimoji="0" lang="en-US" sz="4400" b="1" i="0" u="none" strike="noStrike" kern="1200" cap="none" spc="0" normalizeH="0" noProof="0" dirty="0" err="1">
                <a:ln>
                  <a:noFill/>
                </a:ln>
                <a:solidFill>
                  <a:prstClr val="black"/>
                </a:solidFill>
                <a:effectLst/>
                <a:uLnTx/>
                <a:uFillTx/>
                <a:latin typeface="Calibri"/>
                <a:ea typeface="+mn-ea"/>
                <a:cs typeface="+mn-cs"/>
              </a:rPr>
              <a:t>lệ</a:t>
            </a:r>
            <a:r>
              <a:rPr kumimoji="0" lang="en-US" sz="4400" b="1" i="0" u="none" strike="noStrike" kern="1200" cap="none" spc="0" normalizeH="0" noProof="0" dirty="0">
                <a:ln>
                  <a:noFill/>
                </a:ln>
                <a:solidFill>
                  <a:prstClr val="black"/>
                </a:solidFill>
                <a:effectLst/>
                <a:uLnTx/>
                <a:uFillTx/>
                <a:latin typeface="Calibri"/>
                <a:ea typeface="+mn-ea"/>
                <a:cs typeface="+mn-cs"/>
              </a:rPr>
              <a:t> </a:t>
            </a:r>
            <a:r>
              <a:rPr kumimoji="0" lang="en-US" sz="4400" b="1" i="0" u="none" strike="noStrike" kern="1200" cap="none" spc="0" normalizeH="0" noProof="0" dirty="0" err="1">
                <a:ln>
                  <a:noFill/>
                </a:ln>
                <a:solidFill>
                  <a:prstClr val="black"/>
                </a:solidFill>
                <a:effectLst/>
                <a:uLnTx/>
                <a:uFillTx/>
                <a:latin typeface="Calibri"/>
                <a:ea typeface="+mn-ea"/>
                <a:cs typeface="+mn-cs"/>
              </a:rPr>
              <a:t>thuộc</a:t>
            </a:r>
            <a:r>
              <a:rPr kumimoji="0" lang="en-US" sz="4400" b="1" i="0" u="none" strike="noStrike" kern="1200" cap="none" spc="0" normalizeH="0" noProof="0" dirty="0">
                <a:ln>
                  <a:noFill/>
                </a:ln>
                <a:solidFill>
                  <a:prstClr val="black"/>
                </a:solidFill>
                <a:effectLst/>
                <a:uLnTx/>
                <a:uFillTx/>
                <a:latin typeface="Calibri"/>
                <a:ea typeface="+mn-ea"/>
                <a:cs typeface="+mn-cs"/>
              </a:rPr>
              <a:t> </a:t>
            </a:r>
            <a:r>
              <a:rPr kumimoji="0" lang="en-US" sz="4400" b="1" i="0" u="none" strike="noStrike" kern="1200" cap="none" spc="0" normalizeH="0" noProof="0" dirty="0" err="1">
                <a:ln>
                  <a:noFill/>
                </a:ln>
                <a:solidFill>
                  <a:prstClr val="black"/>
                </a:solidFill>
                <a:effectLst/>
                <a:uLnTx/>
                <a:uFillTx/>
                <a:latin typeface="Calibri"/>
                <a:ea typeface="+mn-ea"/>
                <a:cs typeface="+mn-cs"/>
              </a:rPr>
              <a:t>vào</a:t>
            </a:r>
            <a:r>
              <a:rPr kumimoji="0" lang="en-US" sz="4400" b="1" i="0" u="none" strike="noStrike" kern="1200" cap="none" spc="0" normalizeH="0" noProof="0" dirty="0">
                <a:ln>
                  <a:noFill/>
                </a:ln>
                <a:solidFill>
                  <a:prstClr val="black"/>
                </a:solidFill>
                <a:effectLst/>
                <a:uLnTx/>
                <a:uFillTx/>
                <a:latin typeface="Calibri"/>
                <a:ea typeface="+mn-ea"/>
                <a:cs typeface="+mn-cs"/>
              </a:rPr>
              <a:t> </a:t>
            </a:r>
            <a:r>
              <a:rPr kumimoji="0" lang="en-US" sz="4400" b="1" i="0" u="none" strike="noStrike" kern="1200" cap="none" spc="0" normalizeH="0" noProof="0" dirty="0" err="1">
                <a:ln>
                  <a:noFill/>
                </a:ln>
                <a:solidFill>
                  <a:prstClr val="black"/>
                </a:solidFill>
                <a:effectLst/>
                <a:uLnTx/>
                <a:uFillTx/>
                <a:latin typeface="Calibri"/>
                <a:ea typeface="+mn-ea"/>
                <a:cs typeface="+mn-cs"/>
              </a:rPr>
              <a:t>sản</a:t>
            </a:r>
            <a:r>
              <a:rPr kumimoji="0" lang="en-US" sz="4400" b="1" i="0" u="none" strike="noStrike" kern="1200" cap="none" spc="0" normalizeH="0" noProof="0" dirty="0">
                <a:ln>
                  <a:noFill/>
                </a:ln>
                <a:solidFill>
                  <a:prstClr val="black"/>
                </a:solidFill>
                <a:effectLst/>
                <a:uLnTx/>
                <a:uFillTx/>
                <a:latin typeface="Calibri"/>
                <a:ea typeface="+mn-ea"/>
                <a:cs typeface="+mn-cs"/>
              </a:rPr>
              <a:t> </a:t>
            </a:r>
            <a:r>
              <a:rPr kumimoji="0" lang="en-US" sz="4400" b="1" i="0" u="none" strike="noStrike" kern="1200" cap="none" spc="0" normalizeH="0" noProof="0" dirty="0" err="1">
                <a:ln>
                  <a:noFill/>
                </a:ln>
                <a:solidFill>
                  <a:prstClr val="black"/>
                </a:solidFill>
                <a:effectLst/>
                <a:uLnTx/>
                <a:uFillTx/>
                <a:latin typeface="Calibri"/>
                <a:ea typeface="+mn-ea"/>
                <a:cs typeface="+mn-cs"/>
              </a:rPr>
              <a:t>phẩm</a:t>
            </a:r>
            <a:r>
              <a:rPr kumimoji="0" lang="en-US" sz="4400" b="1" i="0" u="none" strike="noStrike" kern="1200" cap="none" spc="0" normalizeH="0" noProof="0" dirty="0">
                <a:ln>
                  <a:noFill/>
                </a:ln>
                <a:solidFill>
                  <a:prstClr val="black"/>
                </a:solidFill>
                <a:effectLst/>
                <a:uLnTx/>
                <a:uFillTx/>
                <a:latin typeface="Calibri"/>
                <a:ea typeface="+mn-ea"/>
                <a:cs typeface="+mn-cs"/>
              </a:rPr>
              <a:t> </a:t>
            </a:r>
            <a:r>
              <a:rPr kumimoji="0" lang="en-US" sz="4400" b="1" i="0" u="none" strike="noStrike" kern="1200" cap="none" spc="0" normalizeH="0" noProof="0" dirty="0" err="1">
                <a:ln>
                  <a:noFill/>
                </a:ln>
                <a:solidFill>
                  <a:prstClr val="black"/>
                </a:solidFill>
                <a:effectLst/>
                <a:uLnTx/>
                <a:uFillTx/>
                <a:latin typeface="Calibri"/>
                <a:ea typeface="+mn-ea"/>
                <a:cs typeface="+mn-cs"/>
              </a:rPr>
              <a:t>công</a:t>
            </a:r>
            <a:r>
              <a:rPr kumimoji="0" lang="en-US" sz="4400" b="1" i="0" u="none" strike="noStrike" kern="1200" cap="none" spc="0" normalizeH="0" noProof="0" dirty="0">
                <a:ln>
                  <a:noFill/>
                </a:ln>
                <a:solidFill>
                  <a:prstClr val="black"/>
                </a:solidFill>
                <a:effectLst/>
                <a:uLnTx/>
                <a:uFillTx/>
                <a:latin typeface="Calibri"/>
                <a:ea typeface="+mn-ea"/>
                <a:cs typeface="+mn-cs"/>
              </a:rPr>
              <a:t> </a:t>
            </a:r>
            <a:r>
              <a:rPr kumimoji="0" lang="en-US" sz="4400" b="1" i="0" u="none" strike="noStrike" kern="1200" cap="none" spc="0" normalizeH="0" noProof="0" dirty="0" err="1">
                <a:ln>
                  <a:noFill/>
                </a:ln>
                <a:solidFill>
                  <a:prstClr val="black"/>
                </a:solidFill>
                <a:effectLst/>
                <a:uLnTx/>
                <a:uFillTx/>
                <a:latin typeface="Calibri"/>
                <a:ea typeface="+mn-ea"/>
                <a:cs typeface="+mn-cs"/>
              </a:rPr>
              <a:t>nghệ</a:t>
            </a:r>
            <a:r>
              <a:rPr kumimoji="0" lang="en-US" sz="4400" b="1" i="0" u="none" strike="noStrike" kern="1200" cap="none" spc="0" normalizeH="0" noProof="0" dirty="0">
                <a:ln>
                  <a:noFill/>
                </a:ln>
                <a:solidFill>
                  <a:prstClr val="black"/>
                </a:solidFill>
                <a:effectLst/>
                <a:uLnTx/>
                <a:uFillTx/>
                <a:latin typeface="Calibri"/>
                <a:ea typeface="+mn-ea"/>
                <a:cs typeface="+mn-cs"/>
              </a:rPr>
              <a:t>.</a:t>
            </a:r>
            <a:endParaRPr kumimoji="0" lang="en-US" sz="4400" b="1" i="0" u="none" strike="noStrike" kern="1200" cap="none" spc="0" normalizeH="0" baseline="0" noProof="0" dirty="0">
              <a:ln>
                <a:noFill/>
              </a:ln>
              <a:solidFill>
                <a:prstClr val="black"/>
              </a:solidFill>
              <a:effectLst/>
              <a:uLnTx/>
              <a:uFillTx/>
              <a:latin typeface="Calibri"/>
              <a:ea typeface="+mn-ea"/>
              <a:cs typeface="+mn-cs"/>
            </a:endParaRPr>
          </a:p>
        </p:txBody>
      </p:sp>
      <p:sp>
        <p:nvSpPr>
          <p:cNvPr id="23" name="Thought Bubble: Cloud 22">
            <a:extLst>
              <a:ext uri="{FF2B5EF4-FFF2-40B4-BE49-F238E27FC236}">
                <a16:creationId xmlns:a16="http://schemas.microsoft.com/office/drawing/2014/main" xmlns="" id="{BB56F61E-8E77-CF0D-9190-415566A35B94}"/>
              </a:ext>
            </a:extLst>
          </p:cNvPr>
          <p:cNvSpPr/>
          <p:nvPr/>
        </p:nvSpPr>
        <p:spPr>
          <a:xfrm>
            <a:off x="11201400" y="571500"/>
            <a:ext cx="6781800" cy="2819400"/>
          </a:xfrm>
          <a:prstGeom prst="cloudCallout">
            <a:avLst>
              <a:gd name="adj1" fmla="val -34575"/>
              <a:gd name="adj2" fmla="val 63581"/>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libri"/>
                <a:ea typeface="+mn-ea"/>
                <a:cs typeface="+mn-cs"/>
              </a:rPr>
              <a:t>Thì</a:t>
            </a:r>
            <a:r>
              <a:rPr kumimoji="0" lang="en-US" sz="4800" b="1" i="0" u="none" strike="noStrike" kern="1200" cap="none" spc="0" normalizeH="0" noProof="0" dirty="0">
                <a:ln>
                  <a:noFill/>
                </a:ln>
                <a:solidFill>
                  <a:srgbClr val="FF0000"/>
                </a:solidFill>
                <a:effectLst/>
                <a:uLnTx/>
                <a:uFillTx/>
                <a:latin typeface="Calibri"/>
                <a:ea typeface="+mn-ea"/>
                <a:cs typeface="+mn-cs"/>
              </a:rPr>
              <a:t> </a:t>
            </a:r>
            <a:r>
              <a:rPr kumimoji="0" lang="en-US" sz="4800" b="1" i="0" u="none" strike="noStrike" kern="1200" cap="none" spc="0" normalizeH="0" noProof="0" dirty="0" err="1">
                <a:ln>
                  <a:noFill/>
                </a:ln>
                <a:solidFill>
                  <a:srgbClr val="FF0000"/>
                </a:solidFill>
                <a:effectLst/>
                <a:uLnTx/>
                <a:uFillTx/>
                <a:latin typeface="Calibri"/>
                <a:ea typeface="+mn-ea"/>
                <a:cs typeface="+mn-cs"/>
              </a:rPr>
              <a:t>tôi</a:t>
            </a:r>
            <a:r>
              <a:rPr kumimoji="0" lang="en-US" sz="4800" b="1" i="0" u="none" strike="noStrike" kern="1200" cap="none" spc="0" normalizeH="0" noProof="0" dirty="0">
                <a:ln>
                  <a:noFill/>
                </a:ln>
                <a:solidFill>
                  <a:srgbClr val="FF0000"/>
                </a:solidFill>
                <a:effectLst/>
                <a:uLnTx/>
                <a:uFillTx/>
                <a:latin typeface="Calibri"/>
                <a:ea typeface="+mn-ea"/>
                <a:cs typeface="+mn-cs"/>
              </a:rPr>
              <a:t> </a:t>
            </a:r>
            <a:r>
              <a:rPr kumimoji="0" lang="en-US" sz="4800" b="1" i="0" u="none" strike="noStrike" kern="1200" cap="none" spc="0" normalizeH="0" noProof="0" dirty="0" err="1">
                <a:ln>
                  <a:noFill/>
                </a:ln>
                <a:solidFill>
                  <a:srgbClr val="FF0000"/>
                </a:solidFill>
                <a:effectLst/>
                <a:uLnTx/>
                <a:uFillTx/>
                <a:latin typeface="Calibri"/>
                <a:ea typeface="+mn-ea"/>
                <a:cs typeface="+mn-cs"/>
              </a:rPr>
              <a:t>sẽ</a:t>
            </a:r>
            <a:r>
              <a:rPr kumimoji="0" lang="en-US" sz="4800" b="1" i="0" u="none" strike="noStrike" kern="1200" cap="none" spc="0" normalizeH="0" noProof="0" dirty="0">
                <a:ln>
                  <a:noFill/>
                </a:ln>
                <a:solidFill>
                  <a:srgbClr val="FF0000"/>
                </a:solidFill>
                <a:effectLst/>
                <a:uLnTx/>
                <a:uFillTx/>
                <a:latin typeface="Calibri"/>
                <a:ea typeface="+mn-ea"/>
                <a:cs typeface="+mn-cs"/>
              </a:rPr>
              <a:t> </a:t>
            </a:r>
            <a:r>
              <a:rPr kumimoji="0" lang="en-US" sz="4800" b="1" i="0" u="none" strike="noStrike" kern="1200" cap="none" spc="0" normalizeH="0" noProof="0" dirty="0" err="1">
                <a:ln>
                  <a:noFill/>
                </a:ln>
                <a:solidFill>
                  <a:srgbClr val="FF0000"/>
                </a:solidFill>
                <a:effectLst/>
                <a:uLnTx/>
                <a:uFillTx/>
                <a:latin typeface="Calibri"/>
                <a:ea typeface="+mn-ea"/>
                <a:cs typeface="+mn-cs"/>
              </a:rPr>
              <a:t>ngày</a:t>
            </a:r>
            <a:r>
              <a:rPr kumimoji="0" lang="en-US" sz="4800" b="1" i="0" u="none" strike="noStrike" kern="1200" cap="none" spc="0" normalizeH="0" noProof="0" dirty="0">
                <a:ln>
                  <a:noFill/>
                </a:ln>
                <a:solidFill>
                  <a:srgbClr val="FF0000"/>
                </a:solidFill>
                <a:effectLst/>
                <a:uLnTx/>
                <a:uFillTx/>
                <a:latin typeface="Calibri"/>
                <a:ea typeface="+mn-ea"/>
                <a:cs typeface="+mn-cs"/>
              </a:rPr>
              <a:t> </a:t>
            </a:r>
            <a:r>
              <a:rPr kumimoji="0" lang="en-US" sz="4800" b="1" i="0" u="none" strike="noStrike" kern="1200" cap="none" spc="0" normalizeH="0" noProof="0" dirty="0" err="1">
                <a:ln>
                  <a:noFill/>
                </a:ln>
                <a:solidFill>
                  <a:srgbClr val="FF0000"/>
                </a:solidFill>
                <a:effectLst/>
                <a:uLnTx/>
                <a:uFillTx/>
                <a:latin typeface="Calibri"/>
                <a:ea typeface="+mn-ea"/>
                <a:cs typeface="+mn-cs"/>
              </a:rPr>
              <a:t>càng</a:t>
            </a:r>
            <a:r>
              <a:rPr kumimoji="0" lang="en-US" sz="4800" b="1" i="0" u="none" strike="noStrike" kern="1200" cap="none" spc="0" normalizeH="0" noProof="0" dirty="0">
                <a:ln>
                  <a:noFill/>
                </a:ln>
                <a:solidFill>
                  <a:srgbClr val="FF0000"/>
                </a:solidFill>
                <a:effectLst/>
                <a:uLnTx/>
                <a:uFillTx/>
                <a:latin typeface="Calibri"/>
                <a:ea typeface="+mn-ea"/>
                <a:cs typeface="+mn-cs"/>
              </a:rPr>
              <a:t> </a:t>
            </a:r>
            <a:r>
              <a:rPr kumimoji="0" lang="en-US" sz="4800" b="1" i="0" u="none" strike="noStrike" kern="1200" cap="none" spc="0" normalizeH="0" noProof="0" dirty="0" err="1">
                <a:ln>
                  <a:noFill/>
                </a:ln>
                <a:solidFill>
                  <a:srgbClr val="FF0000"/>
                </a:solidFill>
                <a:effectLst/>
                <a:uLnTx/>
                <a:uFillTx/>
                <a:latin typeface="Calibri"/>
                <a:ea typeface="+mn-ea"/>
                <a:cs typeface="+mn-cs"/>
              </a:rPr>
              <a:t>lười</a:t>
            </a:r>
            <a:r>
              <a:rPr kumimoji="0" lang="en-US" sz="4800" b="1" i="0" u="none" strike="noStrike" kern="1200" cap="none" spc="0" normalizeH="0" noProof="0" dirty="0">
                <a:ln>
                  <a:noFill/>
                </a:ln>
                <a:solidFill>
                  <a:srgbClr val="FF0000"/>
                </a:solidFill>
                <a:effectLst/>
                <a:uLnTx/>
                <a:uFillTx/>
                <a:latin typeface="Calibri"/>
                <a:ea typeface="+mn-ea"/>
                <a:cs typeface="+mn-cs"/>
              </a:rPr>
              <a:t> </a:t>
            </a:r>
            <a:r>
              <a:rPr kumimoji="0" lang="en-US" sz="4800" b="1" i="0" u="none" strike="noStrike" kern="1200" cap="none" spc="0" normalizeH="0" noProof="0" dirty="0" err="1">
                <a:ln>
                  <a:noFill/>
                </a:ln>
                <a:solidFill>
                  <a:srgbClr val="FF0000"/>
                </a:solidFill>
                <a:effectLst/>
                <a:uLnTx/>
                <a:uFillTx/>
                <a:latin typeface="Calibri"/>
                <a:ea typeface="+mn-ea"/>
                <a:cs typeface="+mn-cs"/>
              </a:rPr>
              <a:t>suy</a:t>
            </a:r>
            <a:r>
              <a:rPr kumimoji="0" lang="en-US" sz="4800" b="1" i="0" u="none" strike="noStrike" kern="1200" cap="none" spc="0" normalizeH="0" noProof="0" dirty="0">
                <a:ln>
                  <a:noFill/>
                </a:ln>
                <a:solidFill>
                  <a:srgbClr val="FF0000"/>
                </a:solidFill>
                <a:effectLst/>
                <a:uLnTx/>
                <a:uFillTx/>
                <a:latin typeface="Calibri"/>
                <a:ea typeface="+mn-ea"/>
                <a:cs typeface="+mn-cs"/>
              </a:rPr>
              <a:t> </a:t>
            </a:r>
            <a:r>
              <a:rPr kumimoji="0" lang="en-US" sz="4800" b="1" i="0" u="none" strike="noStrike" kern="1200" cap="none" spc="0" normalizeH="0" noProof="0" dirty="0" err="1">
                <a:ln>
                  <a:noFill/>
                </a:ln>
                <a:solidFill>
                  <a:srgbClr val="FF0000"/>
                </a:solidFill>
                <a:effectLst/>
                <a:uLnTx/>
                <a:uFillTx/>
                <a:latin typeface="Calibri"/>
                <a:ea typeface="+mn-ea"/>
                <a:cs typeface="+mn-cs"/>
              </a:rPr>
              <a:t>nghĩ</a:t>
            </a:r>
            <a:r>
              <a:rPr kumimoji="0" lang="en-US" sz="4800" b="1" i="0" u="none" strike="noStrike" kern="1200" cap="none" spc="0" normalizeH="0" noProof="0" dirty="0">
                <a:ln>
                  <a:noFill/>
                </a:ln>
                <a:solidFill>
                  <a:srgbClr val="FF0000"/>
                </a:solidFill>
                <a:effectLst/>
                <a:uLnTx/>
                <a:uFillTx/>
                <a:latin typeface="Calibri"/>
                <a:ea typeface="+mn-ea"/>
                <a:cs typeface="+mn-cs"/>
              </a:rPr>
              <a:t>.</a:t>
            </a:r>
            <a:endParaRPr kumimoji="0" lang="en-US" sz="4800" b="1" i="0" u="none" strike="noStrike" kern="1200" cap="none" spc="0" normalizeH="0" baseline="0" noProof="0" dirty="0">
              <a:ln>
                <a:noFill/>
              </a:ln>
              <a:solidFill>
                <a:srgbClr val="FF0000"/>
              </a:solidFill>
              <a:effectLst/>
              <a:uLnTx/>
              <a:uFillTx/>
              <a:latin typeface="Calibri"/>
              <a:ea typeface="+mn-ea"/>
              <a:cs typeface="+mn-cs"/>
            </a:endParaRPr>
          </a:p>
        </p:txBody>
      </p:sp>
      <p:sp>
        <p:nvSpPr>
          <p:cNvPr id="11" name="Oval 10"/>
          <p:cNvSpPr/>
          <p:nvPr/>
        </p:nvSpPr>
        <p:spPr>
          <a:xfrm>
            <a:off x="-3024790" y="-24713"/>
            <a:ext cx="2745357" cy="3110813"/>
          </a:xfrm>
          <a:prstGeom prst="ellipse">
            <a:avLst/>
          </a:prstGeom>
          <a:solidFill>
            <a:schemeClr val="bg1"/>
          </a:solidFill>
          <a:ln w="76200" cap="flat">
            <a:solidFill>
              <a:schemeClr val="bg1"/>
            </a:solid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400" dirty="0" smtClean="0">
              <a:solidFill>
                <a:schemeClr val="bg1"/>
              </a:solidFill>
              <a:latin typeface="+mj-lt"/>
            </a:endParaRPr>
          </a:p>
        </p:txBody>
      </p:sp>
    </p:spTree>
    <p:extLst>
      <p:ext uri="{BB962C8B-B14F-4D97-AF65-F5344CB8AC3E}">
        <p14:creationId xmlns:p14="http://schemas.microsoft.com/office/powerpoint/2010/main" val="3554177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2" name="Freeform 2"/>
          <p:cNvSpPr/>
          <p:nvPr/>
        </p:nvSpPr>
        <p:spPr>
          <a:xfrm>
            <a:off x="-1927971" y="7006011"/>
            <a:ext cx="7415792" cy="5357910"/>
          </a:xfrm>
          <a:custGeom>
            <a:avLst/>
            <a:gdLst/>
            <a:ahLst/>
            <a:cxnLst/>
            <a:rect l="l" t="t" r="r" b="b"/>
            <a:pathLst>
              <a:path w="7415792" h="5357910">
                <a:moveTo>
                  <a:pt x="0" y="0"/>
                </a:moveTo>
                <a:lnTo>
                  <a:pt x="7415792" y="0"/>
                </a:lnTo>
                <a:lnTo>
                  <a:pt x="7415792" y="5357910"/>
                </a:lnTo>
                <a:lnTo>
                  <a:pt x="0" y="535791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a:ln cap="sq">
            <a:noFill/>
            <a:prstDash val="solid"/>
            <a:miter/>
          </a:ln>
        </p:spPr>
      </p:sp>
      <p:sp>
        <p:nvSpPr>
          <p:cNvPr id="3" name="Freeform 3"/>
          <p:cNvSpPr/>
          <p:nvPr/>
        </p:nvSpPr>
        <p:spPr>
          <a:xfrm>
            <a:off x="1369106" y="2792917"/>
            <a:ext cx="4891402" cy="5823097"/>
          </a:xfrm>
          <a:custGeom>
            <a:avLst/>
            <a:gdLst/>
            <a:ahLst/>
            <a:cxnLst/>
            <a:rect l="l" t="t" r="r" b="b"/>
            <a:pathLst>
              <a:path w="4891402" h="5823097">
                <a:moveTo>
                  <a:pt x="0" y="0"/>
                </a:moveTo>
                <a:lnTo>
                  <a:pt x="4891402" y="0"/>
                </a:lnTo>
                <a:lnTo>
                  <a:pt x="4891402" y="5823097"/>
                </a:lnTo>
                <a:lnTo>
                  <a:pt x="0" y="582309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a:ln cap="sq">
            <a:noFill/>
            <a:prstDash val="solid"/>
            <a:miter/>
          </a:ln>
        </p:spPr>
      </p:sp>
      <p:sp>
        <p:nvSpPr>
          <p:cNvPr id="4" name="Freeform 4"/>
          <p:cNvSpPr/>
          <p:nvPr/>
        </p:nvSpPr>
        <p:spPr>
          <a:xfrm flipH="1" flipV="1">
            <a:off x="2018449" y="-1140868"/>
            <a:ext cx="16269551" cy="3503441"/>
          </a:xfrm>
          <a:custGeom>
            <a:avLst/>
            <a:gdLst/>
            <a:ahLst/>
            <a:cxnLst/>
            <a:rect l="l" t="t" r="r" b="b"/>
            <a:pathLst>
              <a:path w="16269551" h="3503441">
                <a:moveTo>
                  <a:pt x="16269551" y="3503441"/>
                </a:moveTo>
                <a:lnTo>
                  <a:pt x="0" y="3503441"/>
                </a:lnTo>
                <a:lnTo>
                  <a:pt x="0" y="0"/>
                </a:lnTo>
                <a:lnTo>
                  <a:pt x="16269551" y="0"/>
                </a:lnTo>
                <a:lnTo>
                  <a:pt x="16269551" y="3503441"/>
                </a:lnTo>
                <a:close/>
              </a:path>
            </a:pathLst>
          </a:custGeom>
          <a:blipFill>
            <a:blip r:embed="rId6">
              <a:extLst>
                <a:ext uri="{96DAC541-7B7A-43D3-8B79-37D633B846F1}">
                  <asvg:svgBlip xmlns:asvg="http://schemas.microsoft.com/office/drawing/2016/SVG/main" xmlns="" r:embed="rId7"/>
                </a:ext>
              </a:extLst>
            </a:blip>
            <a:stretch>
              <a:fillRect/>
            </a:stretch>
          </a:blipFill>
          <a:ln cap="sq">
            <a:noFill/>
            <a:prstDash val="solid"/>
            <a:miter/>
          </a:ln>
        </p:spPr>
      </p:sp>
      <p:sp>
        <p:nvSpPr>
          <p:cNvPr id="7" name="Freeform 7"/>
          <p:cNvSpPr/>
          <p:nvPr/>
        </p:nvSpPr>
        <p:spPr>
          <a:xfrm rot="678209" flipH="1">
            <a:off x="16611715" y="9235841"/>
            <a:ext cx="1891278" cy="898250"/>
          </a:xfrm>
          <a:custGeom>
            <a:avLst/>
            <a:gdLst/>
            <a:ahLst/>
            <a:cxnLst/>
            <a:rect l="l" t="t" r="r" b="b"/>
            <a:pathLst>
              <a:path w="1891278" h="898250">
                <a:moveTo>
                  <a:pt x="1891278" y="0"/>
                </a:moveTo>
                <a:lnTo>
                  <a:pt x="0" y="0"/>
                </a:lnTo>
                <a:lnTo>
                  <a:pt x="0" y="898250"/>
                </a:lnTo>
                <a:lnTo>
                  <a:pt x="1891278" y="898250"/>
                </a:lnTo>
                <a:lnTo>
                  <a:pt x="1891278" y="0"/>
                </a:lnTo>
                <a:close/>
              </a:path>
            </a:pathLst>
          </a:custGeom>
          <a:blipFill>
            <a:blip r:embed="rId8">
              <a:extLst>
                <a:ext uri="{96DAC541-7B7A-43D3-8B79-37D633B846F1}">
                  <asvg:svgBlip xmlns:asvg="http://schemas.microsoft.com/office/drawing/2016/SVG/main" xmlns="" r:embed="rId9"/>
                </a:ext>
              </a:extLst>
            </a:blip>
            <a:stretch>
              <a:fillRect/>
            </a:stretch>
          </a:blipFill>
          <a:ln cap="sq">
            <a:noFill/>
            <a:prstDash val="solid"/>
            <a:miter/>
          </a:ln>
        </p:spPr>
      </p:sp>
      <p:sp>
        <p:nvSpPr>
          <p:cNvPr id="8" name="Freeform 8"/>
          <p:cNvSpPr/>
          <p:nvPr/>
        </p:nvSpPr>
        <p:spPr>
          <a:xfrm rot="-971519">
            <a:off x="14590442" y="833070"/>
            <a:ext cx="1741893" cy="1751720"/>
          </a:xfrm>
          <a:custGeom>
            <a:avLst/>
            <a:gdLst/>
            <a:ahLst/>
            <a:cxnLst/>
            <a:rect l="l" t="t" r="r" b="b"/>
            <a:pathLst>
              <a:path w="1741893" h="1751720">
                <a:moveTo>
                  <a:pt x="0" y="0"/>
                </a:moveTo>
                <a:lnTo>
                  <a:pt x="1741893" y="0"/>
                </a:lnTo>
                <a:lnTo>
                  <a:pt x="1741893" y="1751721"/>
                </a:lnTo>
                <a:lnTo>
                  <a:pt x="0" y="1751721"/>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a:ln cap="sq">
            <a:noFill/>
            <a:prstDash val="solid"/>
            <a:miter/>
          </a:ln>
        </p:spPr>
      </p:sp>
      <p:sp>
        <p:nvSpPr>
          <p:cNvPr id="9" name="Freeform 9"/>
          <p:cNvSpPr/>
          <p:nvPr/>
        </p:nvSpPr>
        <p:spPr>
          <a:xfrm>
            <a:off x="-369656" y="-2590231"/>
            <a:ext cx="4299162" cy="4299162"/>
          </a:xfrm>
          <a:custGeom>
            <a:avLst/>
            <a:gdLst/>
            <a:ahLst/>
            <a:cxnLst/>
            <a:rect l="l" t="t" r="r" b="b"/>
            <a:pathLst>
              <a:path w="4299162" h="4299162">
                <a:moveTo>
                  <a:pt x="0" y="0"/>
                </a:moveTo>
                <a:lnTo>
                  <a:pt x="4299162" y="0"/>
                </a:lnTo>
                <a:lnTo>
                  <a:pt x="4299162" y="4299162"/>
                </a:lnTo>
                <a:lnTo>
                  <a:pt x="0" y="4299162"/>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a:ln cap="sq">
            <a:noFill/>
            <a:prstDash val="solid"/>
            <a:miter/>
          </a:ln>
        </p:spPr>
      </p:sp>
      <p:pic>
        <p:nvPicPr>
          <p:cNvPr id="6" name="Picture 5" descr="A green and red text on a black background&#10;&#10;Description automatically generated">
            <a:extLst>
              <a:ext uri="{FF2B5EF4-FFF2-40B4-BE49-F238E27FC236}">
                <a16:creationId xmlns:a16="http://schemas.microsoft.com/office/drawing/2014/main" xmlns="" id="{26BC9D76-3E5E-9380-CA10-441F001543CF}"/>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620000" y="2857500"/>
            <a:ext cx="10128004" cy="8153902"/>
          </a:xfrm>
          <a:prstGeom prst="rect">
            <a:avLst/>
          </a:prstGeom>
        </p:spPr>
      </p:pic>
      <p:sp>
        <p:nvSpPr>
          <p:cNvPr id="10" name="Oval 9"/>
          <p:cNvSpPr/>
          <p:nvPr/>
        </p:nvSpPr>
        <p:spPr>
          <a:xfrm>
            <a:off x="-3024790" y="-24713"/>
            <a:ext cx="2745357" cy="3110813"/>
          </a:xfrm>
          <a:prstGeom prst="ellipse">
            <a:avLst/>
          </a:prstGeom>
          <a:solidFill>
            <a:schemeClr val="bg1"/>
          </a:solidFill>
          <a:ln w="76200" cap="flat">
            <a:solidFill>
              <a:schemeClr val="bg1"/>
            </a:solid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400" dirty="0" smtClean="0">
              <a:solidFill>
                <a:schemeClr val="bg1"/>
              </a:solidFill>
              <a:latin typeface="+mj-lt"/>
            </a:endParaRPr>
          </a:p>
        </p:txBody>
      </p:sp>
    </p:spTree>
    <p:extLst>
      <p:ext uri="{BB962C8B-B14F-4D97-AF65-F5344CB8AC3E}">
        <p14:creationId xmlns:p14="http://schemas.microsoft.com/office/powerpoint/2010/main" val="1919327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11" name="Freeform 11"/>
          <p:cNvSpPr/>
          <p:nvPr/>
        </p:nvSpPr>
        <p:spPr>
          <a:xfrm>
            <a:off x="0" y="7781348"/>
            <a:ext cx="16269551" cy="3503441"/>
          </a:xfrm>
          <a:custGeom>
            <a:avLst/>
            <a:gdLst/>
            <a:ahLst/>
            <a:cxnLst/>
            <a:rect l="l" t="t" r="r" b="b"/>
            <a:pathLst>
              <a:path w="16269551" h="3503441">
                <a:moveTo>
                  <a:pt x="0" y="0"/>
                </a:moveTo>
                <a:lnTo>
                  <a:pt x="16269551" y="0"/>
                </a:lnTo>
                <a:lnTo>
                  <a:pt x="16269551" y="3503441"/>
                </a:lnTo>
                <a:lnTo>
                  <a:pt x="0" y="350344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a:ln cap="sq">
            <a:noFill/>
            <a:prstDash val="solid"/>
            <a:miter/>
          </a:ln>
        </p:spPr>
      </p:sp>
      <p:sp>
        <p:nvSpPr>
          <p:cNvPr id="12" name="Freeform 12"/>
          <p:cNvSpPr/>
          <p:nvPr/>
        </p:nvSpPr>
        <p:spPr>
          <a:xfrm flipH="1" flipV="1">
            <a:off x="12980232" y="-2230759"/>
            <a:ext cx="7415792" cy="5357910"/>
          </a:xfrm>
          <a:custGeom>
            <a:avLst/>
            <a:gdLst/>
            <a:ahLst/>
            <a:cxnLst/>
            <a:rect l="l" t="t" r="r" b="b"/>
            <a:pathLst>
              <a:path w="7415792" h="5357910">
                <a:moveTo>
                  <a:pt x="7415792" y="5357910"/>
                </a:moveTo>
                <a:lnTo>
                  <a:pt x="0" y="5357910"/>
                </a:lnTo>
                <a:lnTo>
                  <a:pt x="0" y="0"/>
                </a:lnTo>
                <a:lnTo>
                  <a:pt x="7415792" y="0"/>
                </a:lnTo>
                <a:lnTo>
                  <a:pt x="7415792" y="5357910"/>
                </a:lnTo>
                <a:close/>
              </a:path>
            </a:pathLst>
          </a:custGeom>
          <a:blipFill>
            <a:blip r:embed="rId4">
              <a:extLst>
                <a:ext uri="{96DAC541-7B7A-43D3-8B79-37D633B846F1}">
                  <asvg:svgBlip xmlns:asvg="http://schemas.microsoft.com/office/drawing/2016/SVG/main" xmlns="" r:embed="rId5"/>
                </a:ext>
              </a:extLst>
            </a:blip>
            <a:stretch>
              <a:fillRect/>
            </a:stretch>
          </a:blipFill>
          <a:ln cap="sq">
            <a:noFill/>
            <a:prstDash val="solid"/>
            <a:miter/>
          </a:ln>
        </p:spPr>
      </p:sp>
      <p:sp>
        <p:nvSpPr>
          <p:cNvPr id="13" name="Freeform 13"/>
          <p:cNvSpPr/>
          <p:nvPr/>
        </p:nvSpPr>
        <p:spPr>
          <a:xfrm rot="460240">
            <a:off x="44961" y="-929"/>
            <a:ext cx="1891278" cy="898250"/>
          </a:xfrm>
          <a:custGeom>
            <a:avLst/>
            <a:gdLst/>
            <a:ahLst/>
            <a:cxnLst/>
            <a:rect l="l" t="t" r="r" b="b"/>
            <a:pathLst>
              <a:path w="1891278" h="898250">
                <a:moveTo>
                  <a:pt x="0" y="0"/>
                </a:moveTo>
                <a:lnTo>
                  <a:pt x="1891278" y="0"/>
                </a:lnTo>
                <a:lnTo>
                  <a:pt x="1891278" y="898251"/>
                </a:lnTo>
                <a:lnTo>
                  <a:pt x="0" y="89825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a:ln cap="sq">
            <a:noFill/>
            <a:prstDash val="solid"/>
            <a:miter/>
          </a:ln>
        </p:spPr>
      </p:sp>
      <p:sp>
        <p:nvSpPr>
          <p:cNvPr id="14" name="Freeform 14"/>
          <p:cNvSpPr/>
          <p:nvPr/>
        </p:nvSpPr>
        <p:spPr>
          <a:xfrm rot="1274199">
            <a:off x="15259296" y="795854"/>
            <a:ext cx="1741893" cy="1751720"/>
          </a:xfrm>
          <a:custGeom>
            <a:avLst/>
            <a:gdLst/>
            <a:ahLst/>
            <a:cxnLst/>
            <a:rect l="l" t="t" r="r" b="b"/>
            <a:pathLst>
              <a:path w="1741893" h="1751720">
                <a:moveTo>
                  <a:pt x="0" y="0"/>
                </a:moveTo>
                <a:lnTo>
                  <a:pt x="1741893" y="0"/>
                </a:lnTo>
                <a:lnTo>
                  <a:pt x="1741893" y="1751720"/>
                </a:lnTo>
                <a:lnTo>
                  <a:pt x="0" y="175172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a:ln cap="sq">
            <a:noFill/>
            <a:prstDash val="solid"/>
            <a:miter/>
          </a:ln>
        </p:spPr>
      </p:sp>
      <p:pic>
        <p:nvPicPr>
          <p:cNvPr id="3" name="Picture 2">
            <a:extLst>
              <a:ext uri="{FF2B5EF4-FFF2-40B4-BE49-F238E27FC236}">
                <a16:creationId xmlns:a16="http://schemas.microsoft.com/office/drawing/2014/main" xmlns="" id="{D41F100A-489C-1B7C-581A-49431B5893E4}"/>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1447800" y="3749646"/>
            <a:ext cx="4800600" cy="6865400"/>
          </a:xfrm>
          <a:prstGeom prst="rect">
            <a:avLst/>
          </a:prstGeom>
        </p:spPr>
      </p:pic>
      <p:sp>
        <p:nvSpPr>
          <p:cNvPr id="5" name="Rectangle: Rounded Corners 12">
            <a:extLst>
              <a:ext uri="{FF2B5EF4-FFF2-40B4-BE49-F238E27FC236}">
                <a16:creationId xmlns:a16="http://schemas.microsoft.com/office/drawing/2014/main" xmlns="" id="{1679DE89-D9E2-9ABA-E74F-AA663B77C879}"/>
              </a:ext>
            </a:extLst>
          </p:cNvPr>
          <p:cNvSpPr/>
          <p:nvPr/>
        </p:nvSpPr>
        <p:spPr>
          <a:xfrm>
            <a:off x="3352800" y="1028700"/>
            <a:ext cx="13487400" cy="2971800"/>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6000" b="1" dirty="0">
                <a:solidFill>
                  <a:prstClr val="black"/>
                </a:solidFill>
                <a:latin typeface="Calibri" panose="020F0502020204030204" pitchFamily="34" charset="0"/>
                <a:ea typeface="Calibri" panose="020F0502020204030204" pitchFamily="34" charset="0"/>
                <a:cs typeface="Calibri" panose="020F0502020204030204" pitchFamily="34" charset="0"/>
              </a:rPr>
              <a:t>V</a:t>
            </a:r>
            <a:r>
              <a:rPr lang="vi-VN" sz="6000" b="1" dirty="0">
                <a:solidFill>
                  <a:prstClr val="black"/>
                </a:solidFill>
                <a:latin typeface="Calibri" panose="020F0502020204030204" pitchFamily="34" charset="0"/>
                <a:ea typeface="Calibri" panose="020F0502020204030204" pitchFamily="34" charset="0"/>
                <a:cs typeface="Calibri" panose="020F0502020204030204" pitchFamily="34" charset="0"/>
              </a:rPr>
              <a:t>iết vào vở “một số thói quen của người thân trong gia đình khi sử dụng công nghệ gây ảnh hưởng đến sức khỏe”.</a:t>
            </a:r>
          </a:p>
        </p:txBody>
      </p:sp>
      <p:sp>
        <p:nvSpPr>
          <p:cNvPr id="8" name="Oval 7"/>
          <p:cNvSpPr/>
          <p:nvPr/>
        </p:nvSpPr>
        <p:spPr>
          <a:xfrm>
            <a:off x="-3024790" y="-24713"/>
            <a:ext cx="2745357" cy="3110813"/>
          </a:xfrm>
          <a:prstGeom prst="ellipse">
            <a:avLst/>
          </a:prstGeom>
          <a:solidFill>
            <a:schemeClr val="bg1"/>
          </a:solidFill>
          <a:ln w="76200" cap="flat">
            <a:solidFill>
              <a:schemeClr val="bg1"/>
            </a:solid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400" dirty="0" smtClean="0">
              <a:solidFill>
                <a:schemeClr val="bg1"/>
              </a:solidFill>
              <a:latin typeface="+mj-lt"/>
            </a:endParaRPr>
          </a:p>
        </p:txBody>
      </p:sp>
    </p:spTree>
    <p:extLst>
      <p:ext uri="{BB962C8B-B14F-4D97-AF65-F5344CB8AC3E}">
        <p14:creationId xmlns:p14="http://schemas.microsoft.com/office/powerpoint/2010/main" val="780130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0">
            <a:extLst>
              <a:ext uri="{FF2B5EF4-FFF2-40B4-BE49-F238E27FC236}">
                <a16:creationId xmlns:a16="http://schemas.microsoft.com/office/drawing/2014/main" xmlns="" id="{E34EEE44-67BF-78C6-A184-901F1074FFF6}"/>
              </a:ext>
            </a:extLst>
          </p:cNvPr>
          <p:cNvGrpSpPr/>
          <p:nvPr/>
        </p:nvGrpSpPr>
        <p:grpSpPr>
          <a:xfrm>
            <a:off x="970290" y="5371497"/>
            <a:ext cx="4930041" cy="2873862"/>
            <a:chOff x="4246220" y="3133348"/>
            <a:chExt cx="3286694" cy="1915908"/>
          </a:xfrm>
        </p:grpSpPr>
        <p:sp>
          <p:nvSpPr>
            <p:cNvPr id="3" name="Rectangle: Rounded Corners 7">
              <a:extLst>
                <a:ext uri="{FF2B5EF4-FFF2-40B4-BE49-F238E27FC236}">
                  <a16:creationId xmlns:a16="http://schemas.microsoft.com/office/drawing/2014/main" xmlns="" id="{ED451D23-1E85-95C1-DABA-59F013A070D4}"/>
                </a:ext>
              </a:extLst>
            </p:cNvPr>
            <p:cNvSpPr/>
            <p:nvPr/>
          </p:nvSpPr>
          <p:spPr>
            <a:xfrm>
              <a:off x="4800600" y="376264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vi-VN" sz="8100" dirty="0">
                  <a:solidFill>
                    <a:prstClr val="black"/>
                  </a:solidFill>
                  <a:latin typeface="Calibri" panose="020F0502020204030204" pitchFamily="34" charset="0"/>
                  <a:ea typeface="Calibri" panose="020F0502020204030204" pitchFamily="34" charset="0"/>
                  <a:cs typeface="Calibri" panose="020F0502020204030204" pitchFamily="34" charset="0"/>
                </a:rPr>
                <a:t>Tai nghe</a:t>
              </a:r>
              <a:endParaRPr lang="en-US" sz="8100"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descr="A cartoon of a human ear&#10;&#10;Description automatically generated with low confidence">
              <a:extLst>
                <a:ext uri="{FF2B5EF4-FFF2-40B4-BE49-F238E27FC236}">
                  <a16:creationId xmlns:a16="http://schemas.microsoft.com/office/drawing/2014/main" xmlns="" id="{EB04F496-6C18-499B-0864-8EBE6FB3CB6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46220" y="3133348"/>
              <a:ext cx="1131614" cy="1131614"/>
            </a:xfrm>
            <a:prstGeom prst="rect">
              <a:avLst/>
            </a:prstGeom>
          </p:spPr>
        </p:pic>
      </p:grpSp>
      <p:grpSp>
        <p:nvGrpSpPr>
          <p:cNvPr id="5" name="Group 13">
            <a:extLst>
              <a:ext uri="{FF2B5EF4-FFF2-40B4-BE49-F238E27FC236}">
                <a16:creationId xmlns:a16="http://schemas.microsoft.com/office/drawing/2014/main" xmlns="" id="{83251F63-0415-F60C-5963-10F237BC1A2E}"/>
              </a:ext>
            </a:extLst>
          </p:cNvPr>
          <p:cNvGrpSpPr/>
          <p:nvPr/>
        </p:nvGrpSpPr>
        <p:grpSpPr>
          <a:xfrm>
            <a:off x="12121343" y="5197214"/>
            <a:ext cx="4768956" cy="3033380"/>
            <a:chOff x="8067452" y="2847893"/>
            <a:chExt cx="3179304" cy="2022253"/>
          </a:xfrm>
        </p:grpSpPr>
        <p:sp>
          <p:nvSpPr>
            <p:cNvPr id="6" name="Rectangle: Rounded Corners 12">
              <a:extLst>
                <a:ext uri="{FF2B5EF4-FFF2-40B4-BE49-F238E27FC236}">
                  <a16:creationId xmlns:a16="http://schemas.microsoft.com/office/drawing/2014/main" xmlns="" id="{5FA47706-5981-3F44-4E9D-D41DED7C3FFE}"/>
                </a:ext>
              </a:extLst>
            </p:cNvPr>
            <p:cNvSpPr/>
            <p:nvPr/>
          </p:nvSpPr>
          <p:spPr>
            <a:xfrm>
              <a:off x="8514442" y="358353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vi-VN" sz="8100" dirty="0">
                  <a:solidFill>
                    <a:prstClr val="black"/>
                  </a:solidFill>
                  <a:latin typeface="Calibri" panose="020F0502020204030204" pitchFamily="34" charset="0"/>
                  <a:ea typeface="Calibri" panose="020F0502020204030204" pitchFamily="34" charset="0"/>
                  <a:cs typeface="Calibri" panose="020F0502020204030204" pitchFamily="34" charset="0"/>
                </a:rPr>
                <a:t>Mắt dõi</a:t>
              </a:r>
              <a:endParaRPr lang="en-US" sz="8100"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pic>
          <p:nvPicPr>
            <p:cNvPr id="7" name="Picture 6" descr="A picture containing circle, graphics, creativity, cartoon&#10;&#10;Description automatically generated">
              <a:extLst>
                <a:ext uri="{FF2B5EF4-FFF2-40B4-BE49-F238E27FC236}">
                  <a16:creationId xmlns:a16="http://schemas.microsoft.com/office/drawing/2014/main" xmlns="" id="{F7ED0B70-3E96-AB7D-83A0-4CF155B443E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67452" y="2847893"/>
              <a:ext cx="1286609" cy="1286609"/>
            </a:xfrm>
            <a:prstGeom prst="rect">
              <a:avLst/>
            </a:prstGeom>
          </p:spPr>
        </p:pic>
      </p:grpSp>
      <p:pic>
        <p:nvPicPr>
          <p:cNvPr id="8" name="Picture 24">
            <a:extLst>
              <a:ext uri="{FF2B5EF4-FFF2-40B4-BE49-F238E27FC236}">
                <a16:creationId xmlns:a16="http://schemas.microsoft.com/office/drawing/2014/main" xmlns="" id="{57B6A153-C9F2-A24A-05CA-FE204C76699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51580" y="4950911"/>
            <a:ext cx="3967506" cy="4607426"/>
          </a:xfrm>
          <a:prstGeom prst="rect">
            <a:avLst/>
          </a:prstGeom>
        </p:spPr>
      </p:pic>
      <p:pic>
        <p:nvPicPr>
          <p:cNvPr id="9" name="Picture 8">
            <a:extLst>
              <a:ext uri="{FF2B5EF4-FFF2-40B4-BE49-F238E27FC236}">
                <a16:creationId xmlns:a16="http://schemas.microsoft.com/office/drawing/2014/main" xmlns="" id="{0F374E4E-242A-19C5-B0E6-EAFE27A013B6}"/>
              </a:ext>
            </a:extLst>
          </p:cNvPr>
          <p:cNvPicPr>
            <a:picLocks noChangeAspect="1"/>
          </p:cNvPicPr>
          <p:nvPr/>
        </p:nvPicPr>
        <p:blipFill>
          <a:blip r:embed="rId5"/>
          <a:stretch>
            <a:fillRect/>
          </a:stretch>
        </p:blipFill>
        <p:spPr>
          <a:xfrm>
            <a:off x="4192665" y="739910"/>
            <a:ext cx="9931245" cy="4206605"/>
          </a:xfrm>
          <a:prstGeom prst="rect">
            <a:avLst/>
          </a:prstGeom>
        </p:spPr>
      </p:pic>
      <p:sp>
        <p:nvSpPr>
          <p:cNvPr id="10" name="Oval 9"/>
          <p:cNvSpPr/>
          <p:nvPr/>
        </p:nvSpPr>
        <p:spPr>
          <a:xfrm>
            <a:off x="-2745357" y="342900"/>
            <a:ext cx="2745357" cy="3110813"/>
          </a:xfrm>
          <a:prstGeom prst="ellipse">
            <a:avLst/>
          </a:prstGeom>
          <a:solidFill>
            <a:schemeClr val="bg1"/>
          </a:solidFill>
          <a:ln w="76200" cap="flat">
            <a:solidFill>
              <a:schemeClr val="bg1"/>
            </a:solid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400" dirty="0" smtClean="0">
              <a:solidFill>
                <a:schemeClr val="bg1"/>
              </a:solidFill>
              <a:latin typeface="+mj-lt"/>
            </a:endParaRPr>
          </a:p>
        </p:txBody>
      </p:sp>
      <p:sp>
        <p:nvSpPr>
          <p:cNvPr id="11" name="Oval 10"/>
          <p:cNvSpPr/>
          <p:nvPr/>
        </p:nvSpPr>
        <p:spPr>
          <a:xfrm>
            <a:off x="6589976" y="-8953500"/>
            <a:ext cx="2745357" cy="3110813"/>
          </a:xfrm>
          <a:prstGeom prst="ellipse">
            <a:avLst/>
          </a:prstGeom>
          <a:solidFill>
            <a:schemeClr val="bg1"/>
          </a:solidFill>
          <a:ln w="76200" cap="flat">
            <a:solidFill>
              <a:schemeClr val="bg1"/>
            </a:solid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400" dirty="0" smtClean="0">
              <a:solidFill>
                <a:schemeClr val="bg1"/>
              </a:solidFill>
              <a:latin typeface="+mj-lt"/>
            </a:endParaRPr>
          </a:p>
        </p:txBody>
      </p:sp>
    </p:spTree>
    <p:extLst>
      <p:ext uri="{BB962C8B-B14F-4D97-AF65-F5344CB8AC3E}">
        <p14:creationId xmlns:p14="http://schemas.microsoft.com/office/powerpoint/2010/main" val="3807439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2" name="Freeform 2"/>
          <p:cNvSpPr/>
          <p:nvPr/>
        </p:nvSpPr>
        <p:spPr>
          <a:xfrm flipH="1">
            <a:off x="12827824" y="8035393"/>
            <a:ext cx="7415792" cy="5357910"/>
          </a:xfrm>
          <a:custGeom>
            <a:avLst/>
            <a:gdLst/>
            <a:ahLst/>
            <a:cxnLst/>
            <a:rect l="l" t="t" r="r" b="b"/>
            <a:pathLst>
              <a:path w="7415792" h="5357910">
                <a:moveTo>
                  <a:pt x="7415792" y="0"/>
                </a:moveTo>
                <a:lnTo>
                  <a:pt x="0" y="0"/>
                </a:lnTo>
                <a:lnTo>
                  <a:pt x="0" y="5357910"/>
                </a:lnTo>
                <a:lnTo>
                  <a:pt x="7415792" y="5357910"/>
                </a:lnTo>
                <a:lnTo>
                  <a:pt x="7415792" y="0"/>
                </a:lnTo>
                <a:close/>
              </a:path>
            </a:pathLst>
          </a:custGeom>
          <a:blipFill>
            <a:blip r:embed="rId2">
              <a:extLst>
                <a:ext uri="{96DAC541-7B7A-43D3-8B79-37D633B846F1}">
                  <asvg:svgBlip xmlns:asvg="http://schemas.microsoft.com/office/drawing/2016/SVG/main" xmlns="" r:embed="rId3"/>
                </a:ext>
              </a:extLst>
            </a:blip>
            <a:stretch>
              <a:fillRect/>
            </a:stretch>
          </a:blipFill>
          <a:ln cap="sq">
            <a:noFill/>
            <a:prstDash val="solid"/>
            <a:miter/>
          </a:ln>
        </p:spPr>
      </p:sp>
      <p:sp>
        <p:nvSpPr>
          <p:cNvPr id="8" name="Freeform 8"/>
          <p:cNvSpPr/>
          <p:nvPr/>
        </p:nvSpPr>
        <p:spPr>
          <a:xfrm flipV="1">
            <a:off x="-3861663" y="-705981"/>
            <a:ext cx="11227886" cy="2417783"/>
          </a:xfrm>
          <a:custGeom>
            <a:avLst/>
            <a:gdLst/>
            <a:ahLst/>
            <a:cxnLst/>
            <a:rect l="l" t="t" r="r" b="b"/>
            <a:pathLst>
              <a:path w="11227886" h="2417783">
                <a:moveTo>
                  <a:pt x="0" y="2417782"/>
                </a:moveTo>
                <a:lnTo>
                  <a:pt x="11227886" y="2417782"/>
                </a:lnTo>
                <a:lnTo>
                  <a:pt x="11227886" y="0"/>
                </a:lnTo>
                <a:lnTo>
                  <a:pt x="0" y="0"/>
                </a:lnTo>
                <a:lnTo>
                  <a:pt x="0" y="2417782"/>
                </a:lnTo>
                <a:close/>
              </a:path>
            </a:pathLst>
          </a:custGeom>
          <a:blipFill>
            <a:blip r:embed="rId4">
              <a:extLst>
                <a:ext uri="{96DAC541-7B7A-43D3-8B79-37D633B846F1}">
                  <asvg:svgBlip xmlns:asvg="http://schemas.microsoft.com/office/drawing/2016/SVG/main" xmlns="" r:embed="rId5"/>
                </a:ext>
              </a:extLst>
            </a:blip>
            <a:stretch>
              <a:fillRect/>
            </a:stretch>
          </a:blipFill>
          <a:ln cap="sq">
            <a:noFill/>
            <a:prstDash val="solid"/>
            <a:miter/>
          </a:ln>
        </p:spPr>
      </p:sp>
      <p:sp>
        <p:nvSpPr>
          <p:cNvPr id="9" name="Freeform 9"/>
          <p:cNvSpPr/>
          <p:nvPr/>
        </p:nvSpPr>
        <p:spPr>
          <a:xfrm rot="-1013136">
            <a:off x="1054434" y="145283"/>
            <a:ext cx="1756921" cy="1766833"/>
          </a:xfrm>
          <a:custGeom>
            <a:avLst/>
            <a:gdLst/>
            <a:ahLst/>
            <a:cxnLst/>
            <a:rect l="l" t="t" r="r" b="b"/>
            <a:pathLst>
              <a:path w="1756921" h="1766833">
                <a:moveTo>
                  <a:pt x="0" y="0"/>
                </a:moveTo>
                <a:lnTo>
                  <a:pt x="1756921" y="0"/>
                </a:lnTo>
                <a:lnTo>
                  <a:pt x="1756921" y="1766834"/>
                </a:lnTo>
                <a:lnTo>
                  <a:pt x="0" y="176683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a:ln cap="sq">
            <a:noFill/>
            <a:prstDash val="solid"/>
            <a:miter/>
          </a:ln>
        </p:spPr>
      </p:sp>
      <p:pic>
        <p:nvPicPr>
          <p:cNvPr id="11" name="Picture 10">
            <a:extLst>
              <a:ext uri="{FF2B5EF4-FFF2-40B4-BE49-F238E27FC236}">
                <a16:creationId xmlns:a16="http://schemas.microsoft.com/office/drawing/2014/main" xmlns="" id="{2AE52ED2-90CF-9CBE-6DEB-F7A0458229C3}"/>
              </a:ext>
            </a:extLst>
          </p:cNvPr>
          <p:cNvPicPr>
            <a:picLocks noChangeAspect="1"/>
          </p:cNvPicPr>
          <p:nvPr/>
        </p:nvPicPr>
        <p:blipFill>
          <a:blip r:embed="rId8"/>
          <a:stretch>
            <a:fillRect/>
          </a:stretch>
        </p:blipFill>
        <p:spPr>
          <a:xfrm rot="823821">
            <a:off x="2942379" y="200021"/>
            <a:ext cx="14517583" cy="7920776"/>
          </a:xfrm>
          <a:prstGeom prst="rect">
            <a:avLst/>
          </a:prstGeom>
        </p:spPr>
      </p:pic>
      <p:pic>
        <p:nvPicPr>
          <p:cNvPr id="12" name="Picture 11">
            <a:extLst>
              <a:ext uri="{FF2B5EF4-FFF2-40B4-BE49-F238E27FC236}">
                <a16:creationId xmlns:a16="http://schemas.microsoft.com/office/drawing/2014/main" xmlns="" id="{D59B9C3D-B2D0-C239-75B1-F0E79213E73E}"/>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228600" y="4381500"/>
            <a:ext cx="4256992" cy="6087979"/>
          </a:xfrm>
          <a:prstGeom prst="rect">
            <a:avLst/>
          </a:prstGeom>
        </p:spPr>
      </p:pic>
      <p:sp>
        <p:nvSpPr>
          <p:cNvPr id="7" name="Oval 6"/>
          <p:cNvSpPr/>
          <p:nvPr/>
        </p:nvSpPr>
        <p:spPr>
          <a:xfrm>
            <a:off x="-3024790" y="-24713"/>
            <a:ext cx="2745357" cy="3110813"/>
          </a:xfrm>
          <a:prstGeom prst="ellipse">
            <a:avLst/>
          </a:prstGeom>
          <a:solidFill>
            <a:schemeClr val="bg1"/>
          </a:solidFill>
          <a:ln w="76200" cap="flat">
            <a:solidFill>
              <a:schemeClr val="bg1"/>
            </a:solid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400" dirty="0" smtClean="0">
              <a:solidFill>
                <a:schemeClr val="bg1"/>
              </a:solidFill>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11" name="Freeform 11"/>
          <p:cNvSpPr/>
          <p:nvPr/>
        </p:nvSpPr>
        <p:spPr>
          <a:xfrm>
            <a:off x="0" y="7781348"/>
            <a:ext cx="16269551" cy="3503441"/>
          </a:xfrm>
          <a:custGeom>
            <a:avLst/>
            <a:gdLst/>
            <a:ahLst/>
            <a:cxnLst/>
            <a:rect l="l" t="t" r="r" b="b"/>
            <a:pathLst>
              <a:path w="16269551" h="3503441">
                <a:moveTo>
                  <a:pt x="0" y="0"/>
                </a:moveTo>
                <a:lnTo>
                  <a:pt x="16269551" y="0"/>
                </a:lnTo>
                <a:lnTo>
                  <a:pt x="16269551" y="3503441"/>
                </a:lnTo>
                <a:lnTo>
                  <a:pt x="0" y="350344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a:ln cap="sq">
            <a:noFill/>
            <a:prstDash val="solid"/>
            <a:miter/>
          </a:ln>
        </p:spPr>
      </p:sp>
      <p:sp>
        <p:nvSpPr>
          <p:cNvPr id="12" name="Freeform 12"/>
          <p:cNvSpPr/>
          <p:nvPr/>
        </p:nvSpPr>
        <p:spPr>
          <a:xfrm flipH="1" flipV="1">
            <a:off x="12980232" y="-2230759"/>
            <a:ext cx="7415792" cy="5357910"/>
          </a:xfrm>
          <a:custGeom>
            <a:avLst/>
            <a:gdLst/>
            <a:ahLst/>
            <a:cxnLst/>
            <a:rect l="l" t="t" r="r" b="b"/>
            <a:pathLst>
              <a:path w="7415792" h="5357910">
                <a:moveTo>
                  <a:pt x="7415792" y="5357910"/>
                </a:moveTo>
                <a:lnTo>
                  <a:pt x="0" y="5357910"/>
                </a:lnTo>
                <a:lnTo>
                  <a:pt x="0" y="0"/>
                </a:lnTo>
                <a:lnTo>
                  <a:pt x="7415792" y="0"/>
                </a:lnTo>
                <a:lnTo>
                  <a:pt x="7415792" y="5357910"/>
                </a:lnTo>
                <a:close/>
              </a:path>
            </a:pathLst>
          </a:custGeom>
          <a:blipFill>
            <a:blip r:embed="rId4">
              <a:extLst>
                <a:ext uri="{96DAC541-7B7A-43D3-8B79-37D633B846F1}">
                  <asvg:svgBlip xmlns:asvg="http://schemas.microsoft.com/office/drawing/2016/SVG/main" xmlns="" r:embed="rId5"/>
                </a:ext>
              </a:extLst>
            </a:blip>
            <a:stretch>
              <a:fillRect/>
            </a:stretch>
          </a:blipFill>
          <a:ln cap="sq">
            <a:noFill/>
            <a:prstDash val="solid"/>
            <a:miter/>
          </a:ln>
        </p:spPr>
      </p:sp>
      <p:sp>
        <p:nvSpPr>
          <p:cNvPr id="13" name="Freeform 13"/>
          <p:cNvSpPr/>
          <p:nvPr/>
        </p:nvSpPr>
        <p:spPr>
          <a:xfrm rot="460240">
            <a:off x="44961" y="-929"/>
            <a:ext cx="1891278" cy="898250"/>
          </a:xfrm>
          <a:custGeom>
            <a:avLst/>
            <a:gdLst/>
            <a:ahLst/>
            <a:cxnLst/>
            <a:rect l="l" t="t" r="r" b="b"/>
            <a:pathLst>
              <a:path w="1891278" h="898250">
                <a:moveTo>
                  <a:pt x="0" y="0"/>
                </a:moveTo>
                <a:lnTo>
                  <a:pt x="1891278" y="0"/>
                </a:lnTo>
                <a:lnTo>
                  <a:pt x="1891278" y="898251"/>
                </a:lnTo>
                <a:lnTo>
                  <a:pt x="0" y="89825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a:ln cap="sq">
            <a:noFill/>
            <a:prstDash val="solid"/>
            <a:miter/>
          </a:ln>
        </p:spPr>
      </p:sp>
      <p:sp>
        <p:nvSpPr>
          <p:cNvPr id="14" name="Freeform 14"/>
          <p:cNvSpPr/>
          <p:nvPr/>
        </p:nvSpPr>
        <p:spPr>
          <a:xfrm rot="1274199">
            <a:off x="15259296" y="795854"/>
            <a:ext cx="1741893" cy="1751720"/>
          </a:xfrm>
          <a:custGeom>
            <a:avLst/>
            <a:gdLst/>
            <a:ahLst/>
            <a:cxnLst/>
            <a:rect l="l" t="t" r="r" b="b"/>
            <a:pathLst>
              <a:path w="1741893" h="1751720">
                <a:moveTo>
                  <a:pt x="0" y="0"/>
                </a:moveTo>
                <a:lnTo>
                  <a:pt x="1741893" y="0"/>
                </a:lnTo>
                <a:lnTo>
                  <a:pt x="1741893" y="1751720"/>
                </a:lnTo>
                <a:lnTo>
                  <a:pt x="0" y="175172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a:ln cap="sq">
            <a:noFill/>
            <a:prstDash val="solid"/>
            <a:miter/>
          </a:ln>
        </p:spPr>
      </p:sp>
      <p:pic>
        <p:nvPicPr>
          <p:cNvPr id="15" name="Picture 14" descr="A picture containing clipart&#10;&#10;Description automatically generated">
            <a:extLst>
              <a:ext uri="{FF2B5EF4-FFF2-40B4-BE49-F238E27FC236}">
                <a16:creationId xmlns:a16="http://schemas.microsoft.com/office/drawing/2014/main" xmlns="" id="{2986ABA6-410D-6E3E-95EE-8736FB18A345}"/>
              </a:ext>
            </a:extLst>
          </p:cNvPr>
          <p:cNvPicPr>
            <a:picLocks noChangeAspect="1"/>
          </p:cNvPicPr>
          <p:nvPr/>
        </p:nvPicPr>
        <p:blipFill>
          <a:blip r:embed="rId10" cstate="print">
            <a:extLst>
              <a:ext uri="{BEBA8EAE-BF5A-486C-A8C5-ECC9F3942E4B}">
                <a14:imgProps xmlns:a14="http://schemas.microsoft.com/office/drawing/2010/main">
                  <a14:imgLayer r:embed="rId11">
                    <a14:imgEffect>
                      <a14:backgroundRemoval t="2908" b="95921" l="6521" r="91132">
                        <a14:foregroundMark x1="15806" y1="11470" x2="38289" y2="36107"/>
                        <a14:foregroundMark x1="64789" y1="11834" x2="64789" y2="27221"/>
                        <a14:foregroundMark x1="70110" y1="20032" x2="91288" y2="23465"/>
                        <a14:foregroundMark x1="56442" y1="95234" x2="64789" y2="88409"/>
                        <a14:foregroundMark x1="72770" y1="93538" x2="73657" y2="87722"/>
                        <a14:foregroundMark x1="12259" y1="22092" x2="16484" y2="14015"/>
                        <a14:foregroundMark x1="16484" y1="14015" x2="20657" y2="10824"/>
                        <a14:foregroundMark x1="23266" y1="10824" x2="43610" y2="11470"/>
                        <a14:foregroundMark x1="59051" y1="11834" x2="82055" y2="21729"/>
                        <a14:foregroundMark x1="82055" y1="21729" x2="82055" y2="21729"/>
                        <a14:foregroundMark x1="90402" y1="15590" x2="90402" y2="33360"/>
                        <a14:foregroundMark x1="63485" y1="36430" x2="63485" y2="49798"/>
                        <a14:foregroundMark x1="54199" y1="12157" x2="62598" y2="9370"/>
                        <a14:foregroundMark x1="62598" y1="9370" x2="74544" y2="8078"/>
                        <a14:foregroundMark x1="74544" y1="8078" x2="74544" y2="8078"/>
                        <a14:foregroundMark x1="15806" y1="6704" x2="23735" y2="6704"/>
                        <a14:foregroundMark x1="21544" y1="3271" x2="28586" y2="2948"/>
                        <a14:foregroundMark x1="58164" y1="5695" x2="58164" y2="5695"/>
                        <a14:foregroundMark x1="50235" y1="94548" x2="57746" y2="94548"/>
                        <a14:foregroundMark x1="44497" y1="93538" x2="44027" y2="88086"/>
                        <a14:foregroundMark x1="27282" y1="95234" x2="29890" y2="87722"/>
                        <a14:foregroundMark x1="47574" y1="93215" x2="46270" y2="90105"/>
                        <a14:foregroundMark x1="50235" y1="95921" x2="59937" y2="95921"/>
                        <a14:foregroundMark x1="36515" y1="12520" x2="40063" y2="21729"/>
                        <a14:foregroundMark x1="10902" y1="12520" x2="6521" y2="22092"/>
                        <a14:foregroundMark x1="6521" y1="28918" x2="7825" y2="37116"/>
                        <a14:foregroundMark x1="7825" y1="37116" x2="7825" y2="37116"/>
                      </a14:backgroundRemoval>
                    </a14:imgEffect>
                  </a14:imgLayer>
                </a14:imgProps>
              </a:ext>
              <a:ext uri="{28A0092B-C50C-407E-A947-70E740481C1C}">
                <a14:useLocalDpi xmlns:a14="http://schemas.microsoft.com/office/drawing/2010/main" val="0"/>
              </a:ext>
            </a:extLst>
          </a:blip>
          <a:stretch>
            <a:fillRect/>
          </a:stretch>
        </p:blipFill>
        <p:spPr>
          <a:xfrm>
            <a:off x="76200" y="1181100"/>
            <a:ext cx="4572000" cy="5906703"/>
          </a:xfrm>
          <a:prstGeom prst="rect">
            <a:avLst/>
          </a:prstGeom>
        </p:spPr>
      </p:pic>
      <p:pic>
        <p:nvPicPr>
          <p:cNvPr id="16" name="Picture 15" descr="A picture containing doll, toy&#10;&#10;Description automatically generated">
            <a:extLst>
              <a:ext uri="{FF2B5EF4-FFF2-40B4-BE49-F238E27FC236}">
                <a16:creationId xmlns:a16="http://schemas.microsoft.com/office/drawing/2014/main" xmlns="" id="{AF8C482B-6AE1-DE90-4F6E-ED3AD7E8D9F0}"/>
              </a:ext>
            </a:extLst>
          </p:cNvPr>
          <p:cNvPicPr>
            <a:picLocks noChangeAspect="1"/>
          </p:cNvPicPr>
          <p:nvPr/>
        </p:nvPicPr>
        <p:blipFill>
          <a:blip r:embed="rId12" cstate="print">
            <a:extLst>
              <a:ext uri="{BEBA8EAE-BF5A-486C-A8C5-ECC9F3942E4B}">
                <a14:imgProps xmlns:a14="http://schemas.microsoft.com/office/drawing/2010/main">
                  <a14:imgLayer r:embed="rId13">
                    <a14:imgEffect>
                      <a14:backgroundRemoval t="4241" b="97577" l="4682" r="95356">
                        <a14:foregroundMark x1="28202" y1="26050" x2="28202" y2="49152"/>
                        <a14:foregroundMark x1="19925" y1="96688" x2="20337" y2="79362"/>
                        <a14:foregroundMark x1="39738" y1="95355" x2="29026" y2="82027"/>
                        <a14:foregroundMark x1="29026" y1="82027" x2="29026" y2="82027"/>
                        <a14:foregroundMark x1="4682" y1="68255" x2="10037" y2="59814"/>
                        <a14:foregroundMark x1="10037" y1="57593" x2="17453" y2="46486"/>
                        <a14:foregroundMark x1="17453" y1="46486" x2="17453" y2="46486"/>
                        <a14:foregroundMark x1="15805" y1="18942" x2="35618" y2="14499"/>
                        <a14:foregroundMark x1="35618" y1="14499" x2="35618" y2="14499"/>
                        <a14:foregroundMark x1="76404" y1="10057" x2="75581" y2="35380"/>
                        <a14:foregroundMark x1="75581" y1="35380" x2="75581" y2="35380"/>
                        <a14:foregroundMark x1="23221" y1="10501" x2="46105" y2="13166"/>
                        <a14:foregroundMark x1="46105" y1="13166" x2="47566" y2="14499"/>
                        <a14:foregroundMark x1="12921" y1="16276" x2="10449" y2="33158"/>
                        <a14:foregroundMark x1="10449" y1="33158" x2="12921" y2="34491"/>
                        <a14:foregroundMark x1="22809" y1="4241" x2="27341" y2="4241"/>
                        <a14:foregroundMark x1="71461" y1="10057" x2="89513" y2="17811"/>
                        <a14:foregroundMark x1="89513" y1="17811" x2="90000" y2="18942"/>
                        <a14:foregroundMark x1="60749" y1="18942" x2="64457" y2="26939"/>
                        <a14:foregroundMark x1="66929" y1="52262" x2="65693" y2="90913"/>
                        <a14:foregroundMark x1="75169" y1="96688" x2="83408" y2="86470"/>
                        <a14:foregroundMark x1="61161" y1="91801" x2="66929" y2="90024"/>
                        <a14:foregroundMark x1="72697" y1="46042" x2="74345" y2="75363"/>
                        <a14:foregroundMark x1="68989" y1="50040" x2="68577" y2="66478"/>
                        <a14:foregroundMark x1="69813" y1="50040" x2="66180" y2="56704"/>
                        <a14:foregroundMark x1="66180" y1="56704" x2="64457" y2="66922"/>
                        <a14:foregroundMark x1="73933" y1="21163" x2="69813" y2="31381"/>
                        <a14:foregroundMark x1="69813" y1="31381" x2="69813" y2="31381"/>
                        <a14:foregroundMark x1="63633" y1="9168" x2="86292" y2="8724"/>
                        <a14:foregroundMark x1="86292" y1="8724" x2="86292" y2="8724"/>
                        <a14:foregroundMark x1="87940" y1="8724" x2="95393" y2="21163"/>
                        <a14:foregroundMark x1="75993" y1="43376" x2="75993" y2="56260"/>
                        <a14:foregroundMark x1="75993" y1="56260" x2="75993" y2="56260"/>
                        <a14:foregroundMark x1="64045" y1="55372" x2="64045" y2="59370"/>
                        <a14:foregroundMark x1="80524" y1="95800" x2="85880" y2="89580"/>
                        <a14:foregroundMark x1="56629" y1="92246" x2="66105" y2="89136"/>
                        <a14:foregroundMark x1="73109" y1="96688" x2="80524" y2="92246"/>
                        <a14:foregroundMark x1="28614" y1="26050" x2="32322" y2="45153"/>
                        <a14:foregroundMark x1="13745" y1="93134" x2="13745" y2="93134"/>
                        <a14:foregroundMark x1="14157" y1="93134" x2="17865" y2="97577"/>
                        <a14:foregroundMark x1="21985" y1="97577" x2="27753" y2="96688"/>
                        <a14:foregroundMark x1="67753" y1="13611" x2="71049" y2="28271"/>
                      </a14:backgroundRemoval>
                    </a14:imgEffect>
                  </a14:imgLayer>
                </a14:imgProps>
              </a:ext>
              <a:ext uri="{28A0092B-C50C-407E-A947-70E740481C1C}">
                <a14:useLocalDpi xmlns:a14="http://schemas.microsoft.com/office/drawing/2010/main" val="0"/>
              </a:ext>
            </a:extLst>
          </a:blip>
          <a:stretch>
            <a:fillRect/>
          </a:stretch>
        </p:blipFill>
        <p:spPr>
          <a:xfrm>
            <a:off x="13184126" y="5372100"/>
            <a:ext cx="5257917" cy="4876800"/>
          </a:xfrm>
          <a:prstGeom prst="rect">
            <a:avLst/>
          </a:prstGeom>
        </p:spPr>
      </p:pic>
      <p:pic>
        <p:nvPicPr>
          <p:cNvPr id="19" name="Picture 18">
            <a:extLst>
              <a:ext uri="{FF2B5EF4-FFF2-40B4-BE49-F238E27FC236}">
                <a16:creationId xmlns:a16="http://schemas.microsoft.com/office/drawing/2014/main" xmlns="" id="{580A1EE3-6C63-4AB6-85C6-0392E61F2E31}"/>
              </a:ext>
            </a:extLst>
          </p:cNvPr>
          <p:cNvPicPr>
            <a:picLocks noChangeAspect="1"/>
          </p:cNvPicPr>
          <p:nvPr/>
        </p:nvPicPr>
        <p:blipFill>
          <a:blip r:embed="rId14"/>
          <a:stretch>
            <a:fillRect/>
          </a:stretch>
        </p:blipFill>
        <p:spPr>
          <a:xfrm>
            <a:off x="5105400" y="647700"/>
            <a:ext cx="8077200" cy="2163308"/>
          </a:xfrm>
          <a:prstGeom prst="rect">
            <a:avLst/>
          </a:prstGeom>
        </p:spPr>
      </p:pic>
      <p:sp>
        <p:nvSpPr>
          <p:cNvPr id="20" name="Freeform 11">
            <a:extLst>
              <a:ext uri="{FF2B5EF4-FFF2-40B4-BE49-F238E27FC236}">
                <a16:creationId xmlns:a16="http://schemas.microsoft.com/office/drawing/2014/main" xmlns="" id="{433C9942-94C4-2719-5DD1-9C1017E177E3}"/>
              </a:ext>
            </a:extLst>
          </p:cNvPr>
          <p:cNvSpPr/>
          <p:nvPr/>
        </p:nvSpPr>
        <p:spPr>
          <a:xfrm>
            <a:off x="3886200" y="3009900"/>
            <a:ext cx="9448800" cy="5943600"/>
          </a:xfrm>
          <a:custGeom>
            <a:avLst/>
            <a:gdLst/>
            <a:ahLst/>
            <a:cxnLst/>
            <a:rect l="l" t="t" r="r" b="b"/>
            <a:pathLst>
              <a:path w="4262389" h="1653346">
                <a:moveTo>
                  <a:pt x="0" y="0"/>
                </a:moveTo>
                <a:lnTo>
                  <a:pt x="4262389" y="0"/>
                </a:lnTo>
                <a:lnTo>
                  <a:pt x="4262389" y="1653346"/>
                </a:lnTo>
                <a:lnTo>
                  <a:pt x="0" y="1653346"/>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a:ln cap="sq">
            <a:noFill/>
            <a:prstDash val="solid"/>
            <a:miter/>
          </a:ln>
        </p:spPr>
      </p:sp>
      <p:sp>
        <p:nvSpPr>
          <p:cNvPr id="21" name="TextBox 12">
            <a:extLst>
              <a:ext uri="{FF2B5EF4-FFF2-40B4-BE49-F238E27FC236}">
                <a16:creationId xmlns:a16="http://schemas.microsoft.com/office/drawing/2014/main" xmlns="" id="{A80D80C6-C82C-09CD-B0D7-061E0D740B53}"/>
              </a:ext>
            </a:extLst>
          </p:cNvPr>
          <p:cNvSpPr txBox="1"/>
          <p:nvPr/>
        </p:nvSpPr>
        <p:spPr>
          <a:xfrm>
            <a:off x="4495800" y="3848100"/>
            <a:ext cx="8007554" cy="4062651"/>
          </a:xfrm>
          <a:prstGeom prst="rect">
            <a:avLst/>
          </a:prstGeom>
        </p:spPr>
        <p:txBody>
          <a:bodyPr wrap="square" lIns="0" tIns="0" rIns="0" bIns="0" rtlCol="0" anchor="t">
            <a:spAutoFit/>
          </a:bodyPr>
          <a:lstStyle/>
          <a:p>
            <a:pPr marL="571500" indent="-571500" algn="just">
              <a:buFont typeface="Arial" panose="020B0604020202020204" pitchFamily="34" charset="0"/>
              <a:buChar char="•"/>
            </a:pPr>
            <a:r>
              <a:rPr lang="vi-VN" sz="4400" dirty="0">
                <a:solidFill>
                  <a:srgbClr val="002060"/>
                </a:solidFill>
                <a:latin typeface="Cambria" panose="02040503050406030204" pitchFamily="18" charset="0"/>
                <a:ea typeface="Cambria" panose="02040503050406030204" pitchFamily="18" charset="0"/>
              </a:rPr>
              <a:t>GV chia lớp thành 2 đội ngồi tại chỗ.</a:t>
            </a:r>
          </a:p>
          <a:p>
            <a:pPr marL="571500" indent="-571500" algn="just">
              <a:buFont typeface="Arial" panose="020B0604020202020204" pitchFamily="34" charset="0"/>
              <a:buChar char="•"/>
            </a:pPr>
            <a:r>
              <a:rPr lang="vi-VN" sz="4400" dirty="0">
                <a:solidFill>
                  <a:srgbClr val="002060"/>
                </a:solidFill>
                <a:latin typeface="Cambria" panose="02040503050406030204" pitchFamily="18" charset="0"/>
                <a:ea typeface="Cambria" panose="02040503050406030204" pitchFamily="18" charset="0"/>
              </a:rPr>
              <a:t>Mỗi đội luân phiên gọi tên 1 sản phẩm công nghệ, đội kia sẽ nói vai trò của sản phẩm đó.</a:t>
            </a:r>
          </a:p>
          <a:p>
            <a:pPr marL="571500" indent="-571500" algn="just">
              <a:buFont typeface="Arial" panose="020B0604020202020204" pitchFamily="34" charset="0"/>
              <a:buChar char="•"/>
            </a:pPr>
            <a:r>
              <a:rPr lang="vi-VN" sz="4400" dirty="0">
                <a:solidFill>
                  <a:srgbClr val="002060"/>
                </a:solidFill>
                <a:latin typeface="Cambria" panose="02040503050406030204" pitchFamily="18" charset="0"/>
                <a:ea typeface="Cambria" panose="02040503050406030204" pitchFamily="18" charset="0"/>
              </a:rPr>
              <a:t>Lặp lại 3 lượt.</a:t>
            </a:r>
          </a:p>
        </p:txBody>
      </p:sp>
      <p:sp>
        <p:nvSpPr>
          <p:cNvPr id="17" name="Oval 16"/>
          <p:cNvSpPr/>
          <p:nvPr/>
        </p:nvSpPr>
        <p:spPr>
          <a:xfrm>
            <a:off x="-3024790" y="-24713"/>
            <a:ext cx="2745357" cy="3110813"/>
          </a:xfrm>
          <a:prstGeom prst="ellipse">
            <a:avLst/>
          </a:prstGeom>
          <a:solidFill>
            <a:schemeClr val="bg1"/>
          </a:solidFill>
          <a:ln w="76200" cap="flat">
            <a:solidFill>
              <a:schemeClr val="bg1"/>
            </a:solid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400" dirty="0" smtClean="0">
              <a:solidFill>
                <a:schemeClr val="bg1"/>
              </a:solidFill>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2" presetClass="entr" presetSubtype="4"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ppt_x"/>
                                          </p:val>
                                        </p:tav>
                                        <p:tav tm="100000">
                                          <p:val>
                                            <p:strVal val="#ppt_x"/>
                                          </p:val>
                                        </p:tav>
                                      </p:tavLst>
                                    </p:anim>
                                    <p:anim calcmode="lin" valueType="num">
                                      <p:cBhvr additive="base">
                                        <p:cTn id="1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0" presetClass="entr" presetSubtype="0" decel="100000"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1000" fill="hold"/>
                                        <p:tgtEl>
                                          <p:spTgt spid="19"/>
                                        </p:tgtEl>
                                        <p:attrNameLst>
                                          <p:attrName>ppt_w</p:attrName>
                                        </p:attrNameLst>
                                      </p:cBhvr>
                                      <p:tavLst>
                                        <p:tav tm="0">
                                          <p:val>
                                            <p:strVal val="#ppt_w+.3"/>
                                          </p:val>
                                        </p:tav>
                                        <p:tav tm="100000">
                                          <p:val>
                                            <p:strVal val="#ppt_w"/>
                                          </p:val>
                                        </p:tav>
                                      </p:tavLst>
                                    </p:anim>
                                    <p:anim calcmode="lin" valueType="num">
                                      <p:cBhvr>
                                        <p:cTn id="19" dur="1000" fill="hold"/>
                                        <p:tgtEl>
                                          <p:spTgt spid="19"/>
                                        </p:tgtEl>
                                        <p:attrNameLst>
                                          <p:attrName>ppt_h</p:attrName>
                                        </p:attrNameLst>
                                      </p:cBhvr>
                                      <p:tavLst>
                                        <p:tav tm="0">
                                          <p:val>
                                            <p:strVal val="#ppt_h"/>
                                          </p:val>
                                        </p:tav>
                                        <p:tav tm="100000">
                                          <p:val>
                                            <p:strVal val="#ppt_h"/>
                                          </p:val>
                                        </p:tav>
                                      </p:tavLst>
                                    </p:anim>
                                    <p:animEffect transition="in" filter="fade">
                                      <p:cBhvr>
                                        <p:cTn id="20" dur="10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down)">
                                      <p:cBhvr>
                                        <p:cTn id="25" dur="500"/>
                                        <p:tgtEl>
                                          <p:spTgt spid="21"/>
                                        </p:tgtEl>
                                      </p:cBhvr>
                                    </p:animEffect>
                                  </p:childTnLst>
                                </p:cTn>
                              </p:par>
                              <p:par>
                                <p:cTn id="26" presetID="22" presetClass="entr" presetSubtype="4"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wipe(down)">
                                      <p:cBhvr>
                                        <p:cTn id="2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2" name="Freeform 2"/>
          <p:cNvSpPr/>
          <p:nvPr/>
        </p:nvSpPr>
        <p:spPr>
          <a:xfrm rot="-5098009">
            <a:off x="-854184" y="5899865"/>
            <a:ext cx="4721275" cy="7496669"/>
          </a:xfrm>
          <a:custGeom>
            <a:avLst/>
            <a:gdLst/>
            <a:ahLst/>
            <a:cxnLst/>
            <a:rect l="l" t="t" r="r" b="b"/>
            <a:pathLst>
              <a:path w="4721275" h="7496669">
                <a:moveTo>
                  <a:pt x="0" y="0"/>
                </a:moveTo>
                <a:lnTo>
                  <a:pt x="4721276" y="0"/>
                </a:lnTo>
                <a:lnTo>
                  <a:pt x="4721276" y="7496670"/>
                </a:lnTo>
                <a:lnTo>
                  <a:pt x="0" y="7496670"/>
                </a:lnTo>
                <a:lnTo>
                  <a:pt x="0" y="0"/>
                </a:lnTo>
                <a:close/>
              </a:path>
            </a:pathLst>
          </a:custGeom>
          <a:blipFill>
            <a:blip r:embed="rId2">
              <a:extLst>
                <a:ext uri="{96DAC541-7B7A-43D3-8B79-37D633B846F1}">
                  <asvg:svgBlip xmlns:asvg="http://schemas.microsoft.com/office/drawing/2016/SVG/main" xmlns="" r:embed="rId3"/>
                </a:ext>
              </a:extLst>
            </a:blip>
            <a:stretch>
              <a:fillRect l="-167119" b="-683"/>
            </a:stretch>
          </a:blipFill>
          <a:ln cap="sq">
            <a:noFill/>
            <a:prstDash val="solid"/>
            <a:miter/>
          </a:ln>
        </p:spPr>
      </p:sp>
      <p:sp>
        <p:nvSpPr>
          <p:cNvPr id="5" name="Freeform 5"/>
          <p:cNvSpPr/>
          <p:nvPr/>
        </p:nvSpPr>
        <p:spPr>
          <a:xfrm flipH="1" flipV="1">
            <a:off x="2018449" y="-1140868"/>
            <a:ext cx="16269551" cy="3503441"/>
          </a:xfrm>
          <a:custGeom>
            <a:avLst/>
            <a:gdLst/>
            <a:ahLst/>
            <a:cxnLst/>
            <a:rect l="l" t="t" r="r" b="b"/>
            <a:pathLst>
              <a:path w="16269551" h="3503441">
                <a:moveTo>
                  <a:pt x="16269551" y="3503441"/>
                </a:moveTo>
                <a:lnTo>
                  <a:pt x="0" y="3503441"/>
                </a:lnTo>
                <a:lnTo>
                  <a:pt x="0" y="0"/>
                </a:lnTo>
                <a:lnTo>
                  <a:pt x="16269551" y="0"/>
                </a:lnTo>
                <a:lnTo>
                  <a:pt x="16269551" y="3503441"/>
                </a:lnTo>
                <a:close/>
              </a:path>
            </a:pathLst>
          </a:custGeom>
          <a:blipFill>
            <a:blip r:embed="rId4">
              <a:extLst>
                <a:ext uri="{96DAC541-7B7A-43D3-8B79-37D633B846F1}">
                  <asvg:svgBlip xmlns:asvg="http://schemas.microsoft.com/office/drawing/2016/SVG/main" xmlns="" r:embed="rId5"/>
                </a:ext>
              </a:extLst>
            </a:blip>
            <a:stretch>
              <a:fillRect/>
            </a:stretch>
          </a:blipFill>
          <a:ln cap="sq">
            <a:noFill/>
            <a:prstDash val="solid"/>
            <a:miter/>
          </a:ln>
        </p:spPr>
      </p:sp>
      <p:sp>
        <p:nvSpPr>
          <p:cNvPr id="6" name="Freeform 6"/>
          <p:cNvSpPr/>
          <p:nvPr/>
        </p:nvSpPr>
        <p:spPr>
          <a:xfrm>
            <a:off x="-481913" y="-634281"/>
            <a:ext cx="1988367" cy="1988367"/>
          </a:xfrm>
          <a:custGeom>
            <a:avLst/>
            <a:gdLst/>
            <a:ahLst/>
            <a:cxnLst/>
            <a:rect l="l" t="t" r="r" b="b"/>
            <a:pathLst>
              <a:path w="1988367" h="1988367">
                <a:moveTo>
                  <a:pt x="0" y="0"/>
                </a:moveTo>
                <a:lnTo>
                  <a:pt x="1988367" y="0"/>
                </a:lnTo>
                <a:lnTo>
                  <a:pt x="1988367" y="1988367"/>
                </a:lnTo>
                <a:lnTo>
                  <a:pt x="0" y="198836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a:ln cap="sq">
            <a:noFill/>
            <a:prstDash val="solid"/>
            <a:miter/>
          </a:ln>
        </p:spPr>
      </p:sp>
      <p:sp>
        <p:nvSpPr>
          <p:cNvPr id="18" name="Freeform 18"/>
          <p:cNvSpPr/>
          <p:nvPr/>
        </p:nvSpPr>
        <p:spPr>
          <a:xfrm flipH="1">
            <a:off x="13367898" y="7176082"/>
            <a:ext cx="7415792" cy="5357910"/>
          </a:xfrm>
          <a:custGeom>
            <a:avLst/>
            <a:gdLst/>
            <a:ahLst/>
            <a:cxnLst/>
            <a:rect l="l" t="t" r="r" b="b"/>
            <a:pathLst>
              <a:path w="7415792" h="5357910">
                <a:moveTo>
                  <a:pt x="7415792" y="0"/>
                </a:moveTo>
                <a:lnTo>
                  <a:pt x="0" y="0"/>
                </a:lnTo>
                <a:lnTo>
                  <a:pt x="0" y="5357911"/>
                </a:lnTo>
                <a:lnTo>
                  <a:pt x="7415792" y="5357911"/>
                </a:lnTo>
                <a:lnTo>
                  <a:pt x="7415792" y="0"/>
                </a:lnTo>
                <a:close/>
              </a:path>
            </a:pathLst>
          </a:custGeom>
          <a:blipFill>
            <a:blip r:embed="rId8">
              <a:extLst>
                <a:ext uri="{96DAC541-7B7A-43D3-8B79-37D633B846F1}">
                  <asvg:svgBlip xmlns:asvg="http://schemas.microsoft.com/office/drawing/2016/SVG/main" xmlns="" r:embed="rId9"/>
                </a:ext>
              </a:extLst>
            </a:blip>
            <a:stretch>
              <a:fillRect/>
            </a:stretch>
          </a:blipFill>
          <a:ln cap="sq">
            <a:noFill/>
            <a:prstDash val="solid"/>
            <a:miter/>
          </a:ln>
        </p:spPr>
      </p:sp>
      <p:sp>
        <p:nvSpPr>
          <p:cNvPr id="19" name="Freeform 19"/>
          <p:cNvSpPr/>
          <p:nvPr/>
        </p:nvSpPr>
        <p:spPr>
          <a:xfrm rot="1274199">
            <a:off x="16204847" y="1099271"/>
            <a:ext cx="1741893" cy="1751720"/>
          </a:xfrm>
          <a:custGeom>
            <a:avLst/>
            <a:gdLst/>
            <a:ahLst/>
            <a:cxnLst/>
            <a:rect l="l" t="t" r="r" b="b"/>
            <a:pathLst>
              <a:path w="1741893" h="1751720">
                <a:moveTo>
                  <a:pt x="0" y="0"/>
                </a:moveTo>
                <a:lnTo>
                  <a:pt x="1741894" y="0"/>
                </a:lnTo>
                <a:lnTo>
                  <a:pt x="1741894" y="1751720"/>
                </a:lnTo>
                <a:lnTo>
                  <a:pt x="0" y="175172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a:ln cap="sq">
            <a:noFill/>
            <a:prstDash val="solid"/>
            <a:miter/>
          </a:ln>
        </p:spPr>
      </p:sp>
      <p:sp>
        <p:nvSpPr>
          <p:cNvPr id="20" name="Freeform 20"/>
          <p:cNvSpPr/>
          <p:nvPr/>
        </p:nvSpPr>
        <p:spPr>
          <a:xfrm rot="460240" flipH="1">
            <a:off x="15239179" y="8039023"/>
            <a:ext cx="1626126" cy="772318"/>
          </a:xfrm>
          <a:custGeom>
            <a:avLst/>
            <a:gdLst/>
            <a:ahLst/>
            <a:cxnLst/>
            <a:rect l="l" t="t" r="r" b="b"/>
            <a:pathLst>
              <a:path w="1626126" h="772318">
                <a:moveTo>
                  <a:pt x="1626126" y="0"/>
                </a:moveTo>
                <a:lnTo>
                  <a:pt x="0" y="0"/>
                </a:lnTo>
                <a:lnTo>
                  <a:pt x="0" y="772318"/>
                </a:lnTo>
                <a:lnTo>
                  <a:pt x="1626126" y="772318"/>
                </a:lnTo>
                <a:lnTo>
                  <a:pt x="1626126" y="0"/>
                </a:lnTo>
                <a:close/>
              </a:path>
            </a:pathLst>
          </a:custGeom>
          <a:blipFill>
            <a:blip r:embed="rId12">
              <a:extLst>
                <a:ext uri="{96DAC541-7B7A-43D3-8B79-37D633B846F1}">
                  <asvg:svgBlip xmlns:asvg="http://schemas.microsoft.com/office/drawing/2016/SVG/main" xmlns="" r:embed="rId13"/>
                </a:ext>
              </a:extLst>
            </a:blip>
            <a:stretch>
              <a:fillRect/>
            </a:stretch>
          </a:blipFill>
          <a:ln cap="sq">
            <a:noFill/>
            <a:prstDash val="solid"/>
            <a:miter/>
          </a:ln>
        </p:spPr>
      </p:sp>
      <p:pic>
        <p:nvPicPr>
          <p:cNvPr id="21" name="Picture 20" descr="A picture containing doll, toy&#10;&#10;Description automatically generated">
            <a:extLst>
              <a:ext uri="{FF2B5EF4-FFF2-40B4-BE49-F238E27FC236}">
                <a16:creationId xmlns:a16="http://schemas.microsoft.com/office/drawing/2014/main" xmlns="" id="{E31BECF4-7E37-19F0-933C-4AAE7FF45E59}"/>
              </a:ext>
            </a:extLst>
          </p:cNvPr>
          <p:cNvPicPr>
            <a:picLocks noChangeAspect="1"/>
          </p:cNvPicPr>
          <p:nvPr/>
        </p:nvPicPr>
        <p:blipFill>
          <a:blip r:embed="rId14" cstate="print">
            <a:extLst>
              <a:ext uri="{BEBA8EAE-BF5A-486C-A8C5-ECC9F3942E4B}">
                <a14:imgProps xmlns:a14="http://schemas.microsoft.com/office/drawing/2010/main">
                  <a14:imgLayer r:embed="rId15">
                    <a14:imgEffect>
                      <a14:backgroundRemoval t="4241" b="97577" l="4682" r="95356">
                        <a14:foregroundMark x1="28202" y1="26050" x2="28202" y2="49152"/>
                        <a14:foregroundMark x1="19925" y1="96688" x2="20337" y2="79362"/>
                        <a14:foregroundMark x1="39738" y1="95355" x2="29026" y2="82027"/>
                        <a14:foregroundMark x1="29026" y1="82027" x2="29026" y2="82027"/>
                        <a14:foregroundMark x1="4682" y1="68255" x2="10037" y2="59814"/>
                        <a14:foregroundMark x1="10037" y1="57593" x2="17453" y2="46486"/>
                        <a14:foregroundMark x1="17453" y1="46486" x2="17453" y2="46486"/>
                        <a14:foregroundMark x1="15805" y1="18942" x2="35618" y2="14499"/>
                        <a14:foregroundMark x1="35618" y1="14499" x2="35618" y2="14499"/>
                        <a14:foregroundMark x1="76404" y1="10057" x2="75581" y2="35380"/>
                        <a14:foregroundMark x1="75581" y1="35380" x2="75581" y2="35380"/>
                        <a14:foregroundMark x1="23221" y1="10501" x2="46105" y2="13166"/>
                        <a14:foregroundMark x1="46105" y1="13166" x2="47566" y2="14499"/>
                        <a14:foregroundMark x1="12921" y1="16276" x2="10449" y2="33158"/>
                        <a14:foregroundMark x1="10449" y1="33158" x2="12921" y2="34491"/>
                        <a14:foregroundMark x1="22809" y1="4241" x2="27341" y2="4241"/>
                        <a14:foregroundMark x1="71461" y1="10057" x2="89513" y2="17811"/>
                        <a14:foregroundMark x1="89513" y1="17811" x2="90000" y2="18942"/>
                        <a14:foregroundMark x1="60749" y1="18942" x2="64457" y2="26939"/>
                        <a14:foregroundMark x1="66929" y1="52262" x2="65693" y2="90913"/>
                        <a14:foregroundMark x1="75169" y1="96688" x2="83408" y2="86470"/>
                        <a14:foregroundMark x1="61161" y1="91801" x2="66929" y2="90024"/>
                        <a14:foregroundMark x1="72697" y1="46042" x2="74345" y2="75363"/>
                        <a14:foregroundMark x1="68989" y1="50040" x2="68577" y2="66478"/>
                        <a14:foregroundMark x1="69813" y1="50040" x2="66180" y2="56704"/>
                        <a14:foregroundMark x1="66180" y1="56704" x2="64457" y2="66922"/>
                        <a14:foregroundMark x1="73933" y1="21163" x2="69813" y2="31381"/>
                        <a14:foregroundMark x1="69813" y1="31381" x2="69813" y2="31381"/>
                        <a14:foregroundMark x1="63633" y1="9168" x2="86292" y2="8724"/>
                        <a14:foregroundMark x1="86292" y1="8724" x2="86292" y2="8724"/>
                        <a14:foregroundMark x1="87940" y1="8724" x2="95393" y2="21163"/>
                        <a14:foregroundMark x1="75993" y1="43376" x2="75993" y2="56260"/>
                        <a14:foregroundMark x1="75993" y1="56260" x2="75993" y2="56260"/>
                        <a14:foregroundMark x1="64045" y1="55372" x2="64045" y2="59370"/>
                        <a14:foregroundMark x1="80524" y1="95800" x2="85880" y2="89580"/>
                        <a14:foregroundMark x1="56629" y1="92246" x2="66105" y2="89136"/>
                        <a14:foregroundMark x1="73109" y1="96688" x2="80524" y2="92246"/>
                        <a14:foregroundMark x1="28614" y1="26050" x2="32322" y2="45153"/>
                        <a14:foregroundMark x1="13745" y1="93134" x2="13745" y2="93134"/>
                        <a14:foregroundMark x1="14157" y1="93134" x2="17865" y2="97577"/>
                        <a14:foregroundMark x1="21985" y1="97577" x2="27753" y2="96688"/>
                        <a14:foregroundMark x1="67753" y1="13611" x2="71049" y2="28271"/>
                      </a14:backgroundRemoval>
                    </a14:imgEffect>
                  </a14:imgLayer>
                </a14:imgProps>
              </a:ext>
              <a:ext uri="{28A0092B-C50C-407E-A947-70E740481C1C}">
                <a14:useLocalDpi xmlns:a14="http://schemas.microsoft.com/office/drawing/2010/main" val="0"/>
              </a:ext>
            </a:extLst>
          </a:blip>
          <a:stretch>
            <a:fillRect/>
          </a:stretch>
        </p:blipFill>
        <p:spPr>
          <a:xfrm>
            <a:off x="6400800" y="3771900"/>
            <a:ext cx="7147481" cy="6629400"/>
          </a:xfrm>
          <a:prstGeom prst="rect">
            <a:avLst/>
          </a:prstGeom>
        </p:spPr>
      </p:pic>
      <p:sp>
        <p:nvSpPr>
          <p:cNvPr id="22" name="Thought Bubble: Cloud 21">
            <a:extLst>
              <a:ext uri="{FF2B5EF4-FFF2-40B4-BE49-F238E27FC236}">
                <a16:creationId xmlns:a16="http://schemas.microsoft.com/office/drawing/2014/main" xmlns="" id="{8BE63820-50BD-B59B-8CA7-46BBF8276391}"/>
              </a:ext>
            </a:extLst>
          </p:cNvPr>
          <p:cNvSpPr/>
          <p:nvPr/>
        </p:nvSpPr>
        <p:spPr>
          <a:xfrm>
            <a:off x="1219200" y="952500"/>
            <a:ext cx="6248400" cy="2819400"/>
          </a:xfrm>
          <a:prstGeom prst="cloudCallout">
            <a:avLst>
              <a:gd name="adj1" fmla="val 48596"/>
              <a:gd name="adj2" fmla="val 60338"/>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6600" b="1" dirty="0" err="1"/>
              <a:t>Tôi</a:t>
            </a:r>
            <a:r>
              <a:rPr lang="en-US" sz="6600" b="1" dirty="0"/>
              <a:t> </a:t>
            </a:r>
            <a:r>
              <a:rPr lang="en-US" sz="6600" b="1" dirty="0" err="1"/>
              <a:t>là</a:t>
            </a:r>
            <a:r>
              <a:rPr lang="en-US" sz="6600" b="1" dirty="0"/>
              <a:t> ô </a:t>
            </a:r>
            <a:r>
              <a:rPr lang="en-US" sz="6600" b="1" dirty="0" err="1"/>
              <a:t>tô</a:t>
            </a:r>
            <a:r>
              <a:rPr lang="en-US" sz="6600" b="1" dirty="0"/>
              <a:t>.</a:t>
            </a:r>
          </a:p>
        </p:txBody>
      </p:sp>
      <p:sp>
        <p:nvSpPr>
          <p:cNvPr id="23" name="Thought Bubble: Cloud 22">
            <a:extLst>
              <a:ext uri="{FF2B5EF4-FFF2-40B4-BE49-F238E27FC236}">
                <a16:creationId xmlns:a16="http://schemas.microsoft.com/office/drawing/2014/main" xmlns="" id="{BB56F61E-8E77-CF0D-9190-415566A35B94}"/>
              </a:ext>
            </a:extLst>
          </p:cNvPr>
          <p:cNvSpPr/>
          <p:nvPr/>
        </p:nvSpPr>
        <p:spPr>
          <a:xfrm>
            <a:off x="11201400" y="571500"/>
            <a:ext cx="6781800" cy="2819400"/>
          </a:xfrm>
          <a:prstGeom prst="cloudCallout">
            <a:avLst>
              <a:gd name="adj1" fmla="val -34575"/>
              <a:gd name="adj2" fmla="val 63581"/>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b="1" dirty="0" err="1">
                <a:solidFill>
                  <a:srgbClr val="FF0000"/>
                </a:solidFill>
              </a:rPr>
              <a:t>Tôi</a:t>
            </a:r>
            <a:r>
              <a:rPr lang="en-US" sz="4800" b="1" dirty="0">
                <a:solidFill>
                  <a:srgbClr val="FF0000"/>
                </a:solidFill>
              </a:rPr>
              <a:t> </a:t>
            </a:r>
            <a:r>
              <a:rPr lang="en-US" sz="4800" b="1" dirty="0" err="1">
                <a:solidFill>
                  <a:srgbClr val="FF0000"/>
                </a:solidFill>
              </a:rPr>
              <a:t>giúp</a:t>
            </a:r>
            <a:r>
              <a:rPr lang="en-US" sz="4800" b="1" dirty="0">
                <a:solidFill>
                  <a:srgbClr val="FF0000"/>
                </a:solidFill>
              </a:rPr>
              <a:t> con </a:t>
            </a:r>
            <a:r>
              <a:rPr lang="en-US" sz="4800" b="1" dirty="0" err="1">
                <a:solidFill>
                  <a:srgbClr val="FF0000"/>
                </a:solidFill>
              </a:rPr>
              <a:t>người</a:t>
            </a:r>
            <a:r>
              <a:rPr lang="en-US" sz="4800" b="1" dirty="0">
                <a:solidFill>
                  <a:srgbClr val="FF0000"/>
                </a:solidFill>
              </a:rPr>
              <a:t> di </a:t>
            </a:r>
            <a:r>
              <a:rPr lang="en-US" sz="4800" b="1" dirty="0" err="1">
                <a:solidFill>
                  <a:srgbClr val="FF0000"/>
                </a:solidFill>
              </a:rPr>
              <a:t>chuyển</a:t>
            </a:r>
            <a:endParaRPr lang="en-US" sz="4800" b="1" dirty="0">
              <a:solidFill>
                <a:srgbClr val="FF0000"/>
              </a:solidFill>
            </a:endParaRPr>
          </a:p>
        </p:txBody>
      </p:sp>
      <p:sp>
        <p:nvSpPr>
          <p:cNvPr id="11" name="Oval 10"/>
          <p:cNvSpPr/>
          <p:nvPr/>
        </p:nvSpPr>
        <p:spPr>
          <a:xfrm>
            <a:off x="-3024790" y="-24713"/>
            <a:ext cx="2745357" cy="3110813"/>
          </a:xfrm>
          <a:prstGeom prst="ellipse">
            <a:avLst/>
          </a:prstGeom>
          <a:solidFill>
            <a:schemeClr val="bg1"/>
          </a:solidFill>
          <a:ln w="76200" cap="flat">
            <a:solidFill>
              <a:schemeClr val="bg1"/>
            </a:solid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400" dirty="0" smtClean="0">
              <a:solidFill>
                <a:schemeClr val="bg1"/>
              </a:solidFill>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2" name="Freeform 2"/>
          <p:cNvSpPr/>
          <p:nvPr/>
        </p:nvSpPr>
        <p:spPr>
          <a:xfrm>
            <a:off x="11353800" y="3543300"/>
            <a:ext cx="6934200" cy="6656644"/>
          </a:xfrm>
          <a:custGeom>
            <a:avLst/>
            <a:gdLst/>
            <a:ahLst/>
            <a:cxnLst/>
            <a:rect l="l" t="t" r="r" b="b"/>
            <a:pathLst>
              <a:path w="7756895" h="7488930">
                <a:moveTo>
                  <a:pt x="0" y="0"/>
                </a:moveTo>
                <a:lnTo>
                  <a:pt x="7756895" y="0"/>
                </a:lnTo>
                <a:lnTo>
                  <a:pt x="7756895" y="7488930"/>
                </a:lnTo>
                <a:lnTo>
                  <a:pt x="0" y="748893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a:ln cap="sq">
            <a:noFill/>
            <a:prstDash val="solid"/>
            <a:miter/>
          </a:ln>
        </p:spPr>
      </p:sp>
      <p:sp>
        <p:nvSpPr>
          <p:cNvPr id="9" name="Freeform 9"/>
          <p:cNvSpPr/>
          <p:nvPr/>
        </p:nvSpPr>
        <p:spPr>
          <a:xfrm flipV="1">
            <a:off x="0" y="-1140868"/>
            <a:ext cx="16269551" cy="3503441"/>
          </a:xfrm>
          <a:custGeom>
            <a:avLst/>
            <a:gdLst/>
            <a:ahLst/>
            <a:cxnLst/>
            <a:rect l="l" t="t" r="r" b="b"/>
            <a:pathLst>
              <a:path w="16269551" h="3503441">
                <a:moveTo>
                  <a:pt x="0" y="3503441"/>
                </a:moveTo>
                <a:lnTo>
                  <a:pt x="16269551" y="3503441"/>
                </a:lnTo>
                <a:lnTo>
                  <a:pt x="16269551" y="0"/>
                </a:lnTo>
                <a:lnTo>
                  <a:pt x="0" y="0"/>
                </a:lnTo>
                <a:lnTo>
                  <a:pt x="0" y="3503441"/>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0" name="Freeform 10"/>
          <p:cNvSpPr/>
          <p:nvPr/>
        </p:nvSpPr>
        <p:spPr>
          <a:xfrm rot="-5098009">
            <a:off x="-854184" y="5899865"/>
            <a:ext cx="4721275" cy="7496669"/>
          </a:xfrm>
          <a:custGeom>
            <a:avLst/>
            <a:gdLst/>
            <a:ahLst/>
            <a:cxnLst/>
            <a:rect l="l" t="t" r="r" b="b"/>
            <a:pathLst>
              <a:path w="4721275" h="7496669">
                <a:moveTo>
                  <a:pt x="0" y="0"/>
                </a:moveTo>
                <a:lnTo>
                  <a:pt x="4721276" y="0"/>
                </a:lnTo>
                <a:lnTo>
                  <a:pt x="4721276" y="7496670"/>
                </a:lnTo>
                <a:lnTo>
                  <a:pt x="0" y="7496670"/>
                </a:lnTo>
                <a:lnTo>
                  <a:pt x="0" y="0"/>
                </a:lnTo>
                <a:close/>
              </a:path>
            </a:pathLst>
          </a:custGeom>
          <a:blipFill>
            <a:blip r:embed="rId7">
              <a:extLst>
                <a:ext uri="{96DAC541-7B7A-43D3-8B79-37D633B846F1}">
                  <asvg:svgBlip xmlns:asvg="http://schemas.microsoft.com/office/drawing/2016/SVG/main" xmlns="" r:embed="rId8"/>
                </a:ext>
              </a:extLst>
            </a:blip>
            <a:stretch>
              <a:fillRect l="-167119" b="-683"/>
            </a:stretch>
          </a:blipFill>
        </p:spPr>
      </p:sp>
      <p:sp>
        <p:nvSpPr>
          <p:cNvPr id="11" name="Freeform 11"/>
          <p:cNvSpPr/>
          <p:nvPr/>
        </p:nvSpPr>
        <p:spPr>
          <a:xfrm rot="1798449">
            <a:off x="428307" y="142363"/>
            <a:ext cx="2240794" cy="2253436"/>
          </a:xfrm>
          <a:custGeom>
            <a:avLst/>
            <a:gdLst/>
            <a:ahLst/>
            <a:cxnLst/>
            <a:rect l="l" t="t" r="r" b="b"/>
            <a:pathLst>
              <a:path w="2240794" h="2253436">
                <a:moveTo>
                  <a:pt x="0" y="0"/>
                </a:moveTo>
                <a:lnTo>
                  <a:pt x="2240794" y="0"/>
                </a:lnTo>
                <a:lnTo>
                  <a:pt x="2240794" y="2253437"/>
                </a:lnTo>
                <a:lnTo>
                  <a:pt x="0" y="2253437"/>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2" name="Freeform 12"/>
          <p:cNvSpPr/>
          <p:nvPr/>
        </p:nvSpPr>
        <p:spPr>
          <a:xfrm rot="-976084">
            <a:off x="3158247" y="8921423"/>
            <a:ext cx="1891278" cy="898250"/>
          </a:xfrm>
          <a:custGeom>
            <a:avLst/>
            <a:gdLst/>
            <a:ahLst/>
            <a:cxnLst/>
            <a:rect l="l" t="t" r="r" b="b"/>
            <a:pathLst>
              <a:path w="1891278" h="898250">
                <a:moveTo>
                  <a:pt x="0" y="0"/>
                </a:moveTo>
                <a:lnTo>
                  <a:pt x="1891278" y="0"/>
                </a:lnTo>
                <a:lnTo>
                  <a:pt x="1891278" y="898251"/>
                </a:lnTo>
                <a:lnTo>
                  <a:pt x="0" y="898251"/>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3" name="Freeform 13"/>
          <p:cNvSpPr/>
          <p:nvPr/>
        </p:nvSpPr>
        <p:spPr>
          <a:xfrm>
            <a:off x="16269551" y="-1140868"/>
            <a:ext cx="2649489" cy="2649489"/>
          </a:xfrm>
          <a:custGeom>
            <a:avLst/>
            <a:gdLst/>
            <a:ahLst/>
            <a:cxnLst/>
            <a:rect l="l" t="t" r="r" b="b"/>
            <a:pathLst>
              <a:path w="2649489" h="2649489">
                <a:moveTo>
                  <a:pt x="0" y="0"/>
                </a:moveTo>
                <a:lnTo>
                  <a:pt x="2649489" y="0"/>
                </a:lnTo>
                <a:lnTo>
                  <a:pt x="2649489" y="2649489"/>
                </a:lnTo>
                <a:lnTo>
                  <a:pt x="0" y="2649489"/>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pic>
        <p:nvPicPr>
          <p:cNvPr id="19" name="Picture 18">
            <a:extLst>
              <a:ext uri="{FF2B5EF4-FFF2-40B4-BE49-F238E27FC236}">
                <a16:creationId xmlns:a16="http://schemas.microsoft.com/office/drawing/2014/main" xmlns="" id="{66B97DB9-B906-0A05-1B8F-E17B86AFCFA1}"/>
              </a:ext>
            </a:extLst>
          </p:cNvPr>
          <p:cNvPicPr>
            <a:picLocks noChangeAspect="1"/>
          </p:cNvPicPr>
          <p:nvPr/>
        </p:nvPicPr>
        <p:blipFill>
          <a:blip r:embed="rId15"/>
          <a:stretch>
            <a:fillRect/>
          </a:stretch>
        </p:blipFill>
        <p:spPr>
          <a:xfrm>
            <a:off x="5105400" y="647700"/>
            <a:ext cx="6706181" cy="2353260"/>
          </a:xfrm>
          <a:prstGeom prst="rect">
            <a:avLst/>
          </a:prstGeom>
        </p:spPr>
      </p:pic>
      <p:pic>
        <p:nvPicPr>
          <p:cNvPr id="22" name="Picture 21">
            <a:extLst>
              <a:ext uri="{FF2B5EF4-FFF2-40B4-BE49-F238E27FC236}">
                <a16:creationId xmlns:a16="http://schemas.microsoft.com/office/drawing/2014/main" xmlns="" id="{B381F074-A4EB-DC33-6D75-5904901A1D84}"/>
              </a:ext>
            </a:extLst>
          </p:cNvPr>
          <p:cNvPicPr>
            <a:picLocks noChangeAspect="1"/>
          </p:cNvPicPr>
          <p:nvPr/>
        </p:nvPicPr>
        <p:blipFill>
          <a:blip r:embed="rId16"/>
          <a:stretch>
            <a:fillRect/>
          </a:stretch>
        </p:blipFill>
        <p:spPr>
          <a:xfrm>
            <a:off x="609600" y="3314700"/>
            <a:ext cx="12260119" cy="5950212"/>
          </a:xfrm>
          <a:prstGeom prst="rect">
            <a:avLst/>
          </a:prstGeom>
        </p:spPr>
      </p:pic>
      <p:pic>
        <p:nvPicPr>
          <p:cNvPr id="23" name="Picture 22">
            <a:extLst>
              <a:ext uri="{FF2B5EF4-FFF2-40B4-BE49-F238E27FC236}">
                <a16:creationId xmlns:a16="http://schemas.microsoft.com/office/drawing/2014/main" xmlns="" id="{7C86A88F-F0D9-CAD1-D0EA-E02D45B295F0}"/>
              </a:ext>
            </a:extLst>
          </p:cNvPr>
          <p:cNvPicPr>
            <a:picLocks noChangeAspect="1"/>
          </p:cNvPicPr>
          <p:nvPr/>
        </p:nvPicPr>
        <p:blipFill>
          <a:blip r:embed="rId17">
            <a:duotone>
              <a:prstClr val="black"/>
              <a:schemeClr val="accent1">
                <a:tint val="45000"/>
                <a:satMod val="400000"/>
              </a:schemeClr>
            </a:duotone>
          </a:blip>
          <a:stretch>
            <a:fillRect/>
          </a:stretch>
        </p:blipFill>
        <p:spPr>
          <a:xfrm>
            <a:off x="4800600" y="2781300"/>
            <a:ext cx="5943601" cy="1698171"/>
          </a:xfrm>
          <a:prstGeom prst="rect">
            <a:avLst/>
          </a:prstGeom>
        </p:spPr>
      </p:pic>
      <p:sp>
        <p:nvSpPr>
          <p:cNvPr id="14" name="Oval 13"/>
          <p:cNvSpPr/>
          <p:nvPr/>
        </p:nvSpPr>
        <p:spPr>
          <a:xfrm>
            <a:off x="-3024790" y="-24713"/>
            <a:ext cx="2745357" cy="3110813"/>
          </a:xfrm>
          <a:prstGeom prst="ellipse">
            <a:avLst/>
          </a:prstGeom>
          <a:solidFill>
            <a:schemeClr val="bg1"/>
          </a:solidFill>
          <a:ln w="76200" cap="flat">
            <a:solidFill>
              <a:schemeClr val="bg1"/>
            </a:solid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400" dirty="0" smtClean="0">
              <a:solidFill>
                <a:schemeClr val="bg1"/>
              </a:solidFill>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ppt_x"/>
                                          </p:val>
                                        </p:tav>
                                        <p:tav tm="100000">
                                          <p:val>
                                            <p:strVal val="#ppt_x"/>
                                          </p:val>
                                        </p:tav>
                                      </p:tavLst>
                                    </p:anim>
                                    <p:anim calcmode="lin" valueType="num">
                                      <p:cBhvr additive="base">
                                        <p:cTn id="1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2" name="Freeform 2"/>
          <p:cNvSpPr/>
          <p:nvPr/>
        </p:nvSpPr>
        <p:spPr>
          <a:xfrm>
            <a:off x="-1927971" y="7006011"/>
            <a:ext cx="7415792" cy="5357910"/>
          </a:xfrm>
          <a:custGeom>
            <a:avLst/>
            <a:gdLst/>
            <a:ahLst/>
            <a:cxnLst/>
            <a:rect l="l" t="t" r="r" b="b"/>
            <a:pathLst>
              <a:path w="7415792" h="5357910">
                <a:moveTo>
                  <a:pt x="0" y="0"/>
                </a:moveTo>
                <a:lnTo>
                  <a:pt x="7415792" y="0"/>
                </a:lnTo>
                <a:lnTo>
                  <a:pt x="7415792" y="5357910"/>
                </a:lnTo>
                <a:lnTo>
                  <a:pt x="0" y="535791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a:ln cap="sq">
            <a:noFill/>
            <a:prstDash val="solid"/>
            <a:miter/>
          </a:ln>
        </p:spPr>
      </p:sp>
      <p:sp>
        <p:nvSpPr>
          <p:cNvPr id="3" name="Freeform 3"/>
          <p:cNvSpPr/>
          <p:nvPr/>
        </p:nvSpPr>
        <p:spPr>
          <a:xfrm>
            <a:off x="1369106" y="2792917"/>
            <a:ext cx="4891402" cy="5823097"/>
          </a:xfrm>
          <a:custGeom>
            <a:avLst/>
            <a:gdLst/>
            <a:ahLst/>
            <a:cxnLst/>
            <a:rect l="l" t="t" r="r" b="b"/>
            <a:pathLst>
              <a:path w="4891402" h="5823097">
                <a:moveTo>
                  <a:pt x="0" y="0"/>
                </a:moveTo>
                <a:lnTo>
                  <a:pt x="4891402" y="0"/>
                </a:lnTo>
                <a:lnTo>
                  <a:pt x="4891402" y="5823097"/>
                </a:lnTo>
                <a:lnTo>
                  <a:pt x="0" y="582309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a:ln cap="sq">
            <a:noFill/>
            <a:prstDash val="solid"/>
            <a:miter/>
          </a:ln>
        </p:spPr>
      </p:sp>
      <p:sp>
        <p:nvSpPr>
          <p:cNvPr id="4" name="Freeform 4"/>
          <p:cNvSpPr/>
          <p:nvPr/>
        </p:nvSpPr>
        <p:spPr>
          <a:xfrm flipH="1" flipV="1">
            <a:off x="2018449" y="-1140868"/>
            <a:ext cx="16269551" cy="3503441"/>
          </a:xfrm>
          <a:custGeom>
            <a:avLst/>
            <a:gdLst/>
            <a:ahLst/>
            <a:cxnLst/>
            <a:rect l="l" t="t" r="r" b="b"/>
            <a:pathLst>
              <a:path w="16269551" h="3503441">
                <a:moveTo>
                  <a:pt x="16269551" y="3503441"/>
                </a:moveTo>
                <a:lnTo>
                  <a:pt x="0" y="3503441"/>
                </a:lnTo>
                <a:lnTo>
                  <a:pt x="0" y="0"/>
                </a:lnTo>
                <a:lnTo>
                  <a:pt x="16269551" y="0"/>
                </a:lnTo>
                <a:lnTo>
                  <a:pt x="16269551" y="3503441"/>
                </a:lnTo>
                <a:close/>
              </a:path>
            </a:pathLst>
          </a:custGeom>
          <a:blipFill>
            <a:blip r:embed="rId6">
              <a:extLst>
                <a:ext uri="{96DAC541-7B7A-43D3-8B79-37D633B846F1}">
                  <asvg:svgBlip xmlns:asvg="http://schemas.microsoft.com/office/drawing/2016/SVG/main" xmlns="" r:embed="rId7"/>
                </a:ext>
              </a:extLst>
            </a:blip>
            <a:stretch>
              <a:fillRect/>
            </a:stretch>
          </a:blipFill>
          <a:ln cap="sq">
            <a:noFill/>
            <a:prstDash val="solid"/>
            <a:miter/>
          </a:ln>
        </p:spPr>
      </p:sp>
      <p:sp>
        <p:nvSpPr>
          <p:cNvPr id="7" name="Freeform 7"/>
          <p:cNvSpPr/>
          <p:nvPr/>
        </p:nvSpPr>
        <p:spPr>
          <a:xfrm rot="678209" flipH="1">
            <a:off x="16611715" y="9235841"/>
            <a:ext cx="1891278" cy="898250"/>
          </a:xfrm>
          <a:custGeom>
            <a:avLst/>
            <a:gdLst/>
            <a:ahLst/>
            <a:cxnLst/>
            <a:rect l="l" t="t" r="r" b="b"/>
            <a:pathLst>
              <a:path w="1891278" h="898250">
                <a:moveTo>
                  <a:pt x="1891278" y="0"/>
                </a:moveTo>
                <a:lnTo>
                  <a:pt x="0" y="0"/>
                </a:lnTo>
                <a:lnTo>
                  <a:pt x="0" y="898250"/>
                </a:lnTo>
                <a:lnTo>
                  <a:pt x="1891278" y="898250"/>
                </a:lnTo>
                <a:lnTo>
                  <a:pt x="1891278" y="0"/>
                </a:lnTo>
                <a:close/>
              </a:path>
            </a:pathLst>
          </a:custGeom>
          <a:blipFill>
            <a:blip r:embed="rId8">
              <a:extLst>
                <a:ext uri="{96DAC541-7B7A-43D3-8B79-37D633B846F1}">
                  <asvg:svgBlip xmlns:asvg="http://schemas.microsoft.com/office/drawing/2016/SVG/main" xmlns="" r:embed="rId9"/>
                </a:ext>
              </a:extLst>
            </a:blip>
            <a:stretch>
              <a:fillRect/>
            </a:stretch>
          </a:blipFill>
          <a:ln cap="sq">
            <a:noFill/>
            <a:prstDash val="solid"/>
            <a:miter/>
          </a:ln>
        </p:spPr>
      </p:sp>
      <p:sp>
        <p:nvSpPr>
          <p:cNvPr id="8" name="Freeform 8"/>
          <p:cNvSpPr/>
          <p:nvPr/>
        </p:nvSpPr>
        <p:spPr>
          <a:xfrm rot="-971519">
            <a:off x="14590442" y="833070"/>
            <a:ext cx="1741893" cy="1751720"/>
          </a:xfrm>
          <a:custGeom>
            <a:avLst/>
            <a:gdLst/>
            <a:ahLst/>
            <a:cxnLst/>
            <a:rect l="l" t="t" r="r" b="b"/>
            <a:pathLst>
              <a:path w="1741893" h="1751720">
                <a:moveTo>
                  <a:pt x="0" y="0"/>
                </a:moveTo>
                <a:lnTo>
                  <a:pt x="1741893" y="0"/>
                </a:lnTo>
                <a:lnTo>
                  <a:pt x="1741893" y="1751721"/>
                </a:lnTo>
                <a:lnTo>
                  <a:pt x="0" y="1751721"/>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a:ln cap="sq">
            <a:noFill/>
            <a:prstDash val="solid"/>
            <a:miter/>
          </a:ln>
        </p:spPr>
      </p:sp>
      <p:sp>
        <p:nvSpPr>
          <p:cNvPr id="9" name="Freeform 9"/>
          <p:cNvSpPr/>
          <p:nvPr/>
        </p:nvSpPr>
        <p:spPr>
          <a:xfrm>
            <a:off x="-369656" y="-2590231"/>
            <a:ext cx="4299162" cy="4299162"/>
          </a:xfrm>
          <a:custGeom>
            <a:avLst/>
            <a:gdLst/>
            <a:ahLst/>
            <a:cxnLst/>
            <a:rect l="l" t="t" r="r" b="b"/>
            <a:pathLst>
              <a:path w="4299162" h="4299162">
                <a:moveTo>
                  <a:pt x="0" y="0"/>
                </a:moveTo>
                <a:lnTo>
                  <a:pt x="4299162" y="0"/>
                </a:lnTo>
                <a:lnTo>
                  <a:pt x="4299162" y="4299162"/>
                </a:lnTo>
                <a:lnTo>
                  <a:pt x="0" y="4299162"/>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a:ln cap="sq">
            <a:noFill/>
            <a:prstDash val="solid"/>
            <a:miter/>
          </a:ln>
        </p:spPr>
      </p:sp>
      <p:pic>
        <p:nvPicPr>
          <p:cNvPr id="6" name="Picture 5" descr="A red and green text on a black background&#10;&#10;Description automatically generated">
            <a:extLst>
              <a:ext uri="{FF2B5EF4-FFF2-40B4-BE49-F238E27FC236}">
                <a16:creationId xmlns:a16="http://schemas.microsoft.com/office/drawing/2014/main" xmlns="" id="{B83FCC3A-352B-5047-569A-62B4F58B98C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858000" y="2400300"/>
            <a:ext cx="10123054" cy="7581944"/>
          </a:xfrm>
          <a:prstGeom prst="rect">
            <a:avLst/>
          </a:prstGeom>
        </p:spPr>
      </p:pic>
      <p:sp>
        <p:nvSpPr>
          <p:cNvPr id="10" name="Oval 9"/>
          <p:cNvSpPr/>
          <p:nvPr/>
        </p:nvSpPr>
        <p:spPr>
          <a:xfrm>
            <a:off x="-3024790" y="-24713"/>
            <a:ext cx="2745357" cy="3110813"/>
          </a:xfrm>
          <a:prstGeom prst="ellipse">
            <a:avLst/>
          </a:prstGeom>
          <a:solidFill>
            <a:schemeClr val="bg1"/>
          </a:solidFill>
          <a:ln w="76200" cap="flat">
            <a:solidFill>
              <a:schemeClr val="bg1"/>
            </a:solid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400" dirty="0" smtClean="0">
              <a:solidFill>
                <a:schemeClr val="bg1"/>
              </a:solidFill>
              <a:latin typeface="+mj-lt"/>
            </a:endParaRPr>
          </a:p>
        </p:txBody>
      </p:sp>
    </p:spTree>
    <p:extLst>
      <p:ext uri="{BB962C8B-B14F-4D97-AF65-F5344CB8AC3E}">
        <p14:creationId xmlns:p14="http://schemas.microsoft.com/office/powerpoint/2010/main" val="37782688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9" name="Freeform 9"/>
          <p:cNvSpPr/>
          <p:nvPr/>
        </p:nvSpPr>
        <p:spPr>
          <a:xfrm>
            <a:off x="762000" y="0"/>
            <a:ext cx="16182474" cy="1653346"/>
          </a:xfrm>
          <a:custGeom>
            <a:avLst/>
            <a:gdLst/>
            <a:ahLst/>
            <a:cxnLst/>
            <a:rect l="l" t="t" r="r" b="b"/>
            <a:pathLst>
              <a:path w="4262389" h="1653346">
                <a:moveTo>
                  <a:pt x="0" y="0"/>
                </a:moveTo>
                <a:lnTo>
                  <a:pt x="4262389" y="0"/>
                </a:lnTo>
                <a:lnTo>
                  <a:pt x="4262389" y="1653346"/>
                </a:lnTo>
                <a:lnTo>
                  <a:pt x="0" y="165334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a:ln cap="sq">
            <a:noFill/>
            <a:prstDash val="solid"/>
            <a:miter/>
          </a:ln>
        </p:spPr>
      </p:sp>
      <p:sp>
        <p:nvSpPr>
          <p:cNvPr id="16" name="TextBox 16"/>
          <p:cNvSpPr txBox="1"/>
          <p:nvPr/>
        </p:nvSpPr>
        <p:spPr>
          <a:xfrm>
            <a:off x="1295400" y="266700"/>
            <a:ext cx="13972674" cy="1028423"/>
          </a:xfrm>
          <a:prstGeom prst="rect">
            <a:avLst/>
          </a:prstGeom>
        </p:spPr>
        <p:txBody>
          <a:bodyPr wrap="square" lIns="0" tIns="0" rIns="0" bIns="0" rtlCol="0" anchor="t">
            <a:spAutoFit/>
          </a:bodyPr>
          <a:lstStyle/>
          <a:p>
            <a:pPr marL="0" lvl="1" indent="0" algn="ctr">
              <a:lnSpc>
                <a:spcPts val="3977"/>
              </a:lnSpc>
            </a:pPr>
            <a:r>
              <a:rPr lang="vi-VN" sz="3600" b="1" dirty="0">
                <a:solidFill>
                  <a:srgbClr val="002060"/>
                </a:solidFill>
                <a:latin typeface="Cambria" panose="02040503050406030204" pitchFamily="18" charset="0"/>
                <a:ea typeface="Cambria" panose="02040503050406030204" pitchFamily="18" charset="0"/>
              </a:rPr>
              <a:t>Quan sát sơ đồ trong Hình 2 và cho biết công nghệ sản xuất giấy dưới đây có ảnh hưởng như thế nào đến môi trường.</a:t>
            </a:r>
            <a:endParaRPr lang="en-US" sz="3600" b="1" dirty="0">
              <a:solidFill>
                <a:srgbClr val="002060"/>
              </a:solidFill>
              <a:latin typeface="Cambria" panose="02040503050406030204" pitchFamily="18" charset="0"/>
              <a:ea typeface="Cambria" panose="02040503050406030204" pitchFamily="18" charset="0"/>
            </a:endParaRPr>
          </a:p>
        </p:txBody>
      </p:sp>
      <p:sp>
        <p:nvSpPr>
          <p:cNvPr id="18" name="Freeform 18"/>
          <p:cNvSpPr/>
          <p:nvPr/>
        </p:nvSpPr>
        <p:spPr>
          <a:xfrm>
            <a:off x="0" y="7781348"/>
            <a:ext cx="16269551" cy="3503441"/>
          </a:xfrm>
          <a:custGeom>
            <a:avLst/>
            <a:gdLst/>
            <a:ahLst/>
            <a:cxnLst/>
            <a:rect l="l" t="t" r="r" b="b"/>
            <a:pathLst>
              <a:path w="16269551" h="3503441">
                <a:moveTo>
                  <a:pt x="0" y="0"/>
                </a:moveTo>
                <a:lnTo>
                  <a:pt x="16269551" y="0"/>
                </a:lnTo>
                <a:lnTo>
                  <a:pt x="16269551" y="3503441"/>
                </a:lnTo>
                <a:lnTo>
                  <a:pt x="0" y="350344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a:ln cap="sq">
            <a:noFill/>
            <a:prstDash val="solid"/>
            <a:miter/>
          </a:ln>
        </p:spPr>
      </p:sp>
      <p:sp>
        <p:nvSpPr>
          <p:cNvPr id="19" name="Freeform 19"/>
          <p:cNvSpPr/>
          <p:nvPr/>
        </p:nvSpPr>
        <p:spPr>
          <a:xfrm flipH="1" flipV="1">
            <a:off x="14706600" y="-2230759"/>
            <a:ext cx="5689424" cy="4859659"/>
          </a:xfrm>
          <a:custGeom>
            <a:avLst/>
            <a:gdLst/>
            <a:ahLst/>
            <a:cxnLst/>
            <a:rect l="l" t="t" r="r" b="b"/>
            <a:pathLst>
              <a:path w="7415792" h="5357910">
                <a:moveTo>
                  <a:pt x="7415792" y="5357910"/>
                </a:moveTo>
                <a:lnTo>
                  <a:pt x="0" y="5357910"/>
                </a:lnTo>
                <a:lnTo>
                  <a:pt x="0" y="0"/>
                </a:lnTo>
                <a:lnTo>
                  <a:pt x="7415792" y="0"/>
                </a:lnTo>
                <a:lnTo>
                  <a:pt x="7415792" y="5357910"/>
                </a:lnTo>
                <a:close/>
              </a:path>
            </a:pathLst>
          </a:custGeom>
          <a:blipFill>
            <a:blip r:embed="rId6">
              <a:extLst>
                <a:ext uri="{96DAC541-7B7A-43D3-8B79-37D633B846F1}">
                  <asvg:svgBlip xmlns:asvg="http://schemas.microsoft.com/office/drawing/2016/SVG/main" xmlns="" r:embed="rId7"/>
                </a:ext>
              </a:extLst>
            </a:blip>
            <a:stretch>
              <a:fillRect/>
            </a:stretch>
          </a:blipFill>
          <a:ln cap="sq">
            <a:noFill/>
            <a:prstDash val="solid"/>
            <a:miter/>
          </a:ln>
        </p:spPr>
      </p:sp>
      <p:sp>
        <p:nvSpPr>
          <p:cNvPr id="20" name="Freeform 20"/>
          <p:cNvSpPr/>
          <p:nvPr/>
        </p:nvSpPr>
        <p:spPr>
          <a:xfrm rot="1274199">
            <a:off x="15955311" y="-315501"/>
            <a:ext cx="1741893" cy="1751720"/>
          </a:xfrm>
          <a:custGeom>
            <a:avLst/>
            <a:gdLst/>
            <a:ahLst/>
            <a:cxnLst/>
            <a:rect l="l" t="t" r="r" b="b"/>
            <a:pathLst>
              <a:path w="1741893" h="1751720">
                <a:moveTo>
                  <a:pt x="0" y="0"/>
                </a:moveTo>
                <a:lnTo>
                  <a:pt x="1741893" y="0"/>
                </a:lnTo>
                <a:lnTo>
                  <a:pt x="1741893" y="1751720"/>
                </a:lnTo>
                <a:lnTo>
                  <a:pt x="0" y="175172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a:ln cap="sq">
            <a:noFill/>
            <a:prstDash val="solid"/>
            <a:miter/>
          </a:ln>
        </p:spPr>
      </p:sp>
      <p:sp>
        <p:nvSpPr>
          <p:cNvPr id="21" name="Freeform 21"/>
          <p:cNvSpPr/>
          <p:nvPr/>
        </p:nvSpPr>
        <p:spPr>
          <a:xfrm rot="-1535698">
            <a:off x="8018227" y="8073853"/>
            <a:ext cx="1517923" cy="720928"/>
          </a:xfrm>
          <a:custGeom>
            <a:avLst/>
            <a:gdLst/>
            <a:ahLst/>
            <a:cxnLst/>
            <a:rect l="l" t="t" r="r" b="b"/>
            <a:pathLst>
              <a:path w="1517923" h="720928">
                <a:moveTo>
                  <a:pt x="0" y="0"/>
                </a:moveTo>
                <a:lnTo>
                  <a:pt x="1517923" y="0"/>
                </a:lnTo>
                <a:lnTo>
                  <a:pt x="1517923" y="720928"/>
                </a:lnTo>
                <a:lnTo>
                  <a:pt x="0" y="72092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a:ln cap="sq">
            <a:noFill/>
            <a:prstDash val="solid"/>
            <a:miter/>
          </a:ln>
        </p:spPr>
      </p:sp>
      <p:pic>
        <p:nvPicPr>
          <p:cNvPr id="23" name="Picture 22">
            <a:extLst>
              <a:ext uri="{FF2B5EF4-FFF2-40B4-BE49-F238E27FC236}">
                <a16:creationId xmlns:a16="http://schemas.microsoft.com/office/drawing/2014/main" xmlns="" id="{41EB8019-44CE-F817-2315-5D6875425ADF}"/>
              </a:ext>
            </a:extLst>
          </p:cNvPr>
          <p:cNvPicPr>
            <a:picLocks noChangeAspect="1"/>
          </p:cNvPicPr>
          <p:nvPr/>
        </p:nvPicPr>
        <p:blipFill>
          <a:blip r:embed="rId12"/>
          <a:stretch>
            <a:fillRect/>
          </a:stretch>
        </p:blipFill>
        <p:spPr>
          <a:xfrm>
            <a:off x="2667000" y="2095500"/>
            <a:ext cx="12192000" cy="752332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 name="Oval 9"/>
          <p:cNvSpPr/>
          <p:nvPr/>
        </p:nvSpPr>
        <p:spPr>
          <a:xfrm>
            <a:off x="-3024790" y="-24713"/>
            <a:ext cx="2745357" cy="3110813"/>
          </a:xfrm>
          <a:prstGeom prst="ellipse">
            <a:avLst/>
          </a:prstGeom>
          <a:solidFill>
            <a:schemeClr val="bg1"/>
          </a:solidFill>
          <a:ln w="76200" cap="flat">
            <a:solidFill>
              <a:schemeClr val="bg1"/>
            </a:solid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400" dirty="0" smtClean="0">
              <a:solidFill>
                <a:schemeClr val="bg1"/>
              </a:solidFill>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2" name="Freeform 2"/>
          <p:cNvSpPr/>
          <p:nvPr/>
        </p:nvSpPr>
        <p:spPr>
          <a:xfrm>
            <a:off x="9945385" y="4265149"/>
            <a:ext cx="8342615" cy="6021851"/>
          </a:xfrm>
          <a:custGeom>
            <a:avLst/>
            <a:gdLst/>
            <a:ahLst/>
            <a:cxnLst/>
            <a:rect l="l" t="t" r="r" b="b"/>
            <a:pathLst>
              <a:path w="8342615" h="6021851">
                <a:moveTo>
                  <a:pt x="0" y="0"/>
                </a:moveTo>
                <a:lnTo>
                  <a:pt x="8342615" y="0"/>
                </a:lnTo>
                <a:lnTo>
                  <a:pt x="8342615" y="6021851"/>
                </a:lnTo>
                <a:lnTo>
                  <a:pt x="0" y="602185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a:ln cap="sq">
            <a:noFill/>
            <a:prstDash val="solid"/>
            <a:miter/>
          </a:ln>
        </p:spPr>
      </p:sp>
      <p:sp>
        <p:nvSpPr>
          <p:cNvPr id="4" name="Freeform 4"/>
          <p:cNvSpPr/>
          <p:nvPr/>
        </p:nvSpPr>
        <p:spPr>
          <a:xfrm>
            <a:off x="-486282" y="7920286"/>
            <a:ext cx="16269551" cy="3503441"/>
          </a:xfrm>
          <a:custGeom>
            <a:avLst/>
            <a:gdLst/>
            <a:ahLst/>
            <a:cxnLst/>
            <a:rect l="l" t="t" r="r" b="b"/>
            <a:pathLst>
              <a:path w="16269551" h="3503441">
                <a:moveTo>
                  <a:pt x="0" y="0"/>
                </a:moveTo>
                <a:lnTo>
                  <a:pt x="16269551" y="0"/>
                </a:lnTo>
                <a:lnTo>
                  <a:pt x="16269551" y="3503441"/>
                </a:lnTo>
                <a:lnTo>
                  <a:pt x="0" y="350344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a:ln cap="sq">
            <a:noFill/>
            <a:prstDash val="solid"/>
            <a:miter/>
          </a:ln>
        </p:spPr>
      </p:sp>
      <p:sp>
        <p:nvSpPr>
          <p:cNvPr id="14" name="Freeform 14"/>
          <p:cNvSpPr/>
          <p:nvPr/>
        </p:nvSpPr>
        <p:spPr>
          <a:xfrm rot="-1328800">
            <a:off x="7668378" y="7845817"/>
            <a:ext cx="1578337" cy="1587241"/>
          </a:xfrm>
          <a:custGeom>
            <a:avLst/>
            <a:gdLst/>
            <a:ahLst/>
            <a:cxnLst/>
            <a:rect l="l" t="t" r="r" b="b"/>
            <a:pathLst>
              <a:path w="1578337" h="1587241">
                <a:moveTo>
                  <a:pt x="0" y="0"/>
                </a:moveTo>
                <a:lnTo>
                  <a:pt x="1578336" y="0"/>
                </a:lnTo>
                <a:lnTo>
                  <a:pt x="1578336" y="1587242"/>
                </a:lnTo>
                <a:lnTo>
                  <a:pt x="0" y="158724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a:ln cap="sq">
            <a:noFill/>
            <a:prstDash val="solid"/>
            <a:miter/>
          </a:ln>
        </p:spPr>
      </p:sp>
      <p:grpSp>
        <p:nvGrpSpPr>
          <p:cNvPr id="17" name="Group 16">
            <a:extLst>
              <a:ext uri="{FF2B5EF4-FFF2-40B4-BE49-F238E27FC236}">
                <a16:creationId xmlns:a16="http://schemas.microsoft.com/office/drawing/2014/main" xmlns="" id="{A10E2F53-B520-D58C-9297-D27A6CB8D10E}"/>
              </a:ext>
            </a:extLst>
          </p:cNvPr>
          <p:cNvGrpSpPr/>
          <p:nvPr/>
        </p:nvGrpSpPr>
        <p:grpSpPr>
          <a:xfrm>
            <a:off x="2209800" y="723900"/>
            <a:ext cx="12344400" cy="3152946"/>
            <a:chOff x="1484635" y="1481102"/>
            <a:chExt cx="8669357" cy="2669793"/>
          </a:xfrm>
        </p:grpSpPr>
        <p:grpSp>
          <p:nvGrpSpPr>
            <p:cNvPr id="18" name="组合 21">
              <a:extLst>
                <a:ext uri="{FF2B5EF4-FFF2-40B4-BE49-F238E27FC236}">
                  <a16:creationId xmlns:a16="http://schemas.microsoft.com/office/drawing/2014/main" xmlns="" id="{DEB012E5-2054-D148-1561-EFEAE3C877BC}"/>
                </a:ext>
              </a:extLst>
            </p:cNvPr>
            <p:cNvGrpSpPr/>
            <p:nvPr/>
          </p:nvGrpSpPr>
          <p:grpSpPr>
            <a:xfrm>
              <a:off x="1484635" y="1481102"/>
              <a:ext cx="8669357" cy="2669793"/>
              <a:chOff x="5515568" y="1101353"/>
              <a:chExt cx="5227226" cy="5227226"/>
            </a:xfrm>
          </p:grpSpPr>
          <p:sp>
            <p:nvSpPr>
              <p:cNvPr id="20" name="椭圆 9">
                <a:extLst>
                  <a:ext uri="{FF2B5EF4-FFF2-40B4-BE49-F238E27FC236}">
                    <a16:creationId xmlns:a16="http://schemas.microsoft.com/office/drawing/2014/main" xmlns="" id="{C8FA1CBF-78DD-BA66-5429-8D9946EF2607}"/>
                  </a:ext>
                </a:extLst>
              </p:cNvPr>
              <p:cNvSpPr/>
              <p:nvPr/>
            </p:nvSpPr>
            <p:spPr>
              <a:xfrm>
                <a:off x="5515568" y="1101353"/>
                <a:ext cx="5227226" cy="52272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sym typeface="思源黑体 CN Regular" panose="020B0500000000000000" pitchFamily="34" charset="-122"/>
                </a:endParaRPr>
              </a:p>
            </p:txBody>
          </p:sp>
          <p:sp>
            <p:nvSpPr>
              <p:cNvPr id="21" name="椭圆 11">
                <a:extLst>
                  <a:ext uri="{FF2B5EF4-FFF2-40B4-BE49-F238E27FC236}">
                    <a16:creationId xmlns:a16="http://schemas.microsoft.com/office/drawing/2014/main" xmlns="" id="{10808A8D-699D-184C-45D2-073127E27361}"/>
                  </a:ext>
                </a:extLst>
              </p:cNvPr>
              <p:cNvSpPr/>
              <p:nvPr/>
            </p:nvSpPr>
            <p:spPr>
              <a:xfrm>
                <a:off x="5672013" y="1257798"/>
                <a:ext cx="4914336" cy="4914336"/>
              </a:xfrm>
              <a:prstGeom prst="roundRect">
                <a:avLst/>
              </a:prstGeom>
              <a:noFill/>
              <a:ln w="38100">
                <a:solidFill>
                  <a:schemeClr val="accent1"/>
                </a:solidFill>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28B00"/>
                  </a:solidFill>
                  <a:effectLst/>
                  <a:uLnTx/>
                  <a:uFillTx/>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endParaRPr>
              </a:p>
            </p:txBody>
          </p:sp>
        </p:grpSp>
        <p:sp>
          <p:nvSpPr>
            <p:cNvPr id="19" name="Rectangle 18">
              <a:extLst>
                <a:ext uri="{FF2B5EF4-FFF2-40B4-BE49-F238E27FC236}">
                  <a16:creationId xmlns:a16="http://schemas.microsoft.com/office/drawing/2014/main" xmlns="" id="{39957802-4E0F-27BB-9F4C-68D3E8250ADA}"/>
                </a:ext>
              </a:extLst>
            </p:cNvPr>
            <p:cNvSpPr/>
            <p:nvPr/>
          </p:nvSpPr>
          <p:spPr>
            <a:xfrm>
              <a:off x="1890971" y="1932765"/>
              <a:ext cx="7928976" cy="1954600"/>
            </a:xfrm>
            <a:prstGeom prst="rect">
              <a:avLst/>
            </a:prstGeom>
          </p:spPr>
          <p:txBody>
            <a:bodyPr wrap="square">
              <a:spAutoFit/>
            </a:bodyPr>
            <a:lstStyle/>
            <a:p>
              <a:pPr algn="ctr" rtl="0">
                <a:spcBef>
                  <a:spcPts val="0"/>
                </a:spcBef>
                <a:spcAft>
                  <a:spcPts val="500"/>
                </a:spcAft>
              </a:pPr>
              <a:r>
                <a:rPr lang="vi-VN" sz="4800" b="1" i="0" u="none" strike="noStrike" dirty="0">
                  <a:solidFill>
                    <a:srgbClr val="002060"/>
                  </a:solidFill>
                  <a:effectLst/>
                  <a:latin typeface="Cambria" panose="02040503050406030204" pitchFamily="18" charset="0"/>
                  <a:ea typeface="Cambria" panose="02040503050406030204" pitchFamily="18" charset="0"/>
                </a:rPr>
                <a:t>Để hạn chế ảnh hưởng đến môi trường, công nghệ sản xuất giấy cần cải thiện như thế nào?</a:t>
              </a:r>
              <a:endParaRPr lang="vi-VN" sz="8000" b="1" dirty="0">
                <a:solidFill>
                  <a:srgbClr val="002060"/>
                </a:solidFill>
                <a:effectLst/>
                <a:latin typeface="Cambria" panose="02040503050406030204" pitchFamily="18" charset="0"/>
                <a:ea typeface="Cambria" panose="02040503050406030204" pitchFamily="18" charset="0"/>
              </a:endParaRPr>
            </a:p>
          </p:txBody>
        </p:sp>
      </p:grpSp>
      <p:sp>
        <p:nvSpPr>
          <p:cNvPr id="10" name="Oval 9"/>
          <p:cNvSpPr/>
          <p:nvPr/>
        </p:nvSpPr>
        <p:spPr>
          <a:xfrm>
            <a:off x="-3024790" y="-24713"/>
            <a:ext cx="2745357" cy="3110813"/>
          </a:xfrm>
          <a:prstGeom prst="ellipse">
            <a:avLst/>
          </a:prstGeom>
          <a:solidFill>
            <a:schemeClr val="bg1"/>
          </a:solidFill>
          <a:ln w="76200" cap="flat">
            <a:solidFill>
              <a:schemeClr val="bg1"/>
            </a:solid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400" dirty="0" smtClean="0">
              <a:solidFill>
                <a:schemeClr val="bg1"/>
              </a:solidFill>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2" name="Freeform 2"/>
          <p:cNvSpPr/>
          <p:nvPr/>
        </p:nvSpPr>
        <p:spPr>
          <a:xfrm>
            <a:off x="-1927971" y="7006011"/>
            <a:ext cx="7415792" cy="5357910"/>
          </a:xfrm>
          <a:custGeom>
            <a:avLst/>
            <a:gdLst/>
            <a:ahLst/>
            <a:cxnLst/>
            <a:rect l="l" t="t" r="r" b="b"/>
            <a:pathLst>
              <a:path w="7415792" h="5357910">
                <a:moveTo>
                  <a:pt x="0" y="0"/>
                </a:moveTo>
                <a:lnTo>
                  <a:pt x="7415792" y="0"/>
                </a:lnTo>
                <a:lnTo>
                  <a:pt x="7415792" y="5357910"/>
                </a:lnTo>
                <a:lnTo>
                  <a:pt x="0" y="535791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a:ln cap="sq">
            <a:noFill/>
            <a:prstDash val="solid"/>
            <a:miter/>
          </a:ln>
        </p:spPr>
      </p:sp>
      <p:sp>
        <p:nvSpPr>
          <p:cNvPr id="3" name="Freeform 3"/>
          <p:cNvSpPr/>
          <p:nvPr/>
        </p:nvSpPr>
        <p:spPr>
          <a:xfrm>
            <a:off x="1369106" y="2792917"/>
            <a:ext cx="4891402" cy="5823097"/>
          </a:xfrm>
          <a:custGeom>
            <a:avLst/>
            <a:gdLst/>
            <a:ahLst/>
            <a:cxnLst/>
            <a:rect l="l" t="t" r="r" b="b"/>
            <a:pathLst>
              <a:path w="4891402" h="5823097">
                <a:moveTo>
                  <a:pt x="0" y="0"/>
                </a:moveTo>
                <a:lnTo>
                  <a:pt x="4891402" y="0"/>
                </a:lnTo>
                <a:lnTo>
                  <a:pt x="4891402" y="5823097"/>
                </a:lnTo>
                <a:lnTo>
                  <a:pt x="0" y="582309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a:ln cap="sq">
            <a:noFill/>
            <a:prstDash val="solid"/>
            <a:miter/>
          </a:ln>
        </p:spPr>
      </p:sp>
      <p:sp>
        <p:nvSpPr>
          <p:cNvPr id="4" name="Freeform 4"/>
          <p:cNvSpPr/>
          <p:nvPr/>
        </p:nvSpPr>
        <p:spPr>
          <a:xfrm flipH="1" flipV="1">
            <a:off x="2018449" y="-1140868"/>
            <a:ext cx="16269551" cy="3503441"/>
          </a:xfrm>
          <a:custGeom>
            <a:avLst/>
            <a:gdLst/>
            <a:ahLst/>
            <a:cxnLst/>
            <a:rect l="l" t="t" r="r" b="b"/>
            <a:pathLst>
              <a:path w="16269551" h="3503441">
                <a:moveTo>
                  <a:pt x="16269551" y="3503441"/>
                </a:moveTo>
                <a:lnTo>
                  <a:pt x="0" y="3503441"/>
                </a:lnTo>
                <a:lnTo>
                  <a:pt x="0" y="0"/>
                </a:lnTo>
                <a:lnTo>
                  <a:pt x="16269551" y="0"/>
                </a:lnTo>
                <a:lnTo>
                  <a:pt x="16269551" y="3503441"/>
                </a:lnTo>
                <a:close/>
              </a:path>
            </a:pathLst>
          </a:custGeom>
          <a:blipFill>
            <a:blip r:embed="rId6">
              <a:extLst>
                <a:ext uri="{96DAC541-7B7A-43D3-8B79-37D633B846F1}">
                  <asvg:svgBlip xmlns:asvg="http://schemas.microsoft.com/office/drawing/2016/SVG/main" xmlns="" r:embed="rId7"/>
                </a:ext>
              </a:extLst>
            </a:blip>
            <a:stretch>
              <a:fillRect/>
            </a:stretch>
          </a:blipFill>
          <a:ln cap="sq">
            <a:noFill/>
            <a:prstDash val="solid"/>
            <a:miter/>
          </a:ln>
        </p:spPr>
      </p:sp>
      <p:sp>
        <p:nvSpPr>
          <p:cNvPr id="7" name="Freeform 7"/>
          <p:cNvSpPr/>
          <p:nvPr/>
        </p:nvSpPr>
        <p:spPr>
          <a:xfrm rot="678209" flipH="1">
            <a:off x="16611715" y="9235841"/>
            <a:ext cx="1891278" cy="898250"/>
          </a:xfrm>
          <a:custGeom>
            <a:avLst/>
            <a:gdLst/>
            <a:ahLst/>
            <a:cxnLst/>
            <a:rect l="l" t="t" r="r" b="b"/>
            <a:pathLst>
              <a:path w="1891278" h="898250">
                <a:moveTo>
                  <a:pt x="1891278" y="0"/>
                </a:moveTo>
                <a:lnTo>
                  <a:pt x="0" y="0"/>
                </a:lnTo>
                <a:lnTo>
                  <a:pt x="0" y="898250"/>
                </a:lnTo>
                <a:lnTo>
                  <a:pt x="1891278" y="898250"/>
                </a:lnTo>
                <a:lnTo>
                  <a:pt x="1891278" y="0"/>
                </a:lnTo>
                <a:close/>
              </a:path>
            </a:pathLst>
          </a:custGeom>
          <a:blipFill>
            <a:blip r:embed="rId8">
              <a:extLst>
                <a:ext uri="{96DAC541-7B7A-43D3-8B79-37D633B846F1}">
                  <asvg:svgBlip xmlns:asvg="http://schemas.microsoft.com/office/drawing/2016/SVG/main" xmlns="" r:embed="rId9"/>
                </a:ext>
              </a:extLst>
            </a:blip>
            <a:stretch>
              <a:fillRect/>
            </a:stretch>
          </a:blipFill>
          <a:ln cap="sq">
            <a:noFill/>
            <a:prstDash val="solid"/>
            <a:miter/>
          </a:ln>
        </p:spPr>
      </p:sp>
      <p:sp>
        <p:nvSpPr>
          <p:cNvPr id="8" name="Freeform 8"/>
          <p:cNvSpPr/>
          <p:nvPr/>
        </p:nvSpPr>
        <p:spPr>
          <a:xfrm rot="-971519">
            <a:off x="14590442" y="833070"/>
            <a:ext cx="1741893" cy="1751720"/>
          </a:xfrm>
          <a:custGeom>
            <a:avLst/>
            <a:gdLst/>
            <a:ahLst/>
            <a:cxnLst/>
            <a:rect l="l" t="t" r="r" b="b"/>
            <a:pathLst>
              <a:path w="1741893" h="1751720">
                <a:moveTo>
                  <a:pt x="0" y="0"/>
                </a:moveTo>
                <a:lnTo>
                  <a:pt x="1741893" y="0"/>
                </a:lnTo>
                <a:lnTo>
                  <a:pt x="1741893" y="1751721"/>
                </a:lnTo>
                <a:lnTo>
                  <a:pt x="0" y="1751721"/>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a:ln cap="sq">
            <a:noFill/>
            <a:prstDash val="solid"/>
            <a:miter/>
          </a:ln>
        </p:spPr>
      </p:sp>
      <p:sp>
        <p:nvSpPr>
          <p:cNvPr id="9" name="Freeform 9"/>
          <p:cNvSpPr/>
          <p:nvPr/>
        </p:nvSpPr>
        <p:spPr>
          <a:xfrm>
            <a:off x="-369656" y="-2590231"/>
            <a:ext cx="4299162" cy="4299162"/>
          </a:xfrm>
          <a:custGeom>
            <a:avLst/>
            <a:gdLst/>
            <a:ahLst/>
            <a:cxnLst/>
            <a:rect l="l" t="t" r="r" b="b"/>
            <a:pathLst>
              <a:path w="4299162" h="4299162">
                <a:moveTo>
                  <a:pt x="0" y="0"/>
                </a:moveTo>
                <a:lnTo>
                  <a:pt x="4299162" y="0"/>
                </a:lnTo>
                <a:lnTo>
                  <a:pt x="4299162" y="4299162"/>
                </a:lnTo>
                <a:lnTo>
                  <a:pt x="0" y="4299162"/>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a:ln cap="sq">
            <a:noFill/>
            <a:prstDash val="solid"/>
            <a:miter/>
          </a:ln>
        </p:spPr>
      </p:sp>
      <p:pic>
        <p:nvPicPr>
          <p:cNvPr id="10" name="Picture 9" descr="A logo with a black background&#10;&#10;Description automatically generated">
            <a:extLst>
              <a:ext uri="{FF2B5EF4-FFF2-40B4-BE49-F238E27FC236}">
                <a16:creationId xmlns:a16="http://schemas.microsoft.com/office/drawing/2014/main" xmlns="" id="{F64DFF82-F64E-4B38-3225-AC81305C5699}"/>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629400" y="3009900"/>
            <a:ext cx="11143130" cy="8610600"/>
          </a:xfrm>
          <a:prstGeom prst="rect">
            <a:avLst/>
          </a:prstGeom>
        </p:spPr>
      </p:pic>
      <p:sp>
        <p:nvSpPr>
          <p:cNvPr id="11" name="Oval 10"/>
          <p:cNvSpPr/>
          <p:nvPr/>
        </p:nvSpPr>
        <p:spPr>
          <a:xfrm>
            <a:off x="-3024790" y="-24713"/>
            <a:ext cx="2745357" cy="3110813"/>
          </a:xfrm>
          <a:prstGeom prst="ellipse">
            <a:avLst/>
          </a:prstGeom>
          <a:solidFill>
            <a:schemeClr val="bg1"/>
          </a:solidFill>
          <a:ln w="76200" cap="flat">
            <a:solidFill>
              <a:schemeClr val="bg1"/>
            </a:solid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400" dirty="0" smtClean="0">
              <a:solidFill>
                <a:schemeClr val="bg1"/>
              </a:solidFill>
              <a:latin typeface="+mj-lt"/>
            </a:endParaRPr>
          </a:p>
        </p:txBody>
      </p:sp>
    </p:spTree>
    <p:extLst>
      <p:ext uri="{BB962C8B-B14F-4D97-AF65-F5344CB8AC3E}">
        <p14:creationId xmlns:p14="http://schemas.microsoft.com/office/powerpoint/2010/main" val="1777412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11" name="Freeform 11"/>
          <p:cNvSpPr/>
          <p:nvPr/>
        </p:nvSpPr>
        <p:spPr>
          <a:xfrm>
            <a:off x="0" y="7781348"/>
            <a:ext cx="16269551" cy="3503441"/>
          </a:xfrm>
          <a:custGeom>
            <a:avLst/>
            <a:gdLst/>
            <a:ahLst/>
            <a:cxnLst/>
            <a:rect l="l" t="t" r="r" b="b"/>
            <a:pathLst>
              <a:path w="16269551" h="3503441">
                <a:moveTo>
                  <a:pt x="0" y="0"/>
                </a:moveTo>
                <a:lnTo>
                  <a:pt x="16269551" y="0"/>
                </a:lnTo>
                <a:lnTo>
                  <a:pt x="16269551" y="3503441"/>
                </a:lnTo>
                <a:lnTo>
                  <a:pt x="0" y="350344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a:ln cap="sq">
            <a:noFill/>
            <a:prstDash val="solid"/>
            <a:miter/>
          </a:ln>
        </p:spPr>
      </p:sp>
      <p:sp>
        <p:nvSpPr>
          <p:cNvPr id="12" name="Freeform 12"/>
          <p:cNvSpPr/>
          <p:nvPr/>
        </p:nvSpPr>
        <p:spPr>
          <a:xfrm flipH="1" flipV="1">
            <a:off x="12980232" y="-2230759"/>
            <a:ext cx="7415792" cy="5357910"/>
          </a:xfrm>
          <a:custGeom>
            <a:avLst/>
            <a:gdLst/>
            <a:ahLst/>
            <a:cxnLst/>
            <a:rect l="l" t="t" r="r" b="b"/>
            <a:pathLst>
              <a:path w="7415792" h="5357910">
                <a:moveTo>
                  <a:pt x="7415792" y="5357910"/>
                </a:moveTo>
                <a:lnTo>
                  <a:pt x="0" y="5357910"/>
                </a:lnTo>
                <a:lnTo>
                  <a:pt x="0" y="0"/>
                </a:lnTo>
                <a:lnTo>
                  <a:pt x="7415792" y="0"/>
                </a:lnTo>
                <a:lnTo>
                  <a:pt x="7415792" y="5357910"/>
                </a:lnTo>
                <a:close/>
              </a:path>
            </a:pathLst>
          </a:custGeom>
          <a:blipFill>
            <a:blip r:embed="rId4">
              <a:extLst>
                <a:ext uri="{96DAC541-7B7A-43D3-8B79-37D633B846F1}">
                  <asvg:svgBlip xmlns:asvg="http://schemas.microsoft.com/office/drawing/2016/SVG/main" xmlns="" r:embed="rId5"/>
                </a:ext>
              </a:extLst>
            </a:blip>
            <a:stretch>
              <a:fillRect/>
            </a:stretch>
          </a:blipFill>
          <a:ln cap="sq">
            <a:noFill/>
            <a:prstDash val="solid"/>
            <a:miter/>
          </a:ln>
        </p:spPr>
      </p:sp>
      <p:sp>
        <p:nvSpPr>
          <p:cNvPr id="13" name="Freeform 13"/>
          <p:cNvSpPr/>
          <p:nvPr/>
        </p:nvSpPr>
        <p:spPr>
          <a:xfrm rot="460240">
            <a:off x="44961" y="-929"/>
            <a:ext cx="1891278" cy="898250"/>
          </a:xfrm>
          <a:custGeom>
            <a:avLst/>
            <a:gdLst/>
            <a:ahLst/>
            <a:cxnLst/>
            <a:rect l="l" t="t" r="r" b="b"/>
            <a:pathLst>
              <a:path w="1891278" h="898250">
                <a:moveTo>
                  <a:pt x="0" y="0"/>
                </a:moveTo>
                <a:lnTo>
                  <a:pt x="1891278" y="0"/>
                </a:lnTo>
                <a:lnTo>
                  <a:pt x="1891278" y="898251"/>
                </a:lnTo>
                <a:lnTo>
                  <a:pt x="0" y="89825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a:ln cap="sq">
            <a:noFill/>
            <a:prstDash val="solid"/>
            <a:miter/>
          </a:ln>
        </p:spPr>
      </p:sp>
      <p:sp>
        <p:nvSpPr>
          <p:cNvPr id="14" name="Freeform 14"/>
          <p:cNvSpPr/>
          <p:nvPr/>
        </p:nvSpPr>
        <p:spPr>
          <a:xfrm rot="1274199">
            <a:off x="15259296" y="795854"/>
            <a:ext cx="1741893" cy="1751720"/>
          </a:xfrm>
          <a:custGeom>
            <a:avLst/>
            <a:gdLst/>
            <a:ahLst/>
            <a:cxnLst/>
            <a:rect l="l" t="t" r="r" b="b"/>
            <a:pathLst>
              <a:path w="1741893" h="1751720">
                <a:moveTo>
                  <a:pt x="0" y="0"/>
                </a:moveTo>
                <a:lnTo>
                  <a:pt x="1741893" y="0"/>
                </a:lnTo>
                <a:lnTo>
                  <a:pt x="1741893" y="1751720"/>
                </a:lnTo>
                <a:lnTo>
                  <a:pt x="0" y="175172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a:ln cap="sq">
            <a:noFill/>
            <a:prstDash val="solid"/>
            <a:miter/>
          </a:ln>
        </p:spPr>
      </p:sp>
      <p:sp>
        <p:nvSpPr>
          <p:cNvPr id="20" name="Freeform 11">
            <a:extLst>
              <a:ext uri="{FF2B5EF4-FFF2-40B4-BE49-F238E27FC236}">
                <a16:creationId xmlns:a16="http://schemas.microsoft.com/office/drawing/2014/main" xmlns="" id="{433C9942-94C4-2719-5DD1-9C1017E177E3}"/>
              </a:ext>
            </a:extLst>
          </p:cNvPr>
          <p:cNvSpPr/>
          <p:nvPr/>
        </p:nvSpPr>
        <p:spPr>
          <a:xfrm>
            <a:off x="304800" y="1943100"/>
            <a:ext cx="13487400" cy="8343900"/>
          </a:xfrm>
          <a:custGeom>
            <a:avLst/>
            <a:gdLst/>
            <a:ahLst/>
            <a:cxnLst/>
            <a:rect l="l" t="t" r="r" b="b"/>
            <a:pathLst>
              <a:path w="4262389" h="1653346">
                <a:moveTo>
                  <a:pt x="0" y="0"/>
                </a:moveTo>
                <a:lnTo>
                  <a:pt x="4262389" y="0"/>
                </a:lnTo>
                <a:lnTo>
                  <a:pt x="4262389" y="1653346"/>
                </a:lnTo>
                <a:lnTo>
                  <a:pt x="0" y="165334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a:ln cap="sq">
            <a:noFill/>
            <a:prstDash val="solid"/>
            <a:miter/>
          </a:ln>
        </p:spPr>
      </p:sp>
      <p:sp>
        <p:nvSpPr>
          <p:cNvPr id="21" name="TextBox 12">
            <a:extLst>
              <a:ext uri="{FF2B5EF4-FFF2-40B4-BE49-F238E27FC236}">
                <a16:creationId xmlns:a16="http://schemas.microsoft.com/office/drawing/2014/main" xmlns="" id="{A80D80C6-C82C-09CD-B0D7-061E0D740B53}"/>
              </a:ext>
            </a:extLst>
          </p:cNvPr>
          <p:cNvSpPr txBox="1"/>
          <p:nvPr/>
        </p:nvSpPr>
        <p:spPr>
          <a:xfrm>
            <a:off x="1143000" y="3009900"/>
            <a:ext cx="12115800" cy="5539978"/>
          </a:xfrm>
          <a:prstGeom prst="rect">
            <a:avLst/>
          </a:prstGeom>
        </p:spPr>
        <p:txBody>
          <a:bodyPr wrap="square" lIns="0" tIns="0" rIns="0" bIns="0" rtlCol="0" anchor="t">
            <a:spAutoFit/>
          </a:bodyPr>
          <a:lstStyle/>
          <a:p>
            <a:pPr marL="571500" lvl="0" indent="-571500" algn="just">
              <a:buFont typeface="Arial" panose="020B0604020202020204" pitchFamily="34" charset="0"/>
              <a:buChar char="•"/>
            </a:pPr>
            <a:r>
              <a:rPr lang="vi-VN" sz="3600" b="1" dirty="0">
                <a:solidFill>
                  <a:srgbClr val="002060"/>
                </a:solidFill>
                <a:latin typeface="Cambria" panose="02040503050406030204" pitchFamily="18" charset="0"/>
                <a:ea typeface="Cambria" panose="02040503050406030204" pitchFamily="18" charset="0"/>
              </a:rPr>
              <a:t>GV tổ chức chia lớp thành 2 đội tham gia trò chơi tương ứng với 4 nhóm mặt trái khi sử dụng công nghệ vừa nêu ở hoạt động trước.</a:t>
            </a:r>
          </a:p>
          <a:p>
            <a:pPr marL="571500" lvl="0" indent="-571500" algn="just">
              <a:buFont typeface="Arial" panose="020B0604020202020204" pitchFamily="34" charset="0"/>
              <a:buChar char="•"/>
            </a:pPr>
            <a:r>
              <a:rPr lang="vi-VN" sz="3600" b="1" dirty="0">
                <a:solidFill>
                  <a:srgbClr val="002060"/>
                </a:solidFill>
                <a:latin typeface="Cambria" panose="02040503050406030204" pitchFamily="18" charset="0"/>
                <a:ea typeface="Cambria" panose="02040503050406030204" pitchFamily="18" charset="0"/>
              </a:rPr>
              <a:t>Một bạn đội 1 nêu tên một hoạt động sử dụng công nghệ mở đầu bằng từ “Nếu tôi .”</a:t>
            </a:r>
          </a:p>
          <a:p>
            <a:pPr marL="571500" lvl="0" indent="-571500" algn="just">
              <a:buFont typeface="Arial" panose="020B0604020202020204" pitchFamily="34" charset="0"/>
              <a:buChar char="•"/>
            </a:pPr>
            <a:r>
              <a:rPr lang="vi-VN" sz="3600" b="1" dirty="0">
                <a:solidFill>
                  <a:srgbClr val="002060"/>
                </a:solidFill>
                <a:latin typeface="Cambria" panose="02040503050406030204" pitchFamily="18" charset="0"/>
                <a:ea typeface="Cambria" panose="02040503050406030204" pitchFamily="18" charset="0"/>
              </a:rPr>
              <a:t>Một bạn đội 2 nêu mặt trái của hoạt động sử dụng công nghệ mà bạn đội 1 vừa nói, bắt đầu bằng cụm từ</a:t>
            </a:r>
            <a:r>
              <a:rPr lang="en-US" sz="3600" b="1" dirty="0">
                <a:solidFill>
                  <a:srgbClr val="002060"/>
                </a:solidFill>
                <a:latin typeface="Cambria" panose="02040503050406030204" pitchFamily="18" charset="0"/>
                <a:ea typeface="Cambria" panose="02040503050406030204" pitchFamily="18" charset="0"/>
              </a:rPr>
              <a:t> </a:t>
            </a:r>
            <a:r>
              <a:rPr lang="vi-VN" sz="3600" b="1" dirty="0">
                <a:solidFill>
                  <a:srgbClr val="002060"/>
                </a:solidFill>
                <a:latin typeface="Cambria" panose="02040503050406030204" pitchFamily="18" charset="0"/>
                <a:ea typeface="Cambria" panose="02040503050406030204" pitchFamily="18" charset="0"/>
              </a:rPr>
              <a:t>“Thì tôi sẽ ...”</a:t>
            </a:r>
          </a:p>
          <a:p>
            <a:pPr marL="571500" lvl="0" indent="-571500" algn="just">
              <a:buFont typeface="Arial" panose="020B0604020202020204" pitchFamily="34" charset="0"/>
              <a:buChar char="•"/>
            </a:pPr>
            <a:r>
              <a:rPr lang="vi-VN" sz="3600" b="1" dirty="0">
                <a:solidFill>
                  <a:srgbClr val="002060"/>
                </a:solidFill>
                <a:latin typeface="Cambria" panose="02040503050406030204" pitchFamily="18" charset="0"/>
                <a:ea typeface="Cambria" panose="02040503050406030204" pitchFamily="18" charset="0"/>
              </a:rPr>
              <a:t>Luân phiên đổi nhiệm vụ cho 2 đội trong 10 phút. Đội nào nêu được nhiều về đúng hơn sẽ là đội chiến thắng.</a:t>
            </a:r>
          </a:p>
        </p:txBody>
      </p:sp>
      <p:pic>
        <p:nvPicPr>
          <p:cNvPr id="2" name="Picture 24">
            <a:extLst>
              <a:ext uri="{FF2B5EF4-FFF2-40B4-BE49-F238E27FC236}">
                <a16:creationId xmlns:a16="http://schemas.microsoft.com/office/drawing/2014/main" xmlns="" id="{41AAD3B6-45AB-E08F-21C2-B2D92111627C}"/>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2944691" y="4091183"/>
            <a:ext cx="5335288" cy="6195817"/>
          </a:xfrm>
          <a:prstGeom prst="rect">
            <a:avLst/>
          </a:prstGeom>
        </p:spPr>
      </p:pic>
      <p:pic>
        <p:nvPicPr>
          <p:cNvPr id="4" name="Picture 3">
            <a:extLst>
              <a:ext uri="{FF2B5EF4-FFF2-40B4-BE49-F238E27FC236}">
                <a16:creationId xmlns:a16="http://schemas.microsoft.com/office/drawing/2014/main" xmlns="" id="{0C0870D0-8064-738D-39AC-93E74C17FDB1}"/>
              </a:ext>
            </a:extLst>
          </p:cNvPr>
          <p:cNvPicPr>
            <a:picLocks noChangeAspect="1"/>
          </p:cNvPicPr>
          <p:nvPr/>
        </p:nvPicPr>
        <p:blipFill>
          <a:blip r:embed="rId13"/>
          <a:stretch>
            <a:fillRect/>
          </a:stretch>
        </p:blipFill>
        <p:spPr>
          <a:xfrm>
            <a:off x="2819400" y="571500"/>
            <a:ext cx="11644369" cy="1652159"/>
          </a:xfrm>
          <a:prstGeom prst="rect">
            <a:avLst/>
          </a:prstGeom>
        </p:spPr>
      </p:pic>
      <p:sp>
        <p:nvSpPr>
          <p:cNvPr id="10" name="Oval 9"/>
          <p:cNvSpPr/>
          <p:nvPr/>
        </p:nvSpPr>
        <p:spPr>
          <a:xfrm>
            <a:off x="-3024790" y="-24713"/>
            <a:ext cx="2745357" cy="3110813"/>
          </a:xfrm>
          <a:prstGeom prst="ellipse">
            <a:avLst/>
          </a:prstGeom>
          <a:solidFill>
            <a:schemeClr val="bg1"/>
          </a:solidFill>
          <a:ln w="76200" cap="flat">
            <a:solidFill>
              <a:schemeClr val="bg1"/>
            </a:solid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400" dirty="0" smtClean="0">
              <a:solidFill>
                <a:schemeClr val="bg1"/>
              </a:solidFill>
              <a:latin typeface="+mj-lt"/>
            </a:endParaRPr>
          </a:p>
        </p:txBody>
      </p:sp>
    </p:spTree>
    <p:extLst>
      <p:ext uri="{BB962C8B-B14F-4D97-AF65-F5344CB8AC3E}">
        <p14:creationId xmlns:p14="http://schemas.microsoft.com/office/powerpoint/2010/main" val="3125799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par>
                                <p:cTn id="8" presetID="22" presetClass="entr" presetSubtype="4"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down)">
                                      <p:cBhvr>
                                        <p:cTn id="1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PTMON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oppins Black - Poppins Light">
      <a:majorFont>
        <a:latin typeface="Poppins Black"/>
        <a:ea typeface="Arial Unicode MS"/>
        <a:cs typeface=""/>
      </a:majorFont>
      <a:minorFont>
        <a:latin typeface="Poppins Light"/>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BC38"/>
        </a:solidFill>
        <a:ln w="76200" cap="flat">
          <a:noFill/>
          <a:prstDash val="solid"/>
          <a:miter/>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400" dirty="0" smtClean="0">
            <a:solidFill>
              <a:schemeClr val="bg1"/>
            </a:solidFill>
            <a:latin typeface="+mj-lt"/>
          </a:defRPr>
        </a:defPPr>
      </a:lst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133</TotalTime>
  <Words>257</Words>
  <Application>Microsoft Office PowerPoint</Application>
  <PresentationFormat>Custom</PresentationFormat>
  <Paragraphs>18</Paragraphs>
  <Slides>14</Slides>
  <Notes>1</Notes>
  <HiddenSlides>0</HiddenSlides>
  <MMClips>0</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14</vt:i4>
      </vt:variant>
    </vt:vector>
  </HeadingPairs>
  <TitlesOfParts>
    <vt:vector size="30" baseType="lpstr">
      <vt:lpstr>Arial Unicode MS</vt:lpstr>
      <vt:lpstr>宋体</vt:lpstr>
      <vt:lpstr>#9Slide05 Bodega Script</vt:lpstr>
      <vt:lpstr>#9Slide07 HoneyCream</vt:lpstr>
      <vt:lpstr>Arial</vt:lpstr>
      <vt:lpstr>Calibri</vt:lpstr>
      <vt:lpstr>Cambria</vt:lpstr>
      <vt:lpstr>Poppins Black</vt:lpstr>
      <vt:lpstr>Poppins Light</vt:lpstr>
      <vt:lpstr>SVN-Newton</vt:lpstr>
      <vt:lpstr>Times New Roman</vt:lpstr>
      <vt:lpstr>UTM Aquarelle</vt:lpstr>
      <vt:lpstr>UTM Avo</vt:lpstr>
      <vt:lpstr>思源黑体 CN Regular</vt:lpstr>
      <vt:lpstr>Office Theme</vt:lpstr>
      <vt:lpstr>PPTMON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Green and Blue Illustrative Technology Product Development Presentation</dc:title>
  <dc:creator>thao</dc:creator>
  <cp:lastModifiedBy>Admin</cp:lastModifiedBy>
  <cp:revision>27</cp:revision>
  <dcterms:created xsi:type="dcterms:W3CDTF">2006-08-16T00:00:00Z</dcterms:created>
  <dcterms:modified xsi:type="dcterms:W3CDTF">2025-09-30T10:09:30Z</dcterms:modified>
  <dc:identifier>DAGJS63__ZQ</dc:identifier>
</cp:coreProperties>
</file>