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Lst>
  <p:notesMasterIdLst>
    <p:notesMasterId r:id="rId33"/>
  </p:notesMasterIdLst>
  <p:sldIdLst>
    <p:sldId id="284" r:id="rId4"/>
    <p:sldId id="261" r:id="rId5"/>
    <p:sldId id="257" r:id="rId6"/>
    <p:sldId id="274" r:id="rId7"/>
    <p:sldId id="749" r:id="rId8"/>
    <p:sldId id="772" r:id="rId9"/>
    <p:sldId id="771" r:id="rId10"/>
    <p:sldId id="773" r:id="rId11"/>
    <p:sldId id="759" r:id="rId12"/>
    <p:sldId id="270" r:id="rId13"/>
    <p:sldId id="760" r:id="rId14"/>
    <p:sldId id="761" r:id="rId15"/>
    <p:sldId id="762" r:id="rId16"/>
    <p:sldId id="262" r:id="rId17"/>
    <p:sldId id="763" r:id="rId18"/>
    <p:sldId id="751" r:id="rId19"/>
    <p:sldId id="277" r:id="rId20"/>
    <p:sldId id="756" r:id="rId21"/>
    <p:sldId id="764" r:id="rId22"/>
    <p:sldId id="765" r:id="rId23"/>
    <p:sldId id="766" r:id="rId24"/>
    <p:sldId id="767" r:id="rId25"/>
    <p:sldId id="768" r:id="rId26"/>
    <p:sldId id="769" r:id="rId27"/>
    <p:sldId id="272" r:id="rId28"/>
    <p:sldId id="273" r:id="rId29"/>
    <p:sldId id="275" r:id="rId30"/>
    <p:sldId id="770"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0" d="100"/>
          <a:sy n="110" d="100"/>
        </p:scale>
        <p:origin x="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9/30/25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39664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799" y="299785"/>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681217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77958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3308935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580377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2286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163879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10846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7597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5517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206024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236670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78475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1885051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808026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52653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80431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04409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1602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795543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24537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1875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419895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25130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79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09566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9/30/25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9/30/25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9/30/25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9/30/25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9/30/25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9/30/25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9/30/25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9/30/25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9/30/25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9/30/25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9/30/25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37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audio" Target="../media/audio2.wav"/><Relationship Id="rId7"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audio" Target="../media/audio3.wav"/><Relationship Id="rId9"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53.pn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53.pn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3178042" y="1026221"/>
            <a:ext cx="5728954" cy="4006031"/>
          </a:xfrm>
          <a:prstGeom prst="rect">
            <a:avLst/>
          </a:prstGeom>
        </p:spPr>
      </p:pic>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4"/>
            <a:ext cx="7191375" cy="372427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2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2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Đạt.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người có đóng góp trong mọi lĩnh vực, bao gồm cả kinh tế, xã hội, văn hóa, giáo dục, y tế </a:t>
              </a:r>
              <a:r>
                <a:rPr kumimoji="0" lang="en-US"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đều đóng góp vào sự phát triển và thịnh vượng của quê hương và đất nước. Công lao của họ không chỉ giới hạn trong lĩnh vực quân sự mà còn ở nhiều phương diện khác nhau.</a:t>
              </a:r>
              <a:endParaRPr kumimoji="0" lang="vi-VN"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18D37D75-71DF-1F16-2AA3-A096903C1D27}"/>
              </a:ext>
            </a:extLst>
          </p:cNvPr>
          <p:cNvPicPr>
            <a:picLocks noChangeAspect="1"/>
          </p:cNvPicPr>
          <p:nvPr/>
        </p:nvPicPr>
        <p:blipFill>
          <a:blip r:embed="rId4"/>
          <a:stretch>
            <a:fillRect/>
          </a:stretch>
        </p:blipFill>
        <p:spPr>
          <a:xfrm>
            <a:off x="271462" y="1862137"/>
            <a:ext cx="4257675" cy="3248025"/>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86301" y="1733550"/>
            <a:ext cx="6953250" cy="3152778"/>
            <a:chOff x="310800" y="1911332"/>
            <a:chExt cx="5650162" cy="3047187"/>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err="1">
                  <a:solidFill>
                    <a:srgbClr val="000000"/>
                  </a:solidFill>
                  <a:latin typeface="Cambria" panose="02040503050406030204" pitchFamily="18" charset="0"/>
                  <a:ea typeface="Cambria" panose="02040503050406030204" pitchFamily="18" charset="0"/>
                  <a:cs typeface="Arial"/>
                  <a:sym typeface="Arial"/>
                </a:rPr>
                <a:t>Đồng</a:t>
              </a:r>
              <a:r>
                <a:rPr lang="en-US" sz="3600" b="1" kern="0" dirty="0">
                  <a:solidFill>
                    <a:srgbClr val="000000"/>
                  </a:solidFill>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ý với ý kiến của Tình</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Tất cả mọi người đều phải có trách nhiệm đền ơn đáp</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nghĩa</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2"/>
              <a:ext cx="1854260" cy="523163"/>
              <a:chOff x="1639601" y="539500"/>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0"/>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5843CD6-AF6D-E96F-6DD0-7C85629F7FA1}"/>
              </a:ext>
            </a:extLst>
          </p:cNvPr>
          <p:cNvPicPr>
            <a:picLocks noChangeAspect="1"/>
          </p:cNvPicPr>
          <p:nvPr/>
        </p:nvPicPr>
        <p:blipFill>
          <a:blip r:embed="rId4"/>
          <a:stretch>
            <a:fillRect/>
          </a:stretch>
        </p:blipFill>
        <p:spPr>
          <a:xfrm>
            <a:off x="385762" y="1933575"/>
            <a:ext cx="4219575" cy="3257550"/>
          </a:xfrm>
          <a:prstGeom prst="rect">
            <a:avLst/>
          </a:prstGeom>
        </p:spPr>
      </p:pic>
    </p:spTree>
    <p:extLst>
      <p:ext uri="{BB962C8B-B14F-4D97-AF65-F5344CB8AC3E}">
        <p14:creationId xmlns:p14="http://schemas.microsoft.com/office/powerpoint/2010/main" val="2030014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Nghĩa</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Chúng ta có thể có nhiều cách đền ơn đáp nghĩa khác nhau. Có thể bằng cách học tập chăm chỉ để thành người có ích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42033030-18FE-EAF4-D174-879479978864}"/>
              </a:ext>
            </a:extLst>
          </p:cNvPr>
          <p:cNvPicPr>
            <a:picLocks noChangeAspect="1"/>
          </p:cNvPicPr>
          <p:nvPr/>
        </p:nvPicPr>
        <p:blipFill>
          <a:blip r:embed="rId4"/>
          <a:stretch>
            <a:fillRect/>
          </a:stretch>
        </p:blipFill>
        <p:spPr>
          <a:xfrm>
            <a:off x="1905000" y="1581150"/>
            <a:ext cx="8324850" cy="1905000"/>
          </a:xfrm>
          <a:prstGeom prst="rect">
            <a:avLst/>
          </a:prstGeom>
        </p:spPr>
      </p:pic>
    </p:spTree>
    <p:extLst>
      <p:ext uri="{BB962C8B-B14F-4D97-AF65-F5344CB8AC3E}">
        <p14:creationId xmlns:p14="http://schemas.microsoft.com/office/powerpoint/2010/main" val="126635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Minh</a:t>
              </a: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0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Không phải chỉ những người nổi tiếng, còn có cả những người đóng góp thầm lặng như: cô lao công, anh chiến sĩ canh gác ở đảo xa,..cũng đang đóng góp thầm lặng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610C9B8-7849-23FB-8F3E-67706D825B79}"/>
              </a:ext>
            </a:extLst>
          </p:cNvPr>
          <p:cNvPicPr>
            <a:picLocks noChangeAspect="1"/>
          </p:cNvPicPr>
          <p:nvPr/>
        </p:nvPicPr>
        <p:blipFill>
          <a:blip r:embed="rId4"/>
          <a:stretch>
            <a:fillRect/>
          </a:stretch>
        </p:blipFill>
        <p:spPr>
          <a:xfrm>
            <a:off x="1752600" y="1633537"/>
            <a:ext cx="8286750" cy="2085975"/>
          </a:xfrm>
          <a:prstGeom prst="rect">
            <a:avLst/>
          </a:prstGeom>
        </p:spPr>
      </p:pic>
    </p:spTree>
    <p:extLst>
      <p:ext uri="{BB962C8B-B14F-4D97-AF65-F5344CB8AC3E}">
        <p14:creationId xmlns:p14="http://schemas.microsoft.com/office/powerpoint/2010/main" val="203738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quê</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hương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pic>
        <p:nvPicPr>
          <p:cNvPr id="8" name="Picture 7">
            <a:extLst>
              <a:ext uri="{FF2B5EF4-FFF2-40B4-BE49-F238E27FC236}">
                <a16:creationId xmlns:a16="http://schemas.microsoft.com/office/drawing/2014/main" id="{DCD8E1E1-5EE0-2747-60D3-AE509FC11DE8}"/>
              </a:ext>
            </a:extLst>
          </p:cNvPr>
          <p:cNvPicPr>
            <a:picLocks noChangeAspect="1"/>
          </p:cNvPicPr>
          <p:nvPr/>
        </p:nvPicPr>
        <p:blipFill>
          <a:blip r:embed="rId8"/>
          <a:stretch>
            <a:fillRect/>
          </a:stretch>
        </p:blipFill>
        <p:spPr>
          <a:xfrm>
            <a:off x="8676005" y="4012662"/>
            <a:ext cx="3129131" cy="2540802"/>
          </a:xfrm>
          <a:prstGeom prst="rect">
            <a:avLst/>
          </a:prstGeom>
        </p:spPr>
      </p:pic>
    </p:spTree>
    <p:extLst>
      <p:ext uri="{BB962C8B-B14F-4D97-AF65-F5344CB8AC3E}">
        <p14:creationId xmlns:p14="http://schemas.microsoft.com/office/powerpoint/2010/main" val="110785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631785" y="247579"/>
            <a:ext cx="9407690" cy="9525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2800" b="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thái độ, hành vi của các bạn trong các trường hợp sau?</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C956926-4FC6-1709-A88B-CF7E45C93AAF}"/>
              </a:ext>
            </a:extLst>
          </p:cNvPr>
          <p:cNvPicPr>
            <a:picLocks noChangeAspect="1"/>
          </p:cNvPicPr>
          <p:nvPr/>
        </p:nvPicPr>
        <p:blipFill>
          <a:blip r:embed="rId5"/>
          <a:stretch>
            <a:fillRect/>
          </a:stretch>
        </p:blipFill>
        <p:spPr>
          <a:xfrm>
            <a:off x="3028950" y="1352550"/>
            <a:ext cx="5453062" cy="1285742"/>
          </a:xfrm>
          <a:prstGeom prst="rect">
            <a:avLst/>
          </a:prstGeom>
        </p:spPr>
      </p:pic>
      <p:pic>
        <p:nvPicPr>
          <p:cNvPr id="13" name="Picture 12">
            <a:extLst>
              <a:ext uri="{FF2B5EF4-FFF2-40B4-BE49-F238E27FC236}">
                <a16:creationId xmlns:a16="http://schemas.microsoft.com/office/drawing/2014/main" id="{875DA56A-71EE-C3D9-04EB-54D6345BA7CA}"/>
              </a:ext>
            </a:extLst>
          </p:cNvPr>
          <p:cNvPicPr>
            <a:picLocks noChangeAspect="1"/>
          </p:cNvPicPr>
          <p:nvPr/>
        </p:nvPicPr>
        <p:blipFill>
          <a:blip r:embed="rId6"/>
          <a:stretch>
            <a:fillRect/>
          </a:stretch>
        </p:blipFill>
        <p:spPr>
          <a:xfrm>
            <a:off x="4476749" y="2563267"/>
            <a:ext cx="6257925" cy="1327695"/>
          </a:xfrm>
          <a:prstGeom prst="rect">
            <a:avLst/>
          </a:prstGeom>
        </p:spPr>
      </p:pic>
      <p:pic>
        <p:nvPicPr>
          <p:cNvPr id="15" name="Picture 14">
            <a:extLst>
              <a:ext uri="{FF2B5EF4-FFF2-40B4-BE49-F238E27FC236}">
                <a16:creationId xmlns:a16="http://schemas.microsoft.com/office/drawing/2014/main" id="{AB8A9B73-DFED-37DE-E8C0-25E897D58ABF}"/>
              </a:ext>
            </a:extLst>
          </p:cNvPr>
          <p:cNvPicPr>
            <a:picLocks noChangeAspect="1"/>
          </p:cNvPicPr>
          <p:nvPr/>
        </p:nvPicPr>
        <p:blipFill>
          <a:blip r:embed="rId7"/>
          <a:stretch>
            <a:fillRect/>
          </a:stretch>
        </p:blipFill>
        <p:spPr>
          <a:xfrm>
            <a:off x="3143250" y="3719351"/>
            <a:ext cx="5519737" cy="1643223"/>
          </a:xfrm>
          <a:prstGeom prst="rect">
            <a:avLst/>
          </a:prstGeom>
        </p:spPr>
      </p:pic>
      <p:pic>
        <p:nvPicPr>
          <p:cNvPr id="17" name="Picture 16">
            <a:extLst>
              <a:ext uri="{FF2B5EF4-FFF2-40B4-BE49-F238E27FC236}">
                <a16:creationId xmlns:a16="http://schemas.microsoft.com/office/drawing/2014/main" id="{3FD1413B-EDF5-0C2A-D6EB-4C956457E653}"/>
              </a:ext>
            </a:extLst>
          </p:cNvPr>
          <p:cNvPicPr>
            <a:picLocks noChangeAspect="1"/>
          </p:cNvPicPr>
          <p:nvPr/>
        </p:nvPicPr>
        <p:blipFill>
          <a:blip r:embed="rId8"/>
          <a:stretch>
            <a:fillRect/>
          </a:stretch>
        </p:blipFill>
        <p:spPr>
          <a:xfrm>
            <a:off x="6429375" y="5322628"/>
            <a:ext cx="4576762" cy="1292483"/>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BE1B4931-4A54-21F8-8D2A-95243300649B}"/>
              </a:ext>
            </a:extLst>
          </p:cNvPr>
          <p:cNvSpPr/>
          <p:nvPr/>
        </p:nvSpPr>
        <p:spPr>
          <a:xfrm>
            <a:off x="1790700" y="619125"/>
            <a:ext cx="9401175" cy="1228725"/>
          </a:xfrm>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1175" h="1228725" fill="none" extrusionOk="0">
                <a:moveTo>
                  <a:pt x="0" y="204791"/>
                </a:moveTo>
                <a:cubicBezTo>
                  <a:pt x="-195848" y="-38387"/>
                  <a:pt x="362566" y="34969"/>
                  <a:pt x="850291" y="0"/>
                </a:cubicBezTo>
                <a:cubicBezTo>
                  <a:pt x="1011619" y="-8796"/>
                  <a:pt x="1146138" y="2791"/>
                  <a:pt x="1246321" y="0"/>
                </a:cubicBezTo>
                <a:cubicBezTo>
                  <a:pt x="1373210" y="14735"/>
                  <a:pt x="1575801" y="-47417"/>
                  <a:pt x="1796363" y="0"/>
                </a:cubicBezTo>
                <a:cubicBezTo>
                  <a:pt x="2073125" y="-34514"/>
                  <a:pt x="2242349" y="-19093"/>
                  <a:pt x="2500418" y="0"/>
                </a:cubicBezTo>
                <a:cubicBezTo>
                  <a:pt x="2727541" y="-23869"/>
                  <a:pt x="2922342" y="-63"/>
                  <a:pt x="3050460" y="0"/>
                </a:cubicBezTo>
                <a:cubicBezTo>
                  <a:pt x="3123738" y="-58360"/>
                  <a:pt x="3364861" y="-10715"/>
                  <a:pt x="3677508" y="0"/>
                </a:cubicBezTo>
                <a:cubicBezTo>
                  <a:pt x="3958065" y="-7544"/>
                  <a:pt x="4037088" y="-4547"/>
                  <a:pt x="4150544" y="0"/>
                </a:cubicBezTo>
                <a:cubicBezTo>
                  <a:pt x="4206380" y="-9453"/>
                  <a:pt x="4462605" y="69781"/>
                  <a:pt x="4777593" y="0"/>
                </a:cubicBezTo>
                <a:cubicBezTo>
                  <a:pt x="5050085" y="3449"/>
                  <a:pt x="4951100" y="14582"/>
                  <a:pt x="5096618" y="0"/>
                </a:cubicBezTo>
                <a:cubicBezTo>
                  <a:pt x="5246077" y="-788"/>
                  <a:pt x="5289149" y="-6432"/>
                  <a:pt x="5415642" y="0"/>
                </a:cubicBezTo>
                <a:cubicBezTo>
                  <a:pt x="5650755" y="7882"/>
                  <a:pt x="5883931" y="-61624"/>
                  <a:pt x="6042690" y="0"/>
                </a:cubicBezTo>
                <a:cubicBezTo>
                  <a:pt x="6168044" y="8170"/>
                  <a:pt x="6438786" y="31011"/>
                  <a:pt x="6592733" y="0"/>
                </a:cubicBezTo>
                <a:cubicBezTo>
                  <a:pt x="6734820" y="12026"/>
                  <a:pt x="6803953" y="-11391"/>
                  <a:pt x="6911757" y="0"/>
                </a:cubicBezTo>
                <a:cubicBezTo>
                  <a:pt x="7035040" y="14585"/>
                  <a:pt x="7294683" y="22734"/>
                  <a:pt x="7538805" y="0"/>
                </a:cubicBezTo>
                <a:cubicBezTo>
                  <a:pt x="7712463" y="17083"/>
                  <a:pt x="7827282" y="-4593"/>
                  <a:pt x="7934836" y="0"/>
                </a:cubicBezTo>
                <a:cubicBezTo>
                  <a:pt x="8094859" y="40043"/>
                  <a:pt x="8279387" y="54140"/>
                  <a:pt x="8550883" y="0"/>
                </a:cubicBezTo>
                <a:cubicBezTo>
                  <a:pt x="9030309" y="-7912"/>
                  <a:pt x="9364999" y="113305"/>
                  <a:pt x="9401175" y="204791"/>
                </a:cubicBezTo>
                <a:cubicBezTo>
                  <a:pt x="9387812" y="227557"/>
                  <a:pt x="9390757" y="275952"/>
                  <a:pt x="9401175" y="313620"/>
                </a:cubicBezTo>
                <a:cubicBezTo>
                  <a:pt x="9411369" y="357780"/>
                  <a:pt x="9400460" y="383897"/>
                  <a:pt x="9401175" y="438832"/>
                </a:cubicBezTo>
                <a:cubicBezTo>
                  <a:pt x="9395604" y="492421"/>
                  <a:pt x="9392819" y="516070"/>
                  <a:pt x="9401175" y="555852"/>
                </a:cubicBezTo>
                <a:cubicBezTo>
                  <a:pt x="9405351" y="595325"/>
                  <a:pt x="9377709" y="608937"/>
                  <a:pt x="9401175" y="656489"/>
                </a:cubicBezTo>
                <a:cubicBezTo>
                  <a:pt x="9424342" y="707271"/>
                  <a:pt x="9417155" y="746741"/>
                  <a:pt x="9401175" y="773509"/>
                </a:cubicBezTo>
                <a:cubicBezTo>
                  <a:pt x="9390081" y="797237"/>
                  <a:pt x="9397238" y="825168"/>
                  <a:pt x="9401175" y="865956"/>
                </a:cubicBezTo>
                <a:cubicBezTo>
                  <a:pt x="9410584" y="913255"/>
                  <a:pt x="9426325" y="945461"/>
                  <a:pt x="9401175" y="1023933"/>
                </a:cubicBezTo>
                <a:cubicBezTo>
                  <a:pt x="9373922" y="1096042"/>
                  <a:pt x="9072075" y="1204146"/>
                  <a:pt x="8550883" y="1228725"/>
                </a:cubicBezTo>
                <a:cubicBezTo>
                  <a:pt x="8465661" y="1239643"/>
                  <a:pt x="8336794" y="1232491"/>
                  <a:pt x="8231859" y="1228725"/>
                </a:cubicBezTo>
                <a:cubicBezTo>
                  <a:pt x="8035621" y="1236602"/>
                  <a:pt x="7940806" y="1220642"/>
                  <a:pt x="7604811" y="1228725"/>
                </a:cubicBezTo>
                <a:cubicBezTo>
                  <a:pt x="7436800" y="1233984"/>
                  <a:pt x="7398908" y="1234053"/>
                  <a:pt x="7208780" y="1228725"/>
                </a:cubicBezTo>
                <a:cubicBezTo>
                  <a:pt x="7077057" y="1198909"/>
                  <a:pt x="6895465" y="1240775"/>
                  <a:pt x="6581731" y="1228725"/>
                </a:cubicBezTo>
                <a:cubicBezTo>
                  <a:pt x="6306496" y="1233800"/>
                  <a:pt x="6203403" y="1223952"/>
                  <a:pt x="5877678" y="1228725"/>
                </a:cubicBezTo>
                <a:cubicBezTo>
                  <a:pt x="5535048" y="1241638"/>
                  <a:pt x="5633628" y="1249167"/>
                  <a:pt x="5481647" y="1228725"/>
                </a:cubicBezTo>
                <a:cubicBezTo>
                  <a:pt x="5307257" y="1199341"/>
                  <a:pt x="5189677" y="1231462"/>
                  <a:pt x="5008611" y="1228725"/>
                </a:cubicBezTo>
                <a:cubicBezTo>
                  <a:pt x="4878557" y="1227896"/>
                  <a:pt x="4800423" y="1234637"/>
                  <a:pt x="4612580" y="1228725"/>
                </a:cubicBezTo>
                <a:cubicBezTo>
                  <a:pt x="4526832" y="1247062"/>
                  <a:pt x="4300160" y="1174857"/>
                  <a:pt x="4062538" y="1228725"/>
                </a:cubicBezTo>
                <a:cubicBezTo>
                  <a:pt x="3787958" y="1243053"/>
                  <a:pt x="3710053" y="1232189"/>
                  <a:pt x="3358484" y="1228725"/>
                </a:cubicBezTo>
                <a:cubicBezTo>
                  <a:pt x="3026194" y="1202759"/>
                  <a:pt x="3171565" y="1174355"/>
                  <a:pt x="2962453" y="1228725"/>
                </a:cubicBezTo>
                <a:cubicBezTo>
                  <a:pt x="2776051" y="1224755"/>
                  <a:pt x="2627278" y="1213230"/>
                  <a:pt x="2489417" y="1228725"/>
                </a:cubicBezTo>
                <a:cubicBezTo>
                  <a:pt x="2316181" y="1216690"/>
                  <a:pt x="2118775" y="1224488"/>
                  <a:pt x="1939375" y="1228725"/>
                </a:cubicBezTo>
                <a:cubicBezTo>
                  <a:pt x="1759761" y="1166430"/>
                  <a:pt x="1121275" y="1215603"/>
                  <a:pt x="850291" y="1228725"/>
                </a:cubicBezTo>
                <a:cubicBezTo>
                  <a:pt x="466330" y="1189116"/>
                  <a:pt x="65548" y="1125696"/>
                  <a:pt x="0" y="1023933"/>
                </a:cubicBezTo>
                <a:cubicBezTo>
                  <a:pt x="-15410" y="967094"/>
                  <a:pt x="8168" y="942619"/>
                  <a:pt x="0" y="915104"/>
                </a:cubicBezTo>
                <a:cubicBezTo>
                  <a:pt x="-9872" y="880161"/>
                  <a:pt x="3688" y="834107"/>
                  <a:pt x="0" y="814467"/>
                </a:cubicBezTo>
                <a:cubicBezTo>
                  <a:pt x="-3297" y="790561"/>
                  <a:pt x="-7917" y="757932"/>
                  <a:pt x="0" y="722021"/>
                </a:cubicBezTo>
                <a:cubicBezTo>
                  <a:pt x="6982" y="694139"/>
                  <a:pt x="-25001" y="635571"/>
                  <a:pt x="0" y="605000"/>
                </a:cubicBezTo>
                <a:cubicBezTo>
                  <a:pt x="14906" y="557623"/>
                  <a:pt x="16831" y="538019"/>
                  <a:pt x="0" y="512554"/>
                </a:cubicBezTo>
                <a:cubicBezTo>
                  <a:pt x="-14990" y="484952"/>
                  <a:pt x="31124" y="448644"/>
                  <a:pt x="0" y="395534"/>
                </a:cubicBezTo>
                <a:cubicBezTo>
                  <a:pt x="-17769" y="357507"/>
                  <a:pt x="13611" y="275498"/>
                  <a:pt x="0" y="204791"/>
                </a:cubicBezTo>
                <a:close/>
              </a:path>
              <a:path w="9401175" h="1228725" stroke="0" extrusionOk="0">
                <a:moveTo>
                  <a:pt x="0" y="204791"/>
                </a:moveTo>
                <a:cubicBezTo>
                  <a:pt x="116841" y="68148"/>
                  <a:pt x="345432" y="-41988"/>
                  <a:pt x="850291" y="0"/>
                </a:cubicBezTo>
                <a:cubicBezTo>
                  <a:pt x="949756" y="1199"/>
                  <a:pt x="1170968" y="9424"/>
                  <a:pt x="1246321" y="0"/>
                </a:cubicBezTo>
                <a:cubicBezTo>
                  <a:pt x="1359729" y="14751"/>
                  <a:pt x="1454745" y="-11845"/>
                  <a:pt x="1642351" y="0"/>
                </a:cubicBezTo>
                <a:cubicBezTo>
                  <a:pt x="1823644" y="19717"/>
                  <a:pt x="1980873" y="-5735"/>
                  <a:pt x="2269400" y="0"/>
                </a:cubicBezTo>
                <a:cubicBezTo>
                  <a:pt x="2547591" y="11225"/>
                  <a:pt x="2770120" y="-6467"/>
                  <a:pt x="2973454" y="0"/>
                </a:cubicBezTo>
                <a:cubicBezTo>
                  <a:pt x="3168729" y="-7485"/>
                  <a:pt x="3379351" y="23885"/>
                  <a:pt x="3523496" y="0"/>
                </a:cubicBezTo>
                <a:cubicBezTo>
                  <a:pt x="3650267" y="-4992"/>
                  <a:pt x="3868730" y="9429"/>
                  <a:pt x="3996533" y="0"/>
                </a:cubicBezTo>
                <a:cubicBezTo>
                  <a:pt x="4097894" y="18156"/>
                  <a:pt x="4242498" y="1752"/>
                  <a:pt x="4315557" y="0"/>
                </a:cubicBezTo>
                <a:cubicBezTo>
                  <a:pt x="4402216" y="-8244"/>
                  <a:pt x="4677111" y="-46727"/>
                  <a:pt x="4865600" y="0"/>
                </a:cubicBezTo>
                <a:cubicBezTo>
                  <a:pt x="5094026" y="35421"/>
                  <a:pt x="5223352" y="6873"/>
                  <a:pt x="5415642" y="0"/>
                </a:cubicBezTo>
                <a:cubicBezTo>
                  <a:pt x="5628407" y="-5315"/>
                  <a:pt x="5622603" y="-1460"/>
                  <a:pt x="5811672" y="0"/>
                </a:cubicBezTo>
                <a:cubicBezTo>
                  <a:pt x="6000443" y="4860"/>
                  <a:pt x="6007168" y="-810"/>
                  <a:pt x="6130697" y="0"/>
                </a:cubicBezTo>
                <a:cubicBezTo>
                  <a:pt x="6261751" y="-2708"/>
                  <a:pt x="6309447" y="-5067"/>
                  <a:pt x="6449722" y="0"/>
                </a:cubicBezTo>
                <a:cubicBezTo>
                  <a:pt x="6589078" y="357"/>
                  <a:pt x="6678941" y="2457"/>
                  <a:pt x="6787667" y="0"/>
                </a:cubicBezTo>
                <a:cubicBezTo>
                  <a:pt x="6883133" y="-11660"/>
                  <a:pt x="7011523" y="14701"/>
                  <a:pt x="7153775" y="0"/>
                </a:cubicBezTo>
                <a:cubicBezTo>
                  <a:pt x="7355062" y="15592"/>
                  <a:pt x="7414700" y="10651"/>
                  <a:pt x="7626812" y="0"/>
                </a:cubicBezTo>
                <a:cubicBezTo>
                  <a:pt x="7723277" y="-24639"/>
                  <a:pt x="7830337" y="1069"/>
                  <a:pt x="8022843" y="0"/>
                </a:cubicBezTo>
                <a:cubicBezTo>
                  <a:pt x="8138506" y="-14770"/>
                  <a:pt x="8312533" y="13726"/>
                  <a:pt x="8550883" y="0"/>
                </a:cubicBezTo>
                <a:cubicBezTo>
                  <a:pt x="9074701" y="-20809"/>
                  <a:pt x="9392763" y="91147"/>
                  <a:pt x="9401175" y="204791"/>
                </a:cubicBezTo>
                <a:cubicBezTo>
                  <a:pt x="9405900" y="260880"/>
                  <a:pt x="9430385" y="292447"/>
                  <a:pt x="9401175" y="338194"/>
                </a:cubicBezTo>
                <a:cubicBezTo>
                  <a:pt x="9381132" y="394454"/>
                  <a:pt x="9397259" y="441137"/>
                  <a:pt x="9401175" y="471597"/>
                </a:cubicBezTo>
                <a:cubicBezTo>
                  <a:pt x="9418157" y="508602"/>
                  <a:pt x="9408476" y="548695"/>
                  <a:pt x="9401175" y="572235"/>
                </a:cubicBezTo>
                <a:cubicBezTo>
                  <a:pt x="9398740" y="601491"/>
                  <a:pt x="9397231" y="641101"/>
                  <a:pt x="9401175" y="697446"/>
                </a:cubicBezTo>
                <a:cubicBezTo>
                  <a:pt x="9391264" y="744884"/>
                  <a:pt x="9395547" y="762598"/>
                  <a:pt x="9401175" y="789892"/>
                </a:cubicBezTo>
                <a:cubicBezTo>
                  <a:pt x="9411817" y="825322"/>
                  <a:pt x="9418155" y="856638"/>
                  <a:pt x="9401175" y="923296"/>
                </a:cubicBezTo>
                <a:cubicBezTo>
                  <a:pt x="9371605" y="972729"/>
                  <a:pt x="9419442" y="983799"/>
                  <a:pt x="9401175" y="1023933"/>
                </a:cubicBezTo>
                <a:cubicBezTo>
                  <a:pt x="9400136" y="1141835"/>
                  <a:pt x="9123824" y="1198093"/>
                  <a:pt x="8550883" y="1228725"/>
                </a:cubicBezTo>
                <a:cubicBezTo>
                  <a:pt x="8303700" y="1220851"/>
                  <a:pt x="8207392" y="1224486"/>
                  <a:pt x="8000841" y="1228725"/>
                </a:cubicBezTo>
                <a:cubicBezTo>
                  <a:pt x="7796563" y="1243262"/>
                  <a:pt x="7616985" y="1236740"/>
                  <a:pt x="7527805" y="1228725"/>
                </a:cubicBezTo>
                <a:cubicBezTo>
                  <a:pt x="7417459" y="1217336"/>
                  <a:pt x="6993645" y="1292148"/>
                  <a:pt x="6823750" y="1228725"/>
                </a:cubicBezTo>
                <a:cubicBezTo>
                  <a:pt x="6632023" y="1231004"/>
                  <a:pt x="6577169" y="1211863"/>
                  <a:pt x="6504726" y="1228725"/>
                </a:cubicBezTo>
                <a:cubicBezTo>
                  <a:pt x="6401633" y="1228923"/>
                  <a:pt x="6308902" y="1256553"/>
                  <a:pt x="6108695" y="1228725"/>
                </a:cubicBezTo>
                <a:cubicBezTo>
                  <a:pt x="5883286" y="1241236"/>
                  <a:pt x="5746966" y="1219262"/>
                  <a:pt x="5558653" y="1228725"/>
                </a:cubicBezTo>
                <a:cubicBezTo>
                  <a:pt x="5420139" y="1244275"/>
                  <a:pt x="5310963" y="1247884"/>
                  <a:pt x="5085617" y="1228725"/>
                </a:cubicBezTo>
                <a:cubicBezTo>
                  <a:pt x="4933129" y="1242285"/>
                  <a:pt x="4857272" y="1218352"/>
                  <a:pt x="4689586" y="1228725"/>
                </a:cubicBezTo>
                <a:cubicBezTo>
                  <a:pt x="4584515" y="1209827"/>
                  <a:pt x="4432133" y="1213000"/>
                  <a:pt x="4330518" y="1228725"/>
                </a:cubicBezTo>
                <a:cubicBezTo>
                  <a:pt x="4221981" y="1215998"/>
                  <a:pt x="4142935" y="1250013"/>
                  <a:pt x="3985532" y="1228725"/>
                </a:cubicBezTo>
                <a:cubicBezTo>
                  <a:pt x="3884667" y="1227076"/>
                  <a:pt x="3745178" y="1196046"/>
                  <a:pt x="3666508" y="1228725"/>
                </a:cubicBezTo>
                <a:cubicBezTo>
                  <a:pt x="3560708" y="1212637"/>
                  <a:pt x="3477602" y="1226523"/>
                  <a:pt x="3270477" y="1228725"/>
                </a:cubicBezTo>
                <a:cubicBezTo>
                  <a:pt x="3072591" y="1232941"/>
                  <a:pt x="3024993" y="1228844"/>
                  <a:pt x="2951452" y="1228725"/>
                </a:cubicBezTo>
                <a:cubicBezTo>
                  <a:pt x="2879563" y="1284246"/>
                  <a:pt x="2589329" y="1166064"/>
                  <a:pt x="2324404" y="1228725"/>
                </a:cubicBezTo>
                <a:cubicBezTo>
                  <a:pt x="2016072" y="1214825"/>
                  <a:pt x="1922919" y="1237146"/>
                  <a:pt x="1620350" y="1228725"/>
                </a:cubicBezTo>
                <a:cubicBezTo>
                  <a:pt x="1325722" y="1191797"/>
                  <a:pt x="1204614" y="1250447"/>
                  <a:pt x="850291" y="1228725"/>
                </a:cubicBezTo>
                <a:cubicBezTo>
                  <a:pt x="302256" y="1225797"/>
                  <a:pt x="59702" y="1137707"/>
                  <a:pt x="0" y="1023933"/>
                </a:cubicBezTo>
                <a:cubicBezTo>
                  <a:pt x="1371" y="993847"/>
                  <a:pt x="-2928" y="948133"/>
                  <a:pt x="0" y="923296"/>
                </a:cubicBezTo>
                <a:cubicBezTo>
                  <a:pt x="1625" y="889094"/>
                  <a:pt x="-16825" y="859041"/>
                  <a:pt x="0" y="806275"/>
                </a:cubicBezTo>
                <a:cubicBezTo>
                  <a:pt x="22489" y="751071"/>
                  <a:pt x="-28371" y="740335"/>
                  <a:pt x="0" y="681064"/>
                </a:cubicBezTo>
                <a:cubicBezTo>
                  <a:pt x="23506" y="623734"/>
                  <a:pt x="7120" y="603539"/>
                  <a:pt x="0" y="580426"/>
                </a:cubicBezTo>
                <a:cubicBezTo>
                  <a:pt x="-8353" y="573820"/>
                  <a:pt x="-17437" y="523588"/>
                  <a:pt x="0" y="463406"/>
                </a:cubicBezTo>
                <a:cubicBezTo>
                  <a:pt x="10665" y="410392"/>
                  <a:pt x="10444" y="398711"/>
                  <a:pt x="0" y="370960"/>
                </a:cubicBezTo>
                <a:cubicBezTo>
                  <a:pt x="-17058" y="318945"/>
                  <a:pt x="13308" y="264940"/>
                  <a:pt x="0" y="204791"/>
                </a:cubicBezTo>
                <a:close/>
              </a:path>
              <a:path w="9401175" h="1228725" fill="none" stroke="0" extrusionOk="0">
                <a:moveTo>
                  <a:pt x="0" y="204791"/>
                </a:moveTo>
                <a:cubicBezTo>
                  <a:pt x="12331" y="16758"/>
                  <a:pt x="395780" y="-1176"/>
                  <a:pt x="850291" y="0"/>
                </a:cubicBezTo>
                <a:cubicBezTo>
                  <a:pt x="1005395" y="31234"/>
                  <a:pt x="1130202" y="22684"/>
                  <a:pt x="1246321" y="0"/>
                </a:cubicBezTo>
                <a:cubicBezTo>
                  <a:pt x="1296542" y="-48219"/>
                  <a:pt x="1569935" y="770"/>
                  <a:pt x="1796363" y="0"/>
                </a:cubicBezTo>
                <a:cubicBezTo>
                  <a:pt x="2053001" y="30062"/>
                  <a:pt x="2306180" y="2059"/>
                  <a:pt x="2500418" y="0"/>
                </a:cubicBezTo>
                <a:cubicBezTo>
                  <a:pt x="2719919" y="-1066"/>
                  <a:pt x="2930120" y="10103"/>
                  <a:pt x="3050460" y="0"/>
                </a:cubicBezTo>
                <a:cubicBezTo>
                  <a:pt x="3167551" y="15539"/>
                  <a:pt x="3415472" y="-60066"/>
                  <a:pt x="3677508" y="0"/>
                </a:cubicBezTo>
                <a:cubicBezTo>
                  <a:pt x="3964244" y="14111"/>
                  <a:pt x="4029811" y="-2381"/>
                  <a:pt x="4150544" y="0"/>
                </a:cubicBezTo>
                <a:cubicBezTo>
                  <a:pt x="4308305" y="24720"/>
                  <a:pt x="4569639" y="-56604"/>
                  <a:pt x="4777593" y="0"/>
                </a:cubicBezTo>
                <a:cubicBezTo>
                  <a:pt x="5024043" y="-12492"/>
                  <a:pt x="4955993" y="16413"/>
                  <a:pt x="5096618" y="0"/>
                </a:cubicBezTo>
                <a:cubicBezTo>
                  <a:pt x="5244097" y="-8973"/>
                  <a:pt x="5279031" y="2759"/>
                  <a:pt x="5415642" y="0"/>
                </a:cubicBezTo>
                <a:cubicBezTo>
                  <a:pt x="5728058" y="-15045"/>
                  <a:pt x="5804140" y="5352"/>
                  <a:pt x="6042690" y="0"/>
                </a:cubicBezTo>
                <a:cubicBezTo>
                  <a:pt x="6312717" y="-21076"/>
                  <a:pt x="6375903" y="-18285"/>
                  <a:pt x="6592733" y="0"/>
                </a:cubicBezTo>
                <a:cubicBezTo>
                  <a:pt x="6645762" y="-14538"/>
                  <a:pt x="6778174" y="-6019"/>
                  <a:pt x="6911757" y="0"/>
                </a:cubicBezTo>
                <a:cubicBezTo>
                  <a:pt x="7082520" y="1581"/>
                  <a:pt x="7335050" y="3501"/>
                  <a:pt x="7538805" y="0"/>
                </a:cubicBezTo>
                <a:cubicBezTo>
                  <a:pt x="7753899" y="3849"/>
                  <a:pt x="7821233" y="-10984"/>
                  <a:pt x="7934836" y="0"/>
                </a:cubicBezTo>
                <a:cubicBezTo>
                  <a:pt x="8062581" y="11016"/>
                  <a:pt x="8328288" y="16204"/>
                  <a:pt x="8550883" y="0"/>
                </a:cubicBezTo>
                <a:cubicBezTo>
                  <a:pt x="9037179" y="-2002"/>
                  <a:pt x="9355318" y="89175"/>
                  <a:pt x="9401175" y="204791"/>
                </a:cubicBezTo>
                <a:cubicBezTo>
                  <a:pt x="9390281" y="236675"/>
                  <a:pt x="9388932" y="276619"/>
                  <a:pt x="9401175" y="313620"/>
                </a:cubicBezTo>
                <a:cubicBezTo>
                  <a:pt x="9406419" y="352071"/>
                  <a:pt x="9412294" y="388492"/>
                  <a:pt x="9401175" y="438832"/>
                </a:cubicBezTo>
                <a:cubicBezTo>
                  <a:pt x="9391950" y="491262"/>
                  <a:pt x="9392051" y="508698"/>
                  <a:pt x="9401175" y="555852"/>
                </a:cubicBezTo>
                <a:cubicBezTo>
                  <a:pt x="9420715" y="608275"/>
                  <a:pt x="9382910" y="606402"/>
                  <a:pt x="9401175" y="656489"/>
                </a:cubicBezTo>
                <a:cubicBezTo>
                  <a:pt x="9420148" y="700009"/>
                  <a:pt x="9408765" y="750865"/>
                  <a:pt x="9401175" y="773509"/>
                </a:cubicBezTo>
                <a:cubicBezTo>
                  <a:pt x="9395678" y="809799"/>
                  <a:pt x="9396895" y="823822"/>
                  <a:pt x="9401175" y="865956"/>
                </a:cubicBezTo>
                <a:cubicBezTo>
                  <a:pt x="9397392" y="916737"/>
                  <a:pt x="9410624" y="940783"/>
                  <a:pt x="9401175" y="1023933"/>
                </a:cubicBezTo>
                <a:cubicBezTo>
                  <a:pt x="9265627" y="1093421"/>
                  <a:pt x="8944510" y="1259591"/>
                  <a:pt x="8550883" y="1228725"/>
                </a:cubicBezTo>
                <a:cubicBezTo>
                  <a:pt x="8420711" y="1225348"/>
                  <a:pt x="8332188" y="1232823"/>
                  <a:pt x="8231859" y="1228725"/>
                </a:cubicBezTo>
                <a:cubicBezTo>
                  <a:pt x="8047247" y="1259139"/>
                  <a:pt x="7828955" y="1239487"/>
                  <a:pt x="7604811" y="1228725"/>
                </a:cubicBezTo>
                <a:cubicBezTo>
                  <a:pt x="7526390" y="1219055"/>
                  <a:pt x="7284503" y="1249158"/>
                  <a:pt x="7208780" y="1228725"/>
                </a:cubicBezTo>
                <a:cubicBezTo>
                  <a:pt x="7134747" y="1227081"/>
                  <a:pt x="6879065" y="1225868"/>
                  <a:pt x="6581731" y="1228725"/>
                </a:cubicBezTo>
                <a:cubicBezTo>
                  <a:pt x="6301682" y="1206443"/>
                  <a:pt x="6219313" y="1237642"/>
                  <a:pt x="5877678" y="1228725"/>
                </a:cubicBezTo>
                <a:cubicBezTo>
                  <a:pt x="5508243" y="1218527"/>
                  <a:pt x="5651815" y="1230367"/>
                  <a:pt x="5481647" y="1228725"/>
                </a:cubicBezTo>
                <a:cubicBezTo>
                  <a:pt x="5379037" y="1197853"/>
                  <a:pt x="5150252" y="1256376"/>
                  <a:pt x="5008611" y="1228725"/>
                </a:cubicBezTo>
                <a:cubicBezTo>
                  <a:pt x="4823532" y="1231330"/>
                  <a:pt x="4710346" y="1229102"/>
                  <a:pt x="4612580" y="1228725"/>
                </a:cubicBezTo>
                <a:cubicBezTo>
                  <a:pt x="4551124" y="1239682"/>
                  <a:pt x="4257857" y="1203350"/>
                  <a:pt x="4062538" y="1228725"/>
                </a:cubicBezTo>
                <a:cubicBezTo>
                  <a:pt x="3775929" y="1240853"/>
                  <a:pt x="3698505" y="1225755"/>
                  <a:pt x="3358484" y="1228725"/>
                </a:cubicBezTo>
                <a:cubicBezTo>
                  <a:pt x="3013441" y="1219436"/>
                  <a:pt x="3103852" y="1259112"/>
                  <a:pt x="2962453" y="1228725"/>
                </a:cubicBezTo>
                <a:cubicBezTo>
                  <a:pt x="2794508" y="1219658"/>
                  <a:pt x="2614828" y="1211608"/>
                  <a:pt x="2489417" y="1228725"/>
                </a:cubicBezTo>
                <a:cubicBezTo>
                  <a:pt x="2353381" y="1253568"/>
                  <a:pt x="2123948" y="1242853"/>
                  <a:pt x="1939375" y="1228725"/>
                </a:cubicBezTo>
                <a:cubicBezTo>
                  <a:pt x="1694100" y="1236517"/>
                  <a:pt x="1169895" y="1168409"/>
                  <a:pt x="850291" y="1228725"/>
                </a:cubicBezTo>
                <a:cubicBezTo>
                  <a:pt x="467114" y="1213518"/>
                  <a:pt x="87471" y="1117908"/>
                  <a:pt x="0" y="1023933"/>
                </a:cubicBezTo>
                <a:cubicBezTo>
                  <a:pt x="-9260" y="966956"/>
                  <a:pt x="3321" y="941778"/>
                  <a:pt x="0" y="915104"/>
                </a:cubicBezTo>
                <a:cubicBezTo>
                  <a:pt x="-8299" y="893260"/>
                  <a:pt x="1604" y="842774"/>
                  <a:pt x="0" y="814467"/>
                </a:cubicBezTo>
                <a:cubicBezTo>
                  <a:pt x="-4799" y="790623"/>
                  <a:pt x="4296" y="746897"/>
                  <a:pt x="0" y="722021"/>
                </a:cubicBezTo>
                <a:cubicBezTo>
                  <a:pt x="-833" y="687356"/>
                  <a:pt x="-9812" y="653831"/>
                  <a:pt x="0" y="605000"/>
                </a:cubicBezTo>
                <a:cubicBezTo>
                  <a:pt x="21015" y="555487"/>
                  <a:pt x="8281" y="537239"/>
                  <a:pt x="0" y="512554"/>
                </a:cubicBezTo>
                <a:cubicBezTo>
                  <a:pt x="-21237" y="499376"/>
                  <a:pt x="25159" y="447510"/>
                  <a:pt x="0" y="395534"/>
                </a:cubicBezTo>
                <a:cubicBezTo>
                  <a:pt x="-1668" y="346308"/>
                  <a:pt x="10030" y="265013"/>
                  <a:pt x="0" y="204791"/>
                </a:cubicBezTo>
                <a:close/>
              </a:path>
              <a:path w="9401175" h="1228725" fill="none" stroke="0" extrusionOk="0">
                <a:moveTo>
                  <a:pt x="0" y="204791"/>
                </a:moveTo>
                <a:cubicBezTo>
                  <a:pt x="-22721" y="44600"/>
                  <a:pt x="360337" y="8246"/>
                  <a:pt x="850291" y="0"/>
                </a:cubicBezTo>
                <a:cubicBezTo>
                  <a:pt x="1014940" y="18846"/>
                  <a:pt x="1139022" y="16494"/>
                  <a:pt x="1246321" y="0"/>
                </a:cubicBezTo>
                <a:cubicBezTo>
                  <a:pt x="1314856" y="-28771"/>
                  <a:pt x="1587980" y="-57127"/>
                  <a:pt x="1796363" y="0"/>
                </a:cubicBezTo>
                <a:cubicBezTo>
                  <a:pt x="2092836" y="50344"/>
                  <a:pt x="2276209" y="10007"/>
                  <a:pt x="2500418" y="0"/>
                </a:cubicBezTo>
                <a:cubicBezTo>
                  <a:pt x="2728786" y="-17377"/>
                  <a:pt x="2924750" y="7186"/>
                  <a:pt x="3050460" y="0"/>
                </a:cubicBezTo>
                <a:cubicBezTo>
                  <a:pt x="3137546" y="11043"/>
                  <a:pt x="3350208" y="-17756"/>
                  <a:pt x="3677508" y="0"/>
                </a:cubicBezTo>
                <a:cubicBezTo>
                  <a:pt x="3960674" y="948"/>
                  <a:pt x="4024021" y="-11297"/>
                  <a:pt x="4150544" y="0"/>
                </a:cubicBezTo>
                <a:cubicBezTo>
                  <a:pt x="4270553" y="30163"/>
                  <a:pt x="4486685" y="32822"/>
                  <a:pt x="4777593" y="0"/>
                </a:cubicBezTo>
                <a:cubicBezTo>
                  <a:pt x="5042728" y="-7478"/>
                  <a:pt x="4948163" y="-5603"/>
                  <a:pt x="5096618" y="0"/>
                </a:cubicBezTo>
                <a:cubicBezTo>
                  <a:pt x="5244793" y="2072"/>
                  <a:pt x="5282039" y="204"/>
                  <a:pt x="5415642" y="0"/>
                </a:cubicBezTo>
                <a:cubicBezTo>
                  <a:pt x="5620565" y="-6204"/>
                  <a:pt x="5858744" y="-21011"/>
                  <a:pt x="6042690" y="0"/>
                </a:cubicBezTo>
                <a:cubicBezTo>
                  <a:pt x="6178743" y="-3494"/>
                  <a:pt x="6442159" y="6867"/>
                  <a:pt x="6592733" y="0"/>
                </a:cubicBezTo>
                <a:cubicBezTo>
                  <a:pt x="6739140" y="19672"/>
                  <a:pt x="6805256" y="-12885"/>
                  <a:pt x="6911757" y="0"/>
                </a:cubicBezTo>
                <a:cubicBezTo>
                  <a:pt x="7032894" y="-41955"/>
                  <a:pt x="7311750" y="26346"/>
                  <a:pt x="7538805" y="0"/>
                </a:cubicBezTo>
                <a:cubicBezTo>
                  <a:pt x="7712539" y="1796"/>
                  <a:pt x="7834053" y="15022"/>
                  <a:pt x="7934836" y="0"/>
                </a:cubicBezTo>
                <a:cubicBezTo>
                  <a:pt x="8090712" y="2994"/>
                  <a:pt x="8361518" y="36533"/>
                  <a:pt x="8550883" y="0"/>
                </a:cubicBezTo>
                <a:cubicBezTo>
                  <a:pt x="9056438" y="-18958"/>
                  <a:pt x="9340677" y="88068"/>
                  <a:pt x="9401175" y="204791"/>
                </a:cubicBezTo>
                <a:cubicBezTo>
                  <a:pt x="9379570" y="232853"/>
                  <a:pt x="9386784" y="272807"/>
                  <a:pt x="9401175" y="313620"/>
                </a:cubicBezTo>
                <a:cubicBezTo>
                  <a:pt x="9412526" y="359843"/>
                  <a:pt x="9405855" y="381564"/>
                  <a:pt x="9401175" y="438832"/>
                </a:cubicBezTo>
                <a:cubicBezTo>
                  <a:pt x="9397578" y="497599"/>
                  <a:pt x="9393598" y="511817"/>
                  <a:pt x="9401175" y="555852"/>
                </a:cubicBezTo>
                <a:cubicBezTo>
                  <a:pt x="9402272" y="594258"/>
                  <a:pt x="9381329" y="612040"/>
                  <a:pt x="9401175" y="656489"/>
                </a:cubicBezTo>
                <a:cubicBezTo>
                  <a:pt x="9420028" y="701129"/>
                  <a:pt x="9413262" y="745925"/>
                  <a:pt x="9401175" y="773509"/>
                </a:cubicBezTo>
                <a:cubicBezTo>
                  <a:pt x="9393463" y="800670"/>
                  <a:pt x="9398118" y="818249"/>
                  <a:pt x="9401175" y="865956"/>
                </a:cubicBezTo>
                <a:cubicBezTo>
                  <a:pt x="9397032" y="914260"/>
                  <a:pt x="9430238" y="943390"/>
                  <a:pt x="9401175" y="1023933"/>
                </a:cubicBezTo>
                <a:cubicBezTo>
                  <a:pt x="9339951" y="1080412"/>
                  <a:pt x="9011595" y="1211936"/>
                  <a:pt x="8550883" y="1228725"/>
                </a:cubicBezTo>
                <a:cubicBezTo>
                  <a:pt x="8477606" y="1218050"/>
                  <a:pt x="8348683" y="1239052"/>
                  <a:pt x="8231859" y="1228725"/>
                </a:cubicBezTo>
                <a:cubicBezTo>
                  <a:pt x="8036682" y="1216043"/>
                  <a:pt x="7916306" y="1237663"/>
                  <a:pt x="7604811" y="1228725"/>
                </a:cubicBezTo>
                <a:cubicBezTo>
                  <a:pt x="7434004" y="1225180"/>
                  <a:pt x="7395381" y="1222897"/>
                  <a:pt x="7208780" y="1228725"/>
                </a:cubicBezTo>
                <a:cubicBezTo>
                  <a:pt x="7142774" y="1217488"/>
                  <a:pt x="6857305" y="1212929"/>
                  <a:pt x="6581731" y="1228725"/>
                </a:cubicBezTo>
                <a:cubicBezTo>
                  <a:pt x="6323506" y="1202011"/>
                  <a:pt x="6226792" y="1224899"/>
                  <a:pt x="5877678" y="1228725"/>
                </a:cubicBezTo>
                <a:cubicBezTo>
                  <a:pt x="5543684" y="1200230"/>
                  <a:pt x="5633431" y="1241164"/>
                  <a:pt x="5481647" y="1228725"/>
                </a:cubicBezTo>
                <a:cubicBezTo>
                  <a:pt x="5313484" y="1220476"/>
                  <a:pt x="5176318" y="1237346"/>
                  <a:pt x="5008611" y="1228725"/>
                </a:cubicBezTo>
                <a:cubicBezTo>
                  <a:pt x="4835010" y="1213457"/>
                  <a:pt x="4728424" y="1216561"/>
                  <a:pt x="4612580" y="1228725"/>
                </a:cubicBezTo>
                <a:cubicBezTo>
                  <a:pt x="4511953" y="1207232"/>
                  <a:pt x="4342624" y="1150415"/>
                  <a:pt x="4062538" y="1228725"/>
                </a:cubicBezTo>
                <a:cubicBezTo>
                  <a:pt x="3787016" y="1241464"/>
                  <a:pt x="3716018" y="1229523"/>
                  <a:pt x="3358484" y="1228725"/>
                </a:cubicBezTo>
                <a:cubicBezTo>
                  <a:pt x="3015550" y="1222867"/>
                  <a:pt x="3164282" y="1183717"/>
                  <a:pt x="2962453" y="1228725"/>
                </a:cubicBezTo>
                <a:cubicBezTo>
                  <a:pt x="2758941" y="1218629"/>
                  <a:pt x="2655513" y="1210937"/>
                  <a:pt x="2489417" y="1228725"/>
                </a:cubicBezTo>
                <a:cubicBezTo>
                  <a:pt x="2302871" y="1225166"/>
                  <a:pt x="2149357" y="1194849"/>
                  <a:pt x="1939375" y="1228725"/>
                </a:cubicBezTo>
                <a:cubicBezTo>
                  <a:pt x="1765459" y="1250400"/>
                  <a:pt x="1120399" y="1173805"/>
                  <a:pt x="850291" y="1228725"/>
                </a:cubicBezTo>
                <a:cubicBezTo>
                  <a:pt x="461573" y="1203121"/>
                  <a:pt x="81268" y="1118244"/>
                  <a:pt x="0" y="1023933"/>
                </a:cubicBezTo>
                <a:cubicBezTo>
                  <a:pt x="-18185" y="969480"/>
                  <a:pt x="16817" y="943622"/>
                  <a:pt x="0" y="915104"/>
                </a:cubicBezTo>
                <a:cubicBezTo>
                  <a:pt x="-5680" y="877593"/>
                  <a:pt x="-2921" y="836650"/>
                  <a:pt x="0" y="814467"/>
                </a:cubicBezTo>
                <a:cubicBezTo>
                  <a:pt x="1506" y="785011"/>
                  <a:pt x="-2774" y="753941"/>
                  <a:pt x="0" y="722021"/>
                </a:cubicBezTo>
                <a:cubicBezTo>
                  <a:pt x="2309" y="696393"/>
                  <a:pt x="-24791" y="638184"/>
                  <a:pt x="0" y="605000"/>
                </a:cubicBezTo>
                <a:cubicBezTo>
                  <a:pt x="20566" y="559244"/>
                  <a:pt x="18103" y="535061"/>
                  <a:pt x="0" y="512554"/>
                </a:cubicBezTo>
                <a:cubicBezTo>
                  <a:pt x="-5938" y="476714"/>
                  <a:pt x="24583" y="448984"/>
                  <a:pt x="0" y="395534"/>
                </a:cubicBezTo>
                <a:cubicBezTo>
                  <a:pt x="-21586" y="375325"/>
                  <a:pt x="13565" y="284053"/>
                  <a:pt x="0" y="204791"/>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01175" h="1228725" fill="none" extrusionOk="0">
                        <a:moveTo>
                          <a:pt x="0" y="204791"/>
                        </a:moveTo>
                        <a:cubicBezTo>
                          <a:pt x="-107886" y="13933"/>
                          <a:pt x="373125" y="81906"/>
                          <a:pt x="850291" y="0"/>
                        </a:cubicBezTo>
                        <a:cubicBezTo>
                          <a:pt x="1015017" y="14920"/>
                          <a:pt x="1141620" y="-239"/>
                          <a:pt x="1246321" y="0"/>
                        </a:cubicBezTo>
                        <a:cubicBezTo>
                          <a:pt x="1332634" y="-12890"/>
                          <a:pt x="1573333" y="-35835"/>
                          <a:pt x="1796363" y="0"/>
                        </a:cubicBezTo>
                        <a:cubicBezTo>
                          <a:pt x="2079171" y="4408"/>
                          <a:pt x="2289719" y="-8888"/>
                          <a:pt x="2500418" y="0"/>
                        </a:cubicBezTo>
                        <a:cubicBezTo>
                          <a:pt x="2723048" y="-6566"/>
                          <a:pt x="2929083" y="3371"/>
                          <a:pt x="3050460" y="0"/>
                        </a:cubicBezTo>
                        <a:cubicBezTo>
                          <a:pt x="3137458" y="-13565"/>
                          <a:pt x="3355884" y="23162"/>
                          <a:pt x="3677508" y="0"/>
                        </a:cubicBezTo>
                        <a:cubicBezTo>
                          <a:pt x="3959339" y="-8861"/>
                          <a:pt x="4024081" y="-8037"/>
                          <a:pt x="4150544" y="0"/>
                        </a:cubicBezTo>
                        <a:cubicBezTo>
                          <a:pt x="4258014" y="1207"/>
                          <a:pt x="4484895" y="47548"/>
                          <a:pt x="4777593" y="0"/>
                        </a:cubicBezTo>
                        <a:cubicBezTo>
                          <a:pt x="5041625" y="-231"/>
                          <a:pt x="4952346" y="-6700"/>
                          <a:pt x="5096618" y="0"/>
                        </a:cubicBezTo>
                        <a:cubicBezTo>
                          <a:pt x="5246227" y="6336"/>
                          <a:pt x="5283155" y="-3324"/>
                          <a:pt x="5415642" y="0"/>
                        </a:cubicBezTo>
                        <a:cubicBezTo>
                          <a:pt x="5650767" y="-7096"/>
                          <a:pt x="5881149" y="-26218"/>
                          <a:pt x="6042690" y="0"/>
                        </a:cubicBezTo>
                        <a:cubicBezTo>
                          <a:pt x="6189971" y="-8941"/>
                          <a:pt x="6442788" y="18977"/>
                          <a:pt x="6592733" y="0"/>
                        </a:cubicBezTo>
                        <a:cubicBezTo>
                          <a:pt x="6748532" y="15594"/>
                          <a:pt x="6806754" y="-11315"/>
                          <a:pt x="6911757" y="0"/>
                        </a:cubicBezTo>
                        <a:cubicBezTo>
                          <a:pt x="7023221" y="11042"/>
                          <a:pt x="7303167" y="23649"/>
                          <a:pt x="7538805" y="0"/>
                        </a:cubicBezTo>
                        <a:cubicBezTo>
                          <a:pt x="7719146" y="3149"/>
                          <a:pt x="7836469" y="13891"/>
                          <a:pt x="7934836" y="0"/>
                        </a:cubicBezTo>
                        <a:cubicBezTo>
                          <a:pt x="8058669" y="22623"/>
                          <a:pt x="8318948" y="19905"/>
                          <a:pt x="8550883" y="0"/>
                        </a:cubicBezTo>
                        <a:cubicBezTo>
                          <a:pt x="9052752" y="-3160"/>
                          <a:pt x="9351282" y="104098"/>
                          <a:pt x="9401175" y="204791"/>
                        </a:cubicBezTo>
                        <a:cubicBezTo>
                          <a:pt x="9387350" y="226298"/>
                          <a:pt x="9390067" y="274151"/>
                          <a:pt x="9401175" y="313620"/>
                        </a:cubicBezTo>
                        <a:cubicBezTo>
                          <a:pt x="9409151" y="356285"/>
                          <a:pt x="9400851" y="381165"/>
                          <a:pt x="9401175" y="438832"/>
                        </a:cubicBezTo>
                        <a:cubicBezTo>
                          <a:pt x="9398459" y="495126"/>
                          <a:pt x="9393097" y="512022"/>
                          <a:pt x="9401175" y="555852"/>
                        </a:cubicBezTo>
                        <a:cubicBezTo>
                          <a:pt x="9407793" y="596358"/>
                          <a:pt x="9380628" y="609775"/>
                          <a:pt x="9401175" y="656489"/>
                        </a:cubicBezTo>
                        <a:cubicBezTo>
                          <a:pt x="9421184" y="707242"/>
                          <a:pt x="9414274" y="745639"/>
                          <a:pt x="9401175" y="773509"/>
                        </a:cubicBezTo>
                        <a:cubicBezTo>
                          <a:pt x="9392528" y="799660"/>
                          <a:pt x="9400506" y="822618"/>
                          <a:pt x="9401175" y="865956"/>
                        </a:cubicBezTo>
                        <a:cubicBezTo>
                          <a:pt x="9402895" y="911751"/>
                          <a:pt x="9423575" y="942492"/>
                          <a:pt x="9401175" y="1023933"/>
                        </a:cubicBezTo>
                        <a:cubicBezTo>
                          <a:pt x="9329974" y="1140316"/>
                          <a:pt x="9012847" y="1224613"/>
                          <a:pt x="8550883" y="1228725"/>
                        </a:cubicBezTo>
                        <a:cubicBezTo>
                          <a:pt x="8467376" y="1237355"/>
                          <a:pt x="8325682" y="1243785"/>
                          <a:pt x="8231859" y="1228725"/>
                        </a:cubicBezTo>
                        <a:cubicBezTo>
                          <a:pt x="8040348" y="1216498"/>
                          <a:pt x="7917409" y="1230725"/>
                          <a:pt x="7604811" y="1228725"/>
                        </a:cubicBezTo>
                        <a:cubicBezTo>
                          <a:pt x="7433524" y="1234760"/>
                          <a:pt x="7390540" y="1228981"/>
                          <a:pt x="7208780" y="1228725"/>
                        </a:cubicBezTo>
                        <a:cubicBezTo>
                          <a:pt x="7132114" y="1217356"/>
                          <a:pt x="6872623" y="1234705"/>
                          <a:pt x="6581731" y="1228725"/>
                        </a:cubicBezTo>
                        <a:cubicBezTo>
                          <a:pt x="6328217" y="1226530"/>
                          <a:pt x="6215058" y="1219682"/>
                          <a:pt x="5877678" y="1228725"/>
                        </a:cubicBezTo>
                        <a:cubicBezTo>
                          <a:pt x="5532487" y="1221217"/>
                          <a:pt x="5637493" y="1244237"/>
                          <a:pt x="5481647" y="1228725"/>
                        </a:cubicBezTo>
                        <a:cubicBezTo>
                          <a:pt x="5307517" y="1214415"/>
                          <a:pt x="5181519" y="1239543"/>
                          <a:pt x="5008611" y="1228725"/>
                        </a:cubicBezTo>
                        <a:cubicBezTo>
                          <a:pt x="4813054" y="1228441"/>
                          <a:pt x="4714044" y="1228637"/>
                          <a:pt x="4612580" y="1228725"/>
                        </a:cubicBezTo>
                        <a:cubicBezTo>
                          <a:pt x="4519379" y="1211310"/>
                          <a:pt x="4325945" y="1188954"/>
                          <a:pt x="4062538" y="1228725"/>
                        </a:cubicBezTo>
                        <a:cubicBezTo>
                          <a:pt x="3793459" y="1231755"/>
                          <a:pt x="3713461" y="1231341"/>
                          <a:pt x="3358484" y="1228725"/>
                        </a:cubicBezTo>
                        <a:cubicBezTo>
                          <a:pt x="3010616" y="1228070"/>
                          <a:pt x="3157788" y="1205652"/>
                          <a:pt x="2962453" y="1228725"/>
                        </a:cubicBezTo>
                        <a:cubicBezTo>
                          <a:pt x="2771806" y="1242966"/>
                          <a:pt x="2651691" y="1210771"/>
                          <a:pt x="2489417" y="1228725"/>
                        </a:cubicBezTo>
                        <a:cubicBezTo>
                          <a:pt x="2299218" y="1221438"/>
                          <a:pt x="2126922" y="1211440"/>
                          <a:pt x="1939375" y="1228725"/>
                        </a:cubicBezTo>
                        <a:cubicBezTo>
                          <a:pt x="1750966" y="1213091"/>
                          <a:pt x="1119899" y="1184469"/>
                          <a:pt x="850291" y="1228725"/>
                        </a:cubicBezTo>
                        <a:cubicBezTo>
                          <a:pt x="460570" y="1195412"/>
                          <a:pt x="95044" y="1134841"/>
                          <a:pt x="0" y="1023933"/>
                        </a:cubicBezTo>
                        <a:cubicBezTo>
                          <a:pt x="-20459" y="972795"/>
                          <a:pt x="14107" y="945187"/>
                          <a:pt x="0" y="915104"/>
                        </a:cubicBezTo>
                        <a:cubicBezTo>
                          <a:pt x="-7671" y="882247"/>
                          <a:pt x="1576" y="838100"/>
                          <a:pt x="0" y="814467"/>
                        </a:cubicBezTo>
                        <a:cubicBezTo>
                          <a:pt x="-5104" y="789725"/>
                          <a:pt x="-2595" y="755001"/>
                          <a:pt x="0" y="722021"/>
                        </a:cubicBezTo>
                        <a:cubicBezTo>
                          <a:pt x="1313" y="693957"/>
                          <a:pt x="-27897" y="641283"/>
                          <a:pt x="0" y="605000"/>
                        </a:cubicBezTo>
                        <a:cubicBezTo>
                          <a:pt x="19423" y="559453"/>
                          <a:pt x="13752" y="534758"/>
                          <a:pt x="0" y="512554"/>
                        </a:cubicBezTo>
                        <a:cubicBezTo>
                          <a:pt x="-10681" y="479429"/>
                          <a:pt x="24296" y="447187"/>
                          <a:pt x="0" y="395534"/>
                        </a:cubicBezTo>
                        <a:cubicBezTo>
                          <a:pt x="-13167" y="362077"/>
                          <a:pt x="16867" y="285825"/>
                          <a:pt x="0" y="204791"/>
                        </a:cubicBezTo>
                        <a:close/>
                      </a:path>
                      <a:path w="9401175" h="1228725" stroke="0" extrusionOk="0">
                        <a:moveTo>
                          <a:pt x="0" y="204791"/>
                        </a:moveTo>
                        <a:cubicBezTo>
                          <a:pt x="54036" y="80155"/>
                          <a:pt x="349653" y="32181"/>
                          <a:pt x="850291" y="0"/>
                        </a:cubicBezTo>
                        <a:cubicBezTo>
                          <a:pt x="943776" y="-1416"/>
                          <a:pt x="1169077" y="3515"/>
                          <a:pt x="1246321" y="0"/>
                        </a:cubicBezTo>
                        <a:cubicBezTo>
                          <a:pt x="1342703" y="1925"/>
                          <a:pt x="1471511" y="5110"/>
                          <a:pt x="1642351" y="0"/>
                        </a:cubicBezTo>
                        <a:cubicBezTo>
                          <a:pt x="1832879" y="2335"/>
                          <a:pt x="1971421" y="-11038"/>
                          <a:pt x="2269400" y="0"/>
                        </a:cubicBezTo>
                        <a:cubicBezTo>
                          <a:pt x="2518879" y="-264"/>
                          <a:pt x="2758530" y="-9534"/>
                          <a:pt x="2973454" y="0"/>
                        </a:cubicBezTo>
                        <a:cubicBezTo>
                          <a:pt x="3173391" y="-7829"/>
                          <a:pt x="3354440" y="20548"/>
                          <a:pt x="3523496" y="0"/>
                        </a:cubicBezTo>
                        <a:cubicBezTo>
                          <a:pt x="3667004" y="1607"/>
                          <a:pt x="3889602" y="1315"/>
                          <a:pt x="3996533" y="0"/>
                        </a:cubicBezTo>
                        <a:cubicBezTo>
                          <a:pt x="4100396" y="18736"/>
                          <a:pt x="4242561" y="7532"/>
                          <a:pt x="4315557" y="0"/>
                        </a:cubicBezTo>
                        <a:cubicBezTo>
                          <a:pt x="4400636" y="-3210"/>
                          <a:pt x="4677816" y="-11351"/>
                          <a:pt x="4865600" y="0"/>
                        </a:cubicBezTo>
                        <a:cubicBezTo>
                          <a:pt x="5097271" y="22336"/>
                          <a:pt x="5201040" y="8944"/>
                          <a:pt x="5415642" y="0"/>
                        </a:cubicBezTo>
                        <a:cubicBezTo>
                          <a:pt x="5628292" y="-5204"/>
                          <a:pt x="5622445" y="-2104"/>
                          <a:pt x="5811672" y="0"/>
                        </a:cubicBezTo>
                        <a:cubicBezTo>
                          <a:pt x="6001750" y="3589"/>
                          <a:pt x="6007980" y="-2133"/>
                          <a:pt x="6130697" y="0"/>
                        </a:cubicBezTo>
                        <a:cubicBezTo>
                          <a:pt x="6261584" y="5975"/>
                          <a:pt x="6307229" y="-11870"/>
                          <a:pt x="6449722" y="0"/>
                        </a:cubicBezTo>
                        <a:cubicBezTo>
                          <a:pt x="6597182" y="-5902"/>
                          <a:pt x="6680343" y="13700"/>
                          <a:pt x="6787667" y="0"/>
                        </a:cubicBezTo>
                        <a:cubicBezTo>
                          <a:pt x="6894992" y="-13700"/>
                          <a:pt x="7015174" y="-5855"/>
                          <a:pt x="7153775" y="0"/>
                        </a:cubicBezTo>
                        <a:cubicBezTo>
                          <a:pt x="7353064" y="10330"/>
                          <a:pt x="7406740" y="12046"/>
                          <a:pt x="7626812" y="0"/>
                        </a:cubicBezTo>
                        <a:cubicBezTo>
                          <a:pt x="7735915" y="-18442"/>
                          <a:pt x="7830162" y="3498"/>
                          <a:pt x="8022843" y="0"/>
                        </a:cubicBezTo>
                        <a:cubicBezTo>
                          <a:pt x="8149675" y="-21842"/>
                          <a:pt x="8314810" y="17283"/>
                          <a:pt x="8550883" y="0"/>
                        </a:cubicBezTo>
                        <a:cubicBezTo>
                          <a:pt x="9070066" y="-25534"/>
                          <a:pt x="9395351" y="89332"/>
                          <a:pt x="9401175" y="204791"/>
                        </a:cubicBezTo>
                        <a:cubicBezTo>
                          <a:pt x="9409369" y="256163"/>
                          <a:pt x="9423131" y="291712"/>
                          <a:pt x="9401175" y="338194"/>
                        </a:cubicBezTo>
                        <a:cubicBezTo>
                          <a:pt x="9381788" y="391414"/>
                          <a:pt x="9397179" y="443635"/>
                          <a:pt x="9401175" y="471597"/>
                        </a:cubicBezTo>
                        <a:cubicBezTo>
                          <a:pt x="9413066" y="506444"/>
                          <a:pt x="9403870" y="547620"/>
                          <a:pt x="9401175" y="572235"/>
                        </a:cubicBezTo>
                        <a:cubicBezTo>
                          <a:pt x="9397644" y="598986"/>
                          <a:pt x="9405770" y="645055"/>
                          <a:pt x="9401175" y="697446"/>
                        </a:cubicBezTo>
                        <a:cubicBezTo>
                          <a:pt x="9389353" y="742502"/>
                          <a:pt x="9396009" y="763204"/>
                          <a:pt x="9401175" y="789892"/>
                        </a:cubicBezTo>
                        <a:cubicBezTo>
                          <a:pt x="9417895" y="822991"/>
                          <a:pt x="9417930" y="857772"/>
                          <a:pt x="9401175" y="923296"/>
                        </a:cubicBezTo>
                        <a:cubicBezTo>
                          <a:pt x="9377751" y="973391"/>
                          <a:pt x="9417991" y="983727"/>
                          <a:pt x="9401175" y="1023933"/>
                        </a:cubicBezTo>
                        <a:cubicBezTo>
                          <a:pt x="9413955" y="1144569"/>
                          <a:pt x="9159470" y="1207975"/>
                          <a:pt x="8550883" y="1228725"/>
                        </a:cubicBezTo>
                        <a:cubicBezTo>
                          <a:pt x="8310347" y="1210709"/>
                          <a:pt x="8203700" y="1223155"/>
                          <a:pt x="8000841" y="1228725"/>
                        </a:cubicBezTo>
                        <a:cubicBezTo>
                          <a:pt x="7820018" y="1235977"/>
                          <a:pt x="7635381" y="1218176"/>
                          <a:pt x="7527805" y="1228725"/>
                        </a:cubicBezTo>
                        <a:cubicBezTo>
                          <a:pt x="7400342" y="1243996"/>
                          <a:pt x="7004347" y="1254356"/>
                          <a:pt x="6823750" y="1228725"/>
                        </a:cubicBezTo>
                        <a:cubicBezTo>
                          <a:pt x="6623315" y="1236771"/>
                          <a:pt x="6575908" y="1219973"/>
                          <a:pt x="6504726" y="1228725"/>
                        </a:cubicBezTo>
                        <a:cubicBezTo>
                          <a:pt x="6432475" y="1231634"/>
                          <a:pt x="6292325" y="1234758"/>
                          <a:pt x="6108695" y="1228725"/>
                        </a:cubicBezTo>
                        <a:cubicBezTo>
                          <a:pt x="5904368" y="1233454"/>
                          <a:pt x="5736516" y="1233025"/>
                          <a:pt x="5558653" y="1228725"/>
                        </a:cubicBezTo>
                        <a:cubicBezTo>
                          <a:pt x="5409721" y="1230171"/>
                          <a:pt x="5306068" y="1222885"/>
                          <a:pt x="5085617" y="1228725"/>
                        </a:cubicBezTo>
                        <a:cubicBezTo>
                          <a:pt x="4932023" y="1238956"/>
                          <a:pt x="4859714" y="1213711"/>
                          <a:pt x="4689586" y="1228725"/>
                        </a:cubicBezTo>
                        <a:cubicBezTo>
                          <a:pt x="4596335" y="1218777"/>
                          <a:pt x="4432982" y="1234855"/>
                          <a:pt x="4330518" y="1228725"/>
                        </a:cubicBezTo>
                        <a:cubicBezTo>
                          <a:pt x="4228054" y="1222595"/>
                          <a:pt x="4156536" y="1240594"/>
                          <a:pt x="3985532" y="1228725"/>
                        </a:cubicBezTo>
                        <a:cubicBezTo>
                          <a:pt x="3880125" y="1219758"/>
                          <a:pt x="3745315" y="1214615"/>
                          <a:pt x="3666508" y="1228725"/>
                        </a:cubicBezTo>
                        <a:cubicBezTo>
                          <a:pt x="3550613" y="1213837"/>
                          <a:pt x="3476663" y="1236744"/>
                          <a:pt x="3270477" y="1228725"/>
                        </a:cubicBezTo>
                        <a:cubicBezTo>
                          <a:pt x="3072828" y="1234428"/>
                          <a:pt x="3026348" y="1226609"/>
                          <a:pt x="2951452" y="1228725"/>
                        </a:cubicBezTo>
                        <a:cubicBezTo>
                          <a:pt x="2828708" y="1274227"/>
                          <a:pt x="2603247" y="1196012"/>
                          <a:pt x="2324404" y="1228725"/>
                        </a:cubicBezTo>
                        <a:cubicBezTo>
                          <a:pt x="2035533" y="1202270"/>
                          <a:pt x="1915837" y="1234837"/>
                          <a:pt x="1620350" y="1228725"/>
                        </a:cubicBezTo>
                        <a:cubicBezTo>
                          <a:pt x="1325588" y="1226750"/>
                          <a:pt x="1179740" y="1237542"/>
                          <a:pt x="850291" y="1228725"/>
                        </a:cubicBezTo>
                        <a:cubicBezTo>
                          <a:pt x="333813" y="1215098"/>
                          <a:pt x="76384" y="1142494"/>
                          <a:pt x="0" y="1023933"/>
                        </a:cubicBezTo>
                        <a:cubicBezTo>
                          <a:pt x="1846" y="993370"/>
                          <a:pt x="-2959" y="952350"/>
                          <a:pt x="0" y="923296"/>
                        </a:cubicBezTo>
                        <a:cubicBezTo>
                          <a:pt x="3432" y="892935"/>
                          <a:pt x="-13276" y="853806"/>
                          <a:pt x="0" y="806275"/>
                        </a:cubicBezTo>
                        <a:cubicBezTo>
                          <a:pt x="16004" y="756734"/>
                          <a:pt x="-26620" y="734194"/>
                          <a:pt x="0" y="681064"/>
                        </a:cubicBezTo>
                        <a:cubicBezTo>
                          <a:pt x="21282" y="625028"/>
                          <a:pt x="7787" y="607154"/>
                          <a:pt x="0" y="580426"/>
                        </a:cubicBezTo>
                        <a:cubicBezTo>
                          <a:pt x="-9279" y="567120"/>
                          <a:pt x="-18525" y="517397"/>
                          <a:pt x="0" y="463406"/>
                        </a:cubicBezTo>
                        <a:cubicBezTo>
                          <a:pt x="10711" y="412224"/>
                          <a:pt x="9268" y="396359"/>
                          <a:pt x="0" y="370960"/>
                        </a:cubicBezTo>
                        <a:cubicBezTo>
                          <a:pt x="-15433" y="331800"/>
                          <a:pt x="27969" y="269334"/>
                          <a:pt x="0" y="204791"/>
                        </a:cubicBezTo>
                        <a:close/>
                      </a:path>
                      <a:path w="9401175" h="1228725" fill="none" stroke="0" extrusionOk="0">
                        <a:moveTo>
                          <a:pt x="0" y="204791"/>
                        </a:moveTo>
                        <a:cubicBezTo>
                          <a:pt x="33629" y="106488"/>
                          <a:pt x="387623" y="-68697"/>
                          <a:pt x="850291" y="0"/>
                        </a:cubicBezTo>
                        <a:cubicBezTo>
                          <a:pt x="1009698" y="13342"/>
                          <a:pt x="1150759" y="13458"/>
                          <a:pt x="1246321" y="0"/>
                        </a:cubicBezTo>
                        <a:cubicBezTo>
                          <a:pt x="1305943" y="-33523"/>
                          <a:pt x="1575869" y="-39721"/>
                          <a:pt x="1796363" y="0"/>
                        </a:cubicBezTo>
                        <a:cubicBezTo>
                          <a:pt x="2058282" y="43012"/>
                          <a:pt x="2267821" y="12254"/>
                          <a:pt x="2500418" y="0"/>
                        </a:cubicBezTo>
                        <a:cubicBezTo>
                          <a:pt x="2724153" y="-2030"/>
                          <a:pt x="2927274" y="9548"/>
                          <a:pt x="3050460" y="0"/>
                        </a:cubicBezTo>
                        <a:cubicBezTo>
                          <a:pt x="3166041" y="25321"/>
                          <a:pt x="3394382" y="-39384"/>
                          <a:pt x="3677508" y="0"/>
                        </a:cubicBezTo>
                        <a:cubicBezTo>
                          <a:pt x="3956489" y="9559"/>
                          <a:pt x="4029318" y="-5262"/>
                          <a:pt x="4150544" y="0"/>
                        </a:cubicBezTo>
                        <a:cubicBezTo>
                          <a:pt x="4281298" y="17585"/>
                          <a:pt x="4522324" y="-40076"/>
                          <a:pt x="4777593" y="0"/>
                        </a:cubicBezTo>
                        <a:cubicBezTo>
                          <a:pt x="5039353" y="-10504"/>
                          <a:pt x="4944084" y="-559"/>
                          <a:pt x="5096618" y="0"/>
                        </a:cubicBezTo>
                        <a:cubicBezTo>
                          <a:pt x="5242142" y="-2520"/>
                          <a:pt x="5277869" y="2655"/>
                          <a:pt x="5415642" y="0"/>
                        </a:cubicBezTo>
                        <a:cubicBezTo>
                          <a:pt x="5715280" y="-7298"/>
                          <a:pt x="5795099" y="7020"/>
                          <a:pt x="6042690" y="0"/>
                        </a:cubicBezTo>
                        <a:cubicBezTo>
                          <a:pt x="6311236" y="-13514"/>
                          <a:pt x="6374711" y="-21422"/>
                          <a:pt x="6592733" y="0"/>
                        </a:cubicBezTo>
                        <a:cubicBezTo>
                          <a:pt x="6659706" y="1755"/>
                          <a:pt x="6774215" y="-15452"/>
                          <a:pt x="6911757" y="0"/>
                        </a:cubicBezTo>
                        <a:cubicBezTo>
                          <a:pt x="7043851" y="-13164"/>
                          <a:pt x="7337292" y="-2938"/>
                          <a:pt x="7538805" y="0"/>
                        </a:cubicBezTo>
                        <a:cubicBezTo>
                          <a:pt x="7749426" y="12495"/>
                          <a:pt x="7816457" y="3499"/>
                          <a:pt x="7934836" y="0"/>
                        </a:cubicBezTo>
                        <a:cubicBezTo>
                          <a:pt x="8022255" y="-3990"/>
                          <a:pt x="8317978" y="-22224"/>
                          <a:pt x="8550883" y="0"/>
                        </a:cubicBezTo>
                        <a:cubicBezTo>
                          <a:pt x="9038747" y="669"/>
                          <a:pt x="9360021" y="90288"/>
                          <a:pt x="9401175" y="204791"/>
                        </a:cubicBezTo>
                        <a:cubicBezTo>
                          <a:pt x="9393617" y="231014"/>
                          <a:pt x="9391102" y="276634"/>
                          <a:pt x="9401175" y="313620"/>
                        </a:cubicBezTo>
                        <a:cubicBezTo>
                          <a:pt x="9408086" y="354194"/>
                          <a:pt x="9411218" y="382067"/>
                          <a:pt x="9401175" y="438832"/>
                        </a:cubicBezTo>
                        <a:cubicBezTo>
                          <a:pt x="9396357" y="491253"/>
                          <a:pt x="9390513" y="509795"/>
                          <a:pt x="9401175" y="555852"/>
                        </a:cubicBezTo>
                        <a:cubicBezTo>
                          <a:pt x="9416442" y="606316"/>
                          <a:pt x="9381621" y="603519"/>
                          <a:pt x="9401175" y="656489"/>
                        </a:cubicBezTo>
                        <a:cubicBezTo>
                          <a:pt x="9417603" y="700910"/>
                          <a:pt x="9407428" y="747034"/>
                          <a:pt x="9401175" y="773509"/>
                        </a:cubicBezTo>
                        <a:cubicBezTo>
                          <a:pt x="9393032" y="806795"/>
                          <a:pt x="9395917" y="824044"/>
                          <a:pt x="9401175" y="865956"/>
                        </a:cubicBezTo>
                        <a:cubicBezTo>
                          <a:pt x="9401381" y="911003"/>
                          <a:pt x="9411344" y="941313"/>
                          <a:pt x="9401175" y="1023933"/>
                        </a:cubicBezTo>
                        <a:cubicBezTo>
                          <a:pt x="9344103" y="1136621"/>
                          <a:pt x="8956895" y="1277645"/>
                          <a:pt x="8550883" y="1228725"/>
                        </a:cubicBezTo>
                        <a:cubicBezTo>
                          <a:pt x="8436881" y="1226279"/>
                          <a:pt x="8346690" y="1227441"/>
                          <a:pt x="8231859" y="1228725"/>
                        </a:cubicBezTo>
                        <a:cubicBezTo>
                          <a:pt x="8050304" y="1252052"/>
                          <a:pt x="7859059" y="1225714"/>
                          <a:pt x="7604811" y="1228725"/>
                        </a:cubicBezTo>
                        <a:cubicBezTo>
                          <a:pt x="7513886" y="1234497"/>
                          <a:pt x="7307730" y="1247460"/>
                          <a:pt x="7208780" y="1228725"/>
                        </a:cubicBezTo>
                        <a:cubicBezTo>
                          <a:pt x="7163492" y="1245782"/>
                          <a:pt x="6869063" y="1196646"/>
                          <a:pt x="6581731" y="1228725"/>
                        </a:cubicBezTo>
                        <a:cubicBezTo>
                          <a:pt x="6307014" y="1217271"/>
                          <a:pt x="6230117" y="1237624"/>
                          <a:pt x="5877678" y="1228725"/>
                        </a:cubicBezTo>
                        <a:cubicBezTo>
                          <a:pt x="5521959" y="1226713"/>
                          <a:pt x="5648668" y="1231884"/>
                          <a:pt x="5481647" y="1228725"/>
                        </a:cubicBezTo>
                        <a:cubicBezTo>
                          <a:pt x="5339386" y="1199950"/>
                          <a:pt x="5175040" y="1226459"/>
                          <a:pt x="5008611" y="1228725"/>
                        </a:cubicBezTo>
                        <a:cubicBezTo>
                          <a:pt x="4842098" y="1229651"/>
                          <a:pt x="4712736" y="1240703"/>
                          <a:pt x="4612580" y="1228725"/>
                        </a:cubicBezTo>
                        <a:cubicBezTo>
                          <a:pt x="4509683" y="1231131"/>
                          <a:pt x="4301588" y="1221627"/>
                          <a:pt x="4062538" y="1228725"/>
                        </a:cubicBezTo>
                        <a:cubicBezTo>
                          <a:pt x="3791639" y="1249725"/>
                          <a:pt x="3693573" y="1237349"/>
                          <a:pt x="3358484" y="1228725"/>
                        </a:cubicBezTo>
                        <a:cubicBezTo>
                          <a:pt x="3015042" y="1207145"/>
                          <a:pt x="3130428" y="1248499"/>
                          <a:pt x="2962453" y="1228725"/>
                        </a:cubicBezTo>
                        <a:cubicBezTo>
                          <a:pt x="2797418" y="1224542"/>
                          <a:pt x="2624987" y="1202484"/>
                          <a:pt x="2489417" y="1228725"/>
                        </a:cubicBezTo>
                        <a:cubicBezTo>
                          <a:pt x="2355910" y="1241321"/>
                          <a:pt x="2103041" y="1214903"/>
                          <a:pt x="1939375" y="1228725"/>
                        </a:cubicBezTo>
                        <a:cubicBezTo>
                          <a:pt x="1710232" y="1261878"/>
                          <a:pt x="1175434" y="1221803"/>
                          <a:pt x="850291" y="1228725"/>
                        </a:cubicBezTo>
                        <a:cubicBezTo>
                          <a:pt x="466253" y="1206162"/>
                          <a:pt x="81433" y="1134809"/>
                          <a:pt x="0" y="1023933"/>
                        </a:cubicBezTo>
                        <a:cubicBezTo>
                          <a:pt x="-10714" y="967062"/>
                          <a:pt x="10043" y="944354"/>
                          <a:pt x="0" y="915104"/>
                        </a:cubicBezTo>
                        <a:cubicBezTo>
                          <a:pt x="-10828" y="890739"/>
                          <a:pt x="6352" y="840108"/>
                          <a:pt x="0" y="814467"/>
                        </a:cubicBezTo>
                        <a:cubicBezTo>
                          <a:pt x="-2379" y="793117"/>
                          <a:pt x="4838" y="747965"/>
                          <a:pt x="0" y="722021"/>
                        </a:cubicBezTo>
                        <a:cubicBezTo>
                          <a:pt x="-2321" y="689278"/>
                          <a:pt x="-9712" y="645218"/>
                          <a:pt x="0" y="605000"/>
                        </a:cubicBezTo>
                        <a:cubicBezTo>
                          <a:pt x="21896" y="555398"/>
                          <a:pt x="10003" y="539843"/>
                          <a:pt x="0" y="512554"/>
                        </a:cubicBezTo>
                        <a:cubicBezTo>
                          <a:pt x="-15187" y="499915"/>
                          <a:pt x="17669" y="442632"/>
                          <a:pt x="0" y="395534"/>
                        </a:cubicBezTo>
                        <a:cubicBezTo>
                          <a:pt x="-16329" y="342070"/>
                          <a:pt x="14520" y="279877"/>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rPr>
              <a:t>Em có nhận xét gì về thái độ, hành vi của các bạn trong các trường hợp</a:t>
            </a:r>
            <a:r>
              <a:rPr lang="en-US" sz="3600" b="1" dirty="0">
                <a:solidFill>
                  <a:schemeClr val="tx1"/>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sp>
        <p:nvSpPr>
          <p:cNvPr id="4" name="Hình chữ nhật: Góc Tròn 12">
            <a:extLst>
              <a:ext uri="{FF2B5EF4-FFF2-40B4-BE49-F238E27FC236}">
                <a16:creationId xmlns:a16="http://schemas.microsoft.com/office/drawing/2014/main" id="{8E654E71-5473-7DDC-D740-89D01891EBC2}"/>
              </a:ext>
            </a:extLst>
          </p:cNvPr>
          <p:cNvSpPr/>
          <p:nvPr/>
        </p:nvSpPr>
        <p:spPr>
          <a:xfrm>
            <a:off x="2117596" y="2324775"/>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2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lời khuyên gì dành cho các bạn có thái độ, hành vi chưa đúng trong những trường hợp trên.</a:t>
            </a:r>
          </a:p>
        </p:txBody>
      </p:sp>
      <p:grpSp>
        <p:nvGrpSpPr>
          <p:cNvPr id="7" name="Group 6">
            <a:extLst>
              <a:ext uri="{FF2B5EF4-FFF2-40B4-BE49-F238E27FC236}">
                <a16:creationId xmlns:a16="http://schemas.microsoft.com/office/drawing/2014/main" id="{72C087C9-2C88-25EC-A24E-EBF52ABCF315}"/>
              </a:ext>
            </a:extLst>
          </p:cNvPr>
          <p:cNvGrpSpPr/>
          <p:nvPr/>
        </p:nvGrpSpPr>
        <p:grpSpPr>
          <a:xfrm>
            <a:off x="0" y="4031942"/>
            <a:ext cx="4179855" cy="2635558"/>
            <a:chOff x="3955420" y="4581371"/>
            <a:chExt cx="4179855" cy="2635558"/>
          </a:xfrm>
        </p:grpSpPr>
        <p:pic>
          <p:nvPicPr>
            <p:cNvPr id="11" name="Picture 10">
              <a:extLst>
                <a:ext uri="{FF2B5EF4-FFF2-40B4-BE49-F238E27FC236}">
                  <a16:creationId xmlns:a16="http://schemas.microsoft.com/office/drawing/2014/main"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pic>
        <p:nvPicPr>
          <p:cNvPr id="8" name="Picture 7">
            <a:extLst>
              <a:ext uri="{FF2B5EF4-FFF2-40B4-BE49-F238E27FC236}">
                <a16:creationId xmlns:a16="http://schemas.microsoft.com/office/drawing/2014/main" id="{DF63D4F4-E6D0-38CF-0335-CAD28768BED9}"/>
              </a:ext>
            </a:extLst>
          </p:cNvPr>
          <p:cNvPicPr>
            <a:picLocks noChangeAspect="1"/>
          </p:cNvPicPr>
          <p:nvPr/>
        </p:nvPicPr>
        <p:blipFill>
          <a:blip r:embed="rId3"/>
          <a:stretch>
            <a:fillRect/>
          </a:stretch>
        </p:blipFill>
        <p:spPr>
          <a:xfrm>
            <a:off x="2305050" y="1476374"/>
            <a:ext cx="6991350" cy="1648445"/>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790700" y="3038476"/>
            <a:ext cx="8382000" cy="3657600"/>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thế</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thiếu</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trọng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danh</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lao</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SGK.</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=&gt; </a:t>
              </a:r>
              <a:r>
                <a:rPr kumimoji="0" lang="vi-VN"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Lời khuyên: </a:t>
              </a:r>
              <a:r>
                <a:rPr kumimoji="0" lang="vi-VN" sz="2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Không nên viết vẽ vào hình ảnh danh nhân trong SGK để tỏ lòng tôn kính danh nhân và để dành tặng SGK cho các em HS lớp sau</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4"/>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0283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id="{181F8E7A-4E28-E425-7DE2-75E8D46185F6}"/>
              </a:ext>
            </a:extLst>
          </p:cNvPr>
          <p:cNvPicPr>
            <a:picLocks noChangeAspect="1"/>
          </p:cNvPicPr>
          <p:nvPr/>
        </p:nvPicPr>
        <p:blipFill>
          <a:blip r:embed="rId4"/>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id="{C52CCC9E-A00B-D572-A9E2-56F5A64561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2905125" y="3219451"/>
            <a:ext cx="5600700" cy="17144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600" kern="0" dirty="0" err="1">
                  <a:solidFill>
                    <a:srgbClr val="000000"/>
                  </a:solidFill>
                  <a:latin typeface="Cambria" panose="02040503050406030204" pitchFamily="18" charset="0"/>
                  <a:ea typeface="Cambria" panose="02040503050406030204" pitchFamily="18" charset="0"/>
                  <a:cs typeface="Arial"/>
                  <a:sym typeface="Arial"/>
                </a:rPr>
                <a:t>Đây</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việc</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làm</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đúng</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8D6C96EE-98D4-F698-15E2-58FE6D779F87}"/>
              </a:ext>
            </a:extLst>
          </p:cNvPr>
          <p:cNvPicPr>
            <a:picLocks noChangeAspect="1"/>
          </p:cNvPicPr>
          <p:nvPr/>
        </p:nvPicPr>
        <p:blipFill>
          <a:blip r:embed="rId4"/>
          <a:stretch>
            <a:fillRect/>
          </a:stretch>
        </p:blipFill>
        <p:spPr>
          <a:xfrm>
            <a:off x="2362199" y="1667917"/>
            <a:ext cx="6594639" cy="1399133"/>
          </a:xfrm>
          <a:prstGeom prst="rect">
            <a:avLst/>
          </a:prstGeom>
        </p:spPr>
      </p:pic>
    </p:spTree>
    <p:extLst>
      <p:ext uri="{BB962C8B-B14F-4D97-AF65-F5344CB8AC3E}">
        <p14:creationId xmlns:p14="http://schemas.microsoft.com/office/powerpoint/2010/main" val="116221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2097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algn="ctr" rtl="0">
                <a:spcBef>
                  <a:spcPts val="0"/>
                </a:spcBef>
                <a:spcAft>
                  <a:spcPts val="500"/>
                </a:spcAft>
              </a:pP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Thảo</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và</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các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bạn</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Phúc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không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a:t>
              </a:r>
              <a:endParaRPr lang="en-US" sz="5400" b="0" dirty="0">
                <a:solidFill>
                  <a:srgbClr val="002060"/>
                </a:solidFill>
                <a:effectLst/>
                <a:latin typeface="Cambria" panose="02040503050406030204" pitchFamily="18" charset="0"/>
                <a:ea typeface="Cambria" panose="02040503050406030204" pitchFamily="18" charset="0"/>
              </a:endParaRPr>
            </a:p>
            <a:p>
              <a:pPr rtl="0">
                <a:spcBef>
                  <a:spcPts val="0"/>
                </a:spcBef>
                <a:spcAft>
                  <a:spcPts val="500"/>
                </a:spcAft>
              </a:pPr>
              <a:r>
                <a:rPr lang="en-US" sz="3200" b="0" i="0" u="none" strike="noStrike" dirty="0">
                  <a:solidFill>
                    <a:srgbClr val="FF0000"/>
                  </a:solidFill>
                  <a:effectLst/>
                  <a:latin typeface="Cambria" panose="02040503050406030204" pitchFamily="18" charset="0"/>
                  <a:ea typeface="Cambria" panose="02040503050406030204" pitchFamily="18" charset="0"/>
                </a:rPr>
                <a:t>=&gt; </a:t>
              </a:r>
              <a:r>
                <a:rPr lang="en-US" sz="3200" b="0" i="0" u="none" strike="noStrike" dirty="0" err="1">
                  <a:solidFill>
                    <a:srgbClr val="FF0000"/>
                  </a:solidFill>
                  <a:effectLst/>
                  <a:latin typeface="Cambria" panose="02040503050406030204" pitchFamily="18" charset="0"/>
                  <a:ea typeface="Cambria" panose="02040503050406030204" pitchFamily="18" charset="0"/>
                </a:rPr>
                <a:t>Lời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khuyên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Phúc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nên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đi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cùng</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các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bạn</a:t>
              </a:r>
              <a:r>
                <a:rPr lang="en-US" sz="3200" b="0" i="0" u="none" strike="noStrike" dirty="0">
                  <a:solidFill>
                    <a:srgbClr val="FF0000"/>
                  </a:solidFill>
                  <a:effectLst/>
                  <a:latin typeface="Cambria" panose="02040503050406030204" pitchFamily="18" charset="0"/>
                  <a:ea typeface="Cambria" panose="02040503050406030204" pitchFamily="18" charset="0"/>
                </a:rPr>
                <a:t>. </a:t>
              </a:r>
              <a:endParaRPr lang="en-US" sz="5400" b="0" dirty="0">
                <a:solidFill>
                  <a:srgbClr val="FF0000"/>
                </a:solidFill>
                <a:effectLst/>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 name="Picture 2">
            <a:extLst>
              <a:ext uri="{FF2B5EF4-FFF2-40B4-BE49-F238E27FC236}">
                <a16:creationId xmlns:a16="http://schemas.microsoft.com/office/drawing/2014/main" id="{7E30CFA4-0AAE-DBE1-5558-02F3A46783B4}"/>
              </a:ext>
            </a:extLst>
          </p:cNvPr>
          <p:cNvPicPr>
            <a:picLocks noChangeAspect="1"/>
          </p:cNvPicPr>
          <p:nvPr/>
        </p:nvPicPr>
        <p:blipFill>
          <a:blip r:embed="rId4"/>
          <a:stretch>
            <a:fillRect/>
          </a:stretch>
        </p:blipFill>
        <p:spPr>
          <a:xfrm>
            <a:off x="2495550" y="1490501"/>
            <a:ext cx="6581775" cy="1959391"/>
          </a:xfrm>
          <a:prstGeom prst="rect">
            <a:avLst/>
          </a:prstGeom>
        </p:spPr>
      </p:pic>
    </p:spTree>
    <p:extLst>
      <p:ext uri="{BB962C8B-B14F-4D97-AF65-F5344CB8AC3E}">
        <p14:creationId xmlns:p14="http://schemas.microsoft.com/office/powerpoint/2010/main" val="80509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657474"/>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khuyên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Ngoài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việc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HS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tham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hoạt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động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khác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nữa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73E50519-E745-38A5-0583-0CCA145FD8DE}"/>
              </a:ext>
            </a:extLst>
          </p:cNvPr>
          <p:cNvPicPr>
            <a:picLocks noChangeAspect="1"/>
          </p:cNvPicPr>
          <p:nvPr/>
        </p:nvPicPr>
        <p:blipFill>
          <a:blip r:embed="rId4"/>
          <a:stretch>
            <a:fillRect/>
          </a:stretch>
        </p:blipFill>
        <p:spPr>
          <a:xfrm>
            <a:off x="2695574" y="1388803"/>
            <a:ext cx="6829425" cy="1928638"/>
          </a:xfrm>
          <a:prstGeom prst="rect">
            <a:avLst/>
          </a:prstGeom>
        </p:spPr>
      </p:pic>
    </p:spTree>
    <p:extLst>
      <p:ext uri="{BB962C8B-B14F-4D97-AF65-F5344CB8AC3E}">
        <p14:creationId xmlns:p14="http://schemas.microsoft.com/office/powerpoint/2010/main" val="5869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9A67F-D3CB-40E8-AAFB-9C61FB745496}"/>
              </a:ext>
            </a:extLst>
          </p:cNvPr>
          <p:cNvSpPr txBox="1"/>
          <p:nvPr/>
        </p:nvSpPr>
        <p:spPr>
          <a:xfrm>
            <a:off x="3262532" y="1728073"/>
            <a:ext cx="5666936" cy="3046988"/>
          </a:xfrm>
          <a:prstGeom prst="rect">
            <a:avLst/>
          </a:prstGeom>
          <a:noFill/>
        </p:spPr>
        <p:txBody>
          <a:bodyPr wrap="none" rtlCol="0">
            <a:spAutoFit/>
          </a:bodyPr>
          <a:lstStyle/>
          <a:p>
            <a:r>
              <a:rPr lang="en-US" sz="9600" dirty="0" err="1">
                <a:latin typeface="#9Slide03 Montserrat ExtraBold" panose="00000900000000000000" pitchFamily="2" charset="0"/>
              </a:rPr>
              <a:t>Trò</a:t>
            </a:r>
            <a:r>
              <a:rPr lang="en-US" sz="9600" dirty="0">
                <a:latin typeface="#9Slide03 Montserrat ExtraBold" panose="00000900000000000000" pitchFamily="2" charset="0"/>
              </a:rPr>
              <a:t> </a:t>
            </a:r>
            <a:r>
              <a:rPr lang="en-US" sz="9600" dirty="0" err="1">
                <a:latin typeface="#9Slide03 Montserrat ExtraBold" panose="00000900000000000000" pitchFamily="2" charset="0"/>
              </a:rPr>
              <a:t>chơi</a:t>
            </a:r>
            <a:r>
              <a:rPr lang="en-US" sz="9600" dirty="0">
                <a:latin typeface="#9Slide03 Montserrat ExtraBold" panose="00000900000000000000" pitchFamily="2" charset="0"/>
              </a:rPr>
              <a:t> </a:t>
            </a:r>
          </a:p>
          <a:p>
            <a:r>
              <a:rPr lang="en-US" sz="9600" dirty="0">
                <a:solidFill>
                  <a:srgbClr val="FF0000"/>
                </a:solidFill>
                <a:latin typeface="#9Slide03 Montserrat ExtraBold" panose="00000900000000000000" pitchFamily="2" charset="0"/>
              </a:rPr>
              <a:t>“</a:t>
            </a:r>
            <a:r>
              <a:rPr lang="en-US" sz="9600" dirty="0" err="1">
                <a:solidFill>
                  <a:srgbClr val="FF0000"/>
                </a:solidFill>
                <a:latin typeface="#9Slide03 Montserrat ExtraBold" panose="00000900000000000000" pitchFamily="2" charset="0"/>
              </a:rPr>
              <a:t>Giải</a:t>
            </a:r>
            <a:r>
              <a:rPr lang="en-US" sz="9600" dirty="0">
                <a:solidFill>
                  <a:srgbClr val="FF0000"/>
                </a:solidFill>
                <a:latin typeface="#9Slide03 Montserrat ExtraBold" panose="00000900000000000000" pitchFamily="2" charset="0"/>
              </a:rPr>
              <a:t> </a:t>
            </a:r>
            <a:r>
              <a:rPr lang="en-US" sz="9600" dirty="0" err="1">
                <a:solidFill>
                  <a:srgbClr val="FF0000"/>
                </a:solidFill>
                <a:latin typeface="#9Slide03 Montserrat ExtraBold" panose="00000900000000000000" pitchFamily="2" charset="0"/>
              </a:rPr>
              <a:t>đố</a:t>
            </a:r>
            <a:r>
              <a:rPr lang="en-US" sz="9600" dirty="0">
                <a:solidFill>
                  <a:srgbClr val="FF0000"/>
                </a:solidFill>
                <a:latin typeface="#9Slide03 Montserrat ExtraBold" panose="00000900000000000000" pitchFamily="2" charset="0"/>
              </a:rPr>
              <a:t>”</a:t>
            </a:r>
          </a:p>
        </p:txBody>
      </p:sp>
    </p:spTree>
    <p:extLst>
      <p:ext uri="{BB962C8B-B14F-4D97-AF65-F5344CB8AC3E}">
        <p14:creationId xmlns:p14="http://schemas.microsoft.com/office/powerpoint/2010/main" val="611338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0BED9AB-0B49-36B2-82A6-8B12CF08A8DD}"/>
              </a:ext>
            </a:extLst>
          </p:cNvPr>
          <p:cNvSpPr/>
          <p:nvPr/>
        </p:nvSpPr>
        <p:spPr>
          <a:xfrm>
            <a:off x="2441250" y="490311"/>
            <a:ext cx="7914290"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A1B0FDC-092C-EA16-0F63-9500F0D797AD}"/>
              </a:ext>
            </a:extLst>
          </p:cNvPr>
          <p:cNvSpPr txBox="1"/>
          <p:nvPr/>
        </p:nvSpPr>
        <p:spPr>
          <a:xfrm>
            <a:off x="2631817" y="645618"/>
            <a:ext cx="7533156" cy="1323439"/>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Times New Roman" panose="02020603050405020304" pitchFamily="18" charset="0"/>
                <a:ea typeface="Times New Roman" panose="02020603050405020304" pitchFamily="18" charset="0"/>
              </a:rPr>
              <a:t>Câu 1: </a:t>
            </a:r>
            <a:r>
              <a:rPr lang="vi-VN" sz="4000" b="1" dirty="0">
                <a:effectLst/>
                <a:latin typeface="Times New Roman" panose="02020603050405020304" pitchFamily="18" charset="0"/>
                <a:ea typeface="Times New Roman" panose="02020603050405020304" pitchFamily="18" charset="0"/>
              </a:rPr>
              <a:t>Ai là người bóp nát quả cam lúc nào mà không biết?</a:t>
            </a:r>
            <a:endParaRPr lang="en-US" sz="4000" b="1" dirty="0">
              <a:effectLst/>
              <a:latin typeface="Times New Roman" panose="02020603050405020304" pitchFamily="18" charset="0"/>
              <a:ea typeface="Calibri" panose="020F0502020204030204" pitchFamily="34" charset="0"/>
            </a:endParaRPr>
          </a:p>
        </p:txBody>
      </p:sp>
      <p:grpSp>
        <p:nvGrpSpPr>
          <p:cNvPr id="16" name="Group 15">
            <a:extLst>
              <a:ext uri="{FF2B5EF4-FFF2-40B4-BE49-F238E27FC236}">
                <a16:creationId xmlns:a16="http://schemas.microsoft.com/office/drawing/2014/main" id="{64D42021-D925-7FEF-91CF-7CDDBE1FC743}"/>
              </a:ext>
            </a:extLst>
          </p:cNvPr>
          <p:cNvGrpSpPr/>
          <p:nvPr/>
        </p:nvGrpSpPr>
        <p:grpSpPr>
          <a:xfrm>
            <a:off x="7024105" y="4795064"/>
            <a:ext cx="4537107" cy="1129886"/>
            <a:chOff x="6830721" y="2864057"/>
            <a:chExt cx="4537107" cy="1129886"/>
          </a:xfrm>
        </p:grpSpPr>
        <p:sp>
          <p:nvSpPr>
            <p:cNvPr id="17"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C9E1ECB-6F7A-7221-F6D1-15882BC04055}"/>
                </a:ext>
              </a:extLst>
            </p:cNvPr>
            <p:cNvSpPr txBox="1"/>
            <p:nvPr/>
          </p:nvSpPr>
          <p:spPr>
            <a:xfrm>
              <a:off x="7251123" y="3109161"/>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Trần </a:t>
              </a:r>
              <a:r>
                <a:rPr lang="en-US" sz="3600" dirty="0" err="1">
                  <a:effectLst/>
                  <a:latin typeface="Times New Roman" panose="02020603050405020304" pitchFamily="18" charset="0"/>
                  <a:ea typeface="Times New Roman" panose="02020603050405020304" pitchFamily="18" charset="0"/>
                </a:rPr>
                <a:t>Quốc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Toản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3F79B80B-DD0B-9D9B-3F7F-07A944A5FDDD}"/>
              </a:ext>
            </a:extLst>
          </p:cNvPr>
          <p:cNvGrpSpPr/>
          <p:nvPr/>
        </p:nvGrpSpPr>
        <p:grpSpPr>
          <a:xfrm>
            <a:off x="981375" y="2864057"/>
            <a:ext cx="4537107" cy="1129886"/>
            <a:chOff x="981375" y="2864057"/>
            <a:chExt cx="4537107" cy="1129886"/>
          </a:xfrm>
        </p:grpSpPr>
        <p:sp>
          <p:nvSpPr>
            <p:cNvPr id="21"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6BB7C07-BFB4-3E24-3D59-7241503372C9}"/>
                </a:ext>
              </a:extLst>
            </p:cNvPr>
            <p:cNvSpPr txBox="1"/>
            <p:nvPr/>
          </p:nvSpPr>
          <p:spPr>
            <a:xfrm>
              <a:off x="1297564" y="3077605"/>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Trần Bình Trọng</a:t>
              </a:r>
              <a:endParaRPr kumimoji="0" lang="en-US" sz="13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4" name="Group 23">
            <a:extLst>
              <a:ext uri="{FF2B5EF4-FFF2-40B4-BE49-F238E27FC236}">
                <a16:creationId xmlns:a16="http://schemas.microsoft.com/office/drawing/2014/main" id="{DBFAE3F9-8161-E45C-D2D8-58DBCFE6904C}"/>
              </a:ext>
            </a:extLst>
          </p:cNvPr>
          <p:cNvGrpSpPr/>
          <p:nvPr/>
        </p:nvGrpSpPr>
        <p:grpSpPr>
          <a:xfrm>
            <a:off x="935129" y="4848085"/>
            <a:ext cx="4537107" cy="1129886"/>
            <a:chOff x="981375" y="4872764"/>
            <a:chExt cx="4537107" cy="1129886"/>
          </a:xfrm>
        </p:grpSpPr>
        <p:sp>
          <p:nvSpPr>
            <p:cNvPr id="26"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B7AE0EC-ABE5-B6D1-F04F-18AF539F360A}"/>
                </a:ext>
              </a:extLst>
            </p:cNvPr>
            <p:cNvSpPr txBox="1"/>
            <p:nvPr/>
          </p:nvSpPr>
          <p:spPr>
            <a:xfrm>
              <a:off x="1306535" y="5117926"/>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Trần Quốc Tuấn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0" name="Group 29">
            <a:extLst>
              <a:ext uri="{FF2B5EF4-FFF2-40B4-BE49-F238E27FC236}">
                <a16:creationId xmlns:a16="http://schemas.microsoft.com/office/drawing/2014/main" id="{68B6557A-200F-9875-84C7-171A3368F85A}"/>
              </a:ext>
            </a:extLst>
          </p:cNvPr>
          <p:cNvGrpSpPr/>
          <p:nvPr/>
        </p:nvGrpSpPr>
        <p:grpSpPr>
          <a:xfrm>
            <a:off x="6909508" y="2892856"/>
            <a:ext cx="4537107" cy="1129886"/>
            <a:chOff x="6830721" y="4714800"/>
            <a:chExt cx="4537107" cy="1129886"/>
          </a:xfrm>
        </p:grpSpPr>
        <p:sp>
          <p:nvSpPr>
            <p:cNvPr id="32"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D5DAB5B1-DF8E-DFD8-A924-61A521E06E64}"/>
                </a:ext>
              </a:extLst>
            </p:cNvPr>
            <p:cNvSpPr txBox="1"/>
            <p:nvPr/>
          </p:nvSpPr>
          <p:spPr>
            <a:xfrm>
              <a:off x="7190877" y="4966694"/>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Trần Quốc Tảng</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1" name="Picture 40">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42" name="Picture 41">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44248" y="4704852"/>
            <a:ext cx="957111" cy="1365353"/>
          </a:xfrm>
          <a:prstGeom prst="rect">
            <a:avLst/>
          </a:prstGeom>
        </p:spPr>
      </p:pic>
      <p:pic>
        <p:nvPicPr>
          <p:cNvPr id="43" name="Picture 42">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06490" y="4726997"/>
            <a:ext cx="1238017" cy="1245712"/>
          </a:xfrm>
          <a:prstGeom prst="rect">
            <a:avLst/>
          </a:prstGeom>
        </p:spPr>
      </p:pic>
      <p:pic>
        <p:nvPicPr>
          <p:cNvPr id="44" name="Picture 43">
            <a:extLst>
              <a:ext uri="{FF2B5EF4-FFF2-40B4-BE49-F238E27FC236}">
                <a16:creationId xmlns:a16="http://schemas.microsoft.com/office/drawing/2014/main" id="{24C76C2F-486C-1523-AFED-408E91507DF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45" name="Picture 44">
            <a:extLst>
              <a:ext uri="{FF2B5EF4-FFF2-40B4-BE49-F238E27FC236}">
                <a16:creationId xmlns:a16="http://schemas.microsoft.com/office/drawing/2014/main" id="{ACCF5B55-24F1-2091-099F-EA1FC6D090E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8208" b="61433"/>
          <a:stretch/>
        </p:blipFill>
        <p:spPr>
          <a:xfrm>
            <a:off x="11120791" y="4999075"/>
            <a:ext cx="953350" cy="857536"/>
          </a:xfrm>
          <a:prstGeom prst="rect">
            <a:avLst/>
          </a:prstGeom>
        </p:spPr>
      </p:pic>
      <p:pic>
        <p:nvPicPr>
          <p:cNvPr id="29" name="Picture 28">
            <a:extLst>
              <a:ext uri="{FF2B5EF4-FFF2-40B4-BE49-F238E27FC236}">
                <a16:creationId xmlns:a16="http://schemas.microsoft.com/office/drawing/2014/main" id="{EFF523C5-9017-EE1C-2703-244D8DF5519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670136" y="2733989"/>
            <a:ext cx="891076" cy="896464"/>
          </a:xfrm>
          <a:prstGeom prst="rect">
            <a:avLst/>
          </a:prstGeom>
        </p:spPr>
      </p:pic>
      <p:pic>
        <p:nvPicPr>
          <p:cNvPr id="31" name="Picture 30">
            <a:extLst>
              <a:ext uri="{FF2B5EF4-FFF2-40B4-BE49-F238E27FC236}">
                <a16:creationId xmlns:a16="http://schemas.microsoft.com/office/drawing/2014/main" id="{3E237583-3BBB-6B19-851F-2583DB5BB44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4952856" y="5003325"/>
            <a:ext cx="891076" cy="896464"/>
          </a:xfrm>
          <a:prstGeom prst="rect">
            <a:avLst/>
          </a:prstGeom>
        </p:spPr>
      </p:pic>
      <p:pic>
        <p:nvPicPr>
          <p:cNvPr id="33" name="Picture 32">
            <a:extLst>
              <a:ext uri="{FF2B5EF4-FFF2-40B4-BE49-F238E27FC236}">
                <a16:creationId xmlns:a16="http://schemas.microsoft.com/office/drawing/2014/main" id="{EFF523C5-9017-EE1C-2703-244D8DF5519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4708672" y="2737550"/>
            <a:ext cx="891076" cy="896464"/>
          </a:xfrm>
          <a:prstGeom prst="rect">
            <a:avLst/>
          </a:prstGeom>
        </p:spPr>
      </p:pic>
    </p:spTree>
    <p:extLst>
      <p:ext uri="{BB962C8B-B14F-4D97-AF65-F5344CB8AC3E}">
        <p14:creationId xmlns:p14="http://schemas.microsoft.com/office/powerpoint/2010/main" val="392978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ppt_w"/>
                                          </p:val>
                                        </p:tav>
                                        <p:tav tm="100000">
                                          <p:val>
                                            <p:strVal val="#ppt_w"/>
                                          </p:val>
                                        </p:tav>
                                      </p:tavLst>
                                    </p:anim>
                                    <p:anim calcmode="lin" valueType="num">
                                      <p:cBhvr>
                                        <p:cTn id="8" dur="50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strVal val="4*#ppt_w"/>
                                          </p:val>
                                        </p:tav>
                                        <p:tav tm="100000">
                                          <p:val>
                                            <p:strVal val="#ppt_w"/>
                                          </p:val>
                                        </p:tav>
                                      </p:tavLst>
                                    </p:anim>
                                    <p:anim calcmode="lin" valueType="num">
                                      <p:cBhvr>
                                        <p:cTn id="14" dur="50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4*#ppt_w"/>
                                          </p:val>
                                        </p:tav>
                                        <p:tav tm="100000">
                                          <p:val>
                                            <p:strVal val="#ppt_w"/>
                                          </p:val>
                                        </p:tav>
                                      </p:tavLst>
                                    </p:anim>
                                    <p:anim calcmode="lin" valueType="num">
                                      <p:cBhvr>
                                        <p:cTn id="20" dur="50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strVal val="4*#ppt_w"/>
                                          </p:val>
                                        </p:tav>
                                        <p:tav tm="100000">
                                          <p:val>
                                            <p:strVal val="#ppt_w"/>
                                          </p:val>
                                        </p:tav>
                                      </p:tavLst>
                                    </p:anim>
                                    <p:anim calcmode="lin" valueType="num">
                                      <p:cBhvr>
                                        <p:cTn id="27" dur="50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0BED9AB-0B49-36B2-82A6-8B12CF08A8DD}"/>
              </a:ext>
            </a:extLst>
          </p:cNvPr>
          <p:cNvSpPr/>
          <p:nvPr/>
        </p:nvSpPr>
        <p:spPr>
          <a:xfrm>
            <a:off x="1886787" y="461662"/>
            <a:ext cx="7914290"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A1B0FDC-092C-EA16-0F63-9500F0D797AD}"/>
              </a:ext>
            </a:extLst>
          </p:cNvPr>
          <p:cNvSpPr txBox="1"/>
          <p:nvPr/>
        </p:nvSpPr>
        <p:spPr>
          <a:xfrm>
            <a:off x="2418656" y="537216"/>
            <a:ext cx="708418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effectLst/>
                <a:latin typeface="Times New Roman" panose="02020603050405020304" pitchFamily="18" charset="0"/>
                <a:ea typeface="Times New Roman" panose="02020603050405020304" pitchFamily="18" charset="0"/>
              </a:rPr>
              <a:t>Câu</a:t>
            </a:r>
            <a:r>
              <a:rPr lang="en-US" sz="4400" b="1" dirty="0">
                <a:solidFill>
                  <a:srgbClr val="FF0000"/>
                </a:solidFill>
                <a:effectLst/>
                <a:latin typeface="Times New Roman" panose="02020603050405020304" pitchFamily="18" charset="0"/>
                <a:ea typeface="Times New Roman" panose="02020603050405020304" pitchFamily="18" charset="0"/>
              </a:rPr>
              <a:t> 2: </a:t>
            </a:r>
            <a:r>
              <a:rPr lang="vi-VN" sz="4400" b="1" dirty="0">
                <a:effectLst/>
                <a:latin typeface="Times New Roman" panose="02020603050405020304" pitchFamily="18" charset="0"/>
                <a:ea typeface="Times New Roman" panose="02020603050405020304" pitchFamily="18" charset="0"/>
              </a:rPr>
              <a:t>Ai là người lấy thân mình lấp lỗ châu mai?</a:t>
            </a:r>
            <a:endParaRPr kumimoji="0" lang="en-US" sz="8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40" name="Group 39">
            <a:extLst>
              <a:ext uri="{FF2B5EF4-FFF2-40B4-BE49-F238E27FC236}">
                <a16:creationId xmlns:a16="http://schemas.microsoft.com/office/drawing/2014/main" id="{8F5F092C-8148-A68F-0E9F-2939CB256417}"/>
              </a:ext>
            </a:extLst>
          </p:cNvPr>
          <p:cNvGrpSpPr/>
          <p:nvPr/>
        </p:nvGrpSpPr>
        <p:grpSpPr>
          <a:xfrm>
            <a:off x="6830721" y="2864057"/>
            <a:ext cx="4537107" cy="1129886"/>
            <a:chOff x="6830721" y="2864057"/>
            <a:chExt cx="4537107" cy="1129886"/>
          </a:xfrm>
        </p:grpSpPr>
        <p:sp>
          <p:nvSpPr>
            <p:cNvPr id="2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DC27FD4D-74EC-22C5-C8C7-026E41DB7F45}"/>
                </a:ext>
              </a:extLst>
            </p:cNvPr>
            <p:cNvSpPr txBox="1"/>
            <p:nvPr/>
          </p:nvSpPr>
          <p:spPr>
            <a:xfrm>
              <a:off x="7223859" y="3111812"/>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Phan Đình Giót</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9" name="Group 38">
            <a:extLst>
              <a:ext uri="{FF2B5EF4-FFF2-40B4-BE49-F238E27FC236}">
                <a16:creationId xmlns:a16="http://schemas.microsoft.com/office/drawing/2014/main" id="{4998F50A-6F94-FE80-E068-C76608D55CD7}"/>
              </a:ext>
            </a:extLst>
          </p:cNvPr>
          <p:cNvGrpSpPr/>
          <p:nvPr/>
        </p:nvGrpSpPr>
        <p:grpSpPr>
          <a:xfrm>
            <a:off x="981375" y="2864057"/>
            <a:ext cx="4537107" cy="1129886"/>
            <a:chOff x="981375" y="2864057"/>
            <a:chExt cx="4537107" cy="1129886"/>
          </a:xfrm>
        </p:grpSpPr>
        <p:sp>
          <p:nvSpPr>
            <p:cNvPr id="22"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D635D41-A30F-4054-11B5-153EE02CF3CA}"/>
                </a:ext>
              </a:extLst>
            </p:cNvPr>
            <p:cNvSpPr txBox="1"/>
            <p:nvPr/>
          </p:nvSpPr>
          <p:spPr>
            <a:xfrm>
              <a:off x="1447605" y="3074831"/>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La Văn Cầu</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8" name="Group 37">
            <a:extLst>
              <a:ext uri="{FF2B5EF4-FFF2-40B4-BE49-F238E27FC236}">
                <a16:creationId xmlns:a16="http://schemas.microsoft.com/office/drawing/2014/main" id="{84477869-13A9-6519-4355-8710D3D30DA1}"/>
              </a:ext>
            </a:extLst>
          </p:cNvPr>
          <p:cNvGrpSpPr/>
          <p:nvPr/>
        </p:nvGrpSpPr>
        <p:grpSpPr>
          <a:xfrm>
            <a:off x="981375" y="4872764"/>
            <a:ext cx="4537107" cy="1129886"/>
            <a:chOff x="981375" y="4872764"/>
            <a:chExt cx="4537107" cy="1129886"/>
          </a:xfrm>
        </p:grpSpPr>
        <p:sp>
          <p:nvSpPr>
            <p:cNvPr id="27"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F5252F5-F542-1C42-1C01-0876DA718AD9}"/>
                </a:ext>
              </a:extLst>
            </p:cNvPr>
            <p:cNvSpPr txBox="1"/>
            <p:nvPr/>
          </p:nvSpPr>
          <p:spPr>
            <a:xfrm>
              <a:off x="1356509" y="5144073"/>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Phan Châu Trinh</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7" name="Group 36">
            <a:extLst>
              <a:ext uri="{FF2B5EF4-FFF2-40B4-BE49-F238E27FC236}">
                <a16:creationId xmlns:a16="http://schemas.microsoft.com/office/drawing/2014/main" id="{220E9211-3C12-45E2-3A96-E20F54E84B00}"/>
              </a:ext>
            </a:extLst>
          </p:cNvPr>
          <p:cNvGrpSpPr/>
          <p:nvPr/>
        </p:nvGrpSpPr>
        <p:grpSpPr>
          <a:xfrm>
            <a:off x="6802033" y="4845357"/>
            <a:ext cx="4537107" cy="1129886"/>
            <a:chOff x="6830721" y="4714800"/>
            <a:chExt cx="4537107" cy="1129886"/>
          </a:xfrm>
        </p:grpSpPr>
        <p:sp>
          <p:nvSpPr>
            <p:cNvPr id="29"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7B13FCE4-291E-4D2D-E8D5-2F1CD55EF9EA}"/>
                </a:ext>
              </a:extLst>
            </p:cNvPr>
            <p:cNvSpPr txBox="1"/>
            <p:nvPr/>
          </p:nvSpPr>
          <p:spPr>
            <a:xfrm>
              <a:off x="7338266" y="4956577"/>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Nông Văn Dền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3" name="Picture 2">
            <a:extLst>
              <a:ext uri="{FF2B5EF4-FFF2-40B4-BE49-F238E27FC236}">
                <a16:creationId xmlns:a16="http://schemas.microsoft.com/office/drawing/2014/main" id="{D1888303-18A8-A54E-5DB5-9D399A20A9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5" name="Picture 14">
            <a:extLst>
              <a:ext uri="{FF2B5EF4-FFF2-40B4-BE49-F238E27FC236}">
                <a16:creationId xmlns:a16="http://schemas.microsoft.com/office/drawing/2014/main" id="{B1E649AE-92BD-FC24-5287-4A138A0102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0277" t="28970" r="12604" b="40998"/>
          <a:stretch/>
        </p:blipFill>
        <p:spPr>
          <a:xfrm>
            <a:off x="6183024" y="4729531"/>
            <a:ext cx="1238017" cy="1245712"/>
          </a:xfrm>
          <a:prstGeom prst="rect">
            <a:avLst/>
          </a:prstGeom>
        </p:spPr>
      </p:pic>
      <p:pic>
        <p:nvPicPr>
          <p:cNvPr id="11" name="Picture 10">
            <a:extLst>
              <a:ext uri="{FF2B5EF4-FFF2-40B4-BE49-F238E27FC236}">
                <a16:creationId xmlns:a16="http://schemas.microsoft.com/office/drawing/2014/main" id="{F6AF1EB8-DCBE-6FEC-59DD-C89B2F9D725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44" name="Picture 43">
            <a:extLst>
              <a:ext uri="{FF2B5EF4-FFF2-40B4-BE49-F238E27FC236}">
                <a16:creationId xmlns:a16="http://schemas.microsoft.com/office/drawing/2014/main" id="{11C6CA03-ABE9-0706-2ECC-F8544732312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8208" b="61433"/>
          <a:stretch/>
        </p:blipFill>
        <p:spPr>
          <a:xfrm>
            <a:off x="10927407" y="3068068"/>
            <a:ext cx="953350" cy="857536"/>
          </a:xfrm>
          <a:prstGeom prst="rect">
            <a:avLst/>
          </a:prstGeom>
        </p:spPr>
      </p:pic>
      <p:pic>
        <p:nvPicPr>
          <p:cNvPr id="46" name="Picture 45">
            <a:extLst>
              <a:ext uri="{FF2B5EF4-FFF2-40B4-BE49-F238E27FC236}">
                <a16:creationId xmlns:a16="http://schemas.microsoft.com/office/drawing/2014/main" id="{04C3AD3E-A09A-B951-3514-DB139D5B5F8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48" name="Picture 47">
            <a:extLst>
              <a:ext uri="{FF2B5EF4-FFF2-40B4-BE49-F238E27FC236}">
                <a16:creationId xmlns:a16="http://schemas.microsoft.com/office/drawing/2014/main" id="{A4B64A01-D5C0-6AD1-AEDA-A0245E7154D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0604" t="-2269" r="334" b="61951"/>
          <a:stretch/>
        </p:blipFill>
        <p:spPr>
          <a:xfrm>
            <a:off x="4952856" y="5003325"/>
            <a:ext cx="891076" cy="896464"/>
          </a:xfrm>
          <a:prstGeom prst="rect">
            <a:avLst/>
          </a:prstGeom>
        </p:spPr>
      </p:pic>
      <p:pic>
        <p:nvPicPr>
          <p:cNvPr id="50" name="Picture 49">
            <a:extLst>
              <a:ext uri="{FF2B5EF4-FFF2-40B4-BE49-F238E27FC236}">
                <a16:creationId xmlns:a16="http://schemas.microsoft.com/office/drawing/2014/main" id="{9AF012C2-493A-04BC-ADD8-C716DF9B79F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0604" t="-2269" r="334" b="61951"/>
          <a:stretch/>
        </p:blipFill>
        <p:spPr>
          <a:xfrm>
            <a:off x="10810430" y="4962068"/>
            <a:ext cx="891076" cy="896464"/>
          </a:xfrm>
          <a:prstGeom prst="rect">
            <a:avLst/>
          </a:prstGeom>
        </p:spPr>
      </p:pic>
    </p:spTree>
    <p:extLst>
      <p:ext uri="{BB962C8B-B14F-4D97-AF65-F5344CB8AC3E}">
        <p14:creationId xmlns:p14="http://schemas.microsoft.com/office/powerpoint/2010/main" val="500189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4*#ppt_w"/>
                                          </p:val>
                                        </p:tav>
                                        <p:tav tm="100000">
                                          <p:val>
                                            <p:strVal val="#ppt_w"/>
                                          </p:val>
                                        </p:tav>
                                      </p:tavLst>
                                    </p:anim>
                                    <p:anim calcmode="lin" valueType="num">
                                      <p:cBhvr>
                                        <p:cTn id="8" dur="50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9"/>
                  </p:tgtEl>
                </p:cond>
              </p:nextCondLst>
            </p:seq>
            <p:seq concurrent="1" nextAc="seek">
              <p:cTn id="9" restart="whenNotActive" fill="hold" evtFilter="cancelBubble" nodeType="interactiveSeq">
                <p:stCondLst>
                  <p:cond evt="onClick" delay="0">
                    <p:tgtEl>
                      <p:spTgt spid="40"/>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strVal val="4*#ppt_w"/>
                                          </p:val>
                                        </p:tav>
                                        <p:tav tm="100000">
                                          <p:val>
                                            <p:strVal val="#ppt_w"/>
                                          </p:val>
                                        </p:tav>
                                      </p:tavLst>
                                    </p:anim>
                                    <p:anim calcmode="lin" valueType="num">
                                      <p:cBhvr>
                                        <p:cTn id="15" dur="500" fill="hold"/>
                                        <p:tgtEl>
                                          <p:spTgt spid="4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0"/>
                  </p:tgtEl>
                </p:cond>
              </p:nextCondLst>
            </p:seq>
            <p:seq concurrent="1" nextAc="seek">
              <p:cTn id="16" restart="whenNotActive" fill="hold" evtFilter="cancelBubble" nodeType="interactiveSeq">
                <p:stCondLst>
                  <p:cond evt="onClick" delay="0">
                    <p:tgtEl>
                      <p:spTgt spid="38"/>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strVal val="4*#ppt_w"/>
                                          </p:val>
                                        </p:tav>
                                        <p:tav tm="100000">
                                          <p:val>
                                            <p:strVal val="#ppt_w"/>
                                          </p:val>
                                        </p:tav>
                                      </p:tavLst>
                                    </p:anim>
                                    <p:anim calcmode="lin" valueType="num">
                                      <p:cBhvr>
                                        <p:cTn id="22" dur="50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8"/>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strVal val="4*#ppt_w"/>
                                          </p:val>
                                        </p:tav>
                                        <p:tav tm="100000">
                                          <p:val>
                                            <p:strVal val="#ppt_w"/>
                                          </p:val>
                                        </p:tav>
                                      </p:tavLst>
                                    </p:anim>
                                    <p:anim calcmode="lin" valueType="num">
                                      <p:cBhvr>
                                        <p:cTn id="29" dur="50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0BED9AB-0B49-36B2-82A6-8B12CF08A8DD}"/>
              </a:ext>
            </a:extLst>
          </p:cNvPr>
          <p:cNvSpPr/>
          <p:nvPr/>
        </p:nvSpPr>
        <p:spPr>
          <a:xfrm>
            <a:off x="2261343" y="558629"/>
            <a:ext cx="7914290"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A1B0FDC-092C-EA16-0F63-9500F0D797AD}"/>
              </a:ext>
            </a:extLst>
          </p:cNvPr>
          <p:cNvSpPr txBox="1"/>
          <p:nvPr/>
        </p:nvSpPr>
        <p:spPr>
          <a:xfrm>
            <a:off x="2638314" y="685935"/>
            <a:ext cx="716034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effectLst/>
                <a:latin typeface="Times New Roman" panose="02020603050405020304" pitchFamily="18" charset="0"/>
                <a:ea typeface="Times New Roman" panose="02020603050405020304" pitchFamily="18" charset="0"/>
              </a:rPr>
              <a:t>Câu</a:t>
            </a:r>
            <a:r>
              <a:rPr lang="en-US" sz="4400" b="1" dirty="0">
                <a:solidFill>
                  <a:srgbClr val="FF0000"/>
                </a:solidFill>
                <a:effectLst/>
                <a:latin typeface="Times New Roman" panose="02020603050405020304" pitchFamily="18" charset="0"/>
                <a:ea typeface="Times New Roman" panose="02020603050405020304" pitchFamily="18" charset="0"/>
              </a:rPr>
              <a:t> 3: </a:t>
            </a:r>
            <a:r>
              <a:rPr lang="vi-VN" sz="4400" b="1" dirty="0">
                <a:effectLst/>
                <a:latin typeface="Times New Roman" panose="02020603050405020304" pitchFamily="18" charset="0"/>
                <a:ea typeface="Times New Roman" panose="02020603050405020304" pitchFamily="18" charset="0"/>
              </a:rPr>
              <a:t>Ai là người sáng tác Quốc ca Việt Nam?</a:t>
            </a:r>
            <a:endParaRPr kumimoji="0" lang="en-US" sz="8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6" name="Group 15">
            <a:extLst>
              <a:ext uri="{FF2B5EF4-FFF2-40B4-BE49-F238E27FC236}">
                <a16:creationId xmlns:a16="http://schemas.microsoft.com/office/drawing/2014/main" id="{179156A5-03E5-8AC6-6A63-3085120D0BE6}"/>
              </a:ext>
            </a:extLst>
          </p:cNvPr>
          <p:cNvGrpSpPr/>
          <p:nvPr/>
        </p:nvGrpSpPr>
        <p:grpSpPr>
          <a:xfrm>
            <a:off x="1023499" y="2881469"/>
            <a:ext cx="4675284" cy="1129886"/>
            <a:chOff x="6692544" y="2864057"/>
            <a:chExt cx="4675284" cy="1129886"/>
          </a:xfrm>
        </p:grpSpPr>
        <p:sp>
          <p:nvSpPr>
            <p:cNvPr id="17" name="Rectangle: Rounded Corners 16">
              <a:extLst>
                <a:ext uri="{FF2B5EF4-FFF2-40B4-BE49-F238E27FC236}">
                  <a16:creationId xmlns:a16="http://schemas.microsoft.com/office/drawing/2014/main" id="{9700F6EC-E7A8-0469-86C5-A0B5F80EDDAD}"/>
                </a:ext>
              </a:extLst>
            </p:cNvPr>
            <p:cNvSpPr/>
            <p:nvPr/>
          </p:nvSpPr>
          <p:spPr>
            <a:xfrm>
              <a:off x="6830721"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2EB50C9-1F4E-567A-BF94-EE943B72F216}"/>
                </a:ext>
              </a:extLst>
            </p:cNvPr>
            <p:cNvSpPr txBox="1"/>
            <p:nvPr/>
          </p:nvSpPr>
          <p:spPr>
            <a:xfrm>
              <a:off x="6692544" y="3088422"/>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Văn Cao</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9E6070F6-022C-7414-C15C-F7D0AA5B217B}"/>
              </a:ext>
            </a:extLst>
          </p:cNvPr>
          <p:cNvGrpSpPr/>
          <p:nvPr/>
        </p:nvGrpSpPr>
        <p:grpSpPr>
          <a:xfrm>
            <a:off x="6846899" y="2846430"/>
            <a:ext cx="4537107" cy="1129886"/>
            <a:chOff x="981375" y="2864057"/>
            <a:chExt cx="4537107" cy="1129886"/>
          </a:xfrm>
        </p:grpSpPr>
        <p:sp>
          <p:nvSpPr>
            <p:cNvPr id="21" name="Rectangle: Rounded Corners 20">
              <a:extLst>
                <a:ext uri="{FF2B5EF4-FFF2-40B4-BE49-F238E27FC236}">
                  <a16:creationId xmlns:a16="http://schemas.microsoft.com/office/drawing/2014/main" id="{E78A6CCA-B600-4B6B-13C4-396E4A4C37E0}"/>
                </a:ext>
              </a:extLst>
            </p:cNvPr>
            <p:cNvSpPr/>
            <p:nvPr/>
          </p:nvSpPr>
          <p:spPr>
            <a:xfrm>
              <a:off x="981375"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95E693B-0D78-9EFC-80DF-1992EDC6525D}"/>
                </a:ext>
              </a:extLst>
            </p:cNvPr>
            <p:cNvSpPr txBox="1"/>
            <p:nvPr/>
          </p:nvSpPr>
          <p:spPr>
            <a:xfrm>
              <a:off x="1092059" y="3145336"/>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Phạm Tuyên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4" name="Group 23">
            <a:extLst>
              <a:ext uri="{FF2B5EF4-FFF2-40B4-BE49-F238E27FC236}">
                <a16:creationId xmlns:a16="http://schemas.microsoft.com/office/drawing/2014/main" id="{056AE6A9-F567-2F11-1100-2A424E8C4040}"/>
              </a:ext>
            </a:extLst>
          </p:cNvPr>
          <p:cNvGrpSpPr/>
          <p:nvPr/>
        </p:nvGrpSpPr>
        <p:grpSpPr>
          <a:xfrm>
            <a:off x="981375" y="4872764"/>
            <a:ext cx="4537107" cy="1129886"/>
            <a:chOff x="981375" y="4872764"/>
            <a:chExt cx="4537107" cy="1129886"/>
          </a:xfrm>
        </p:grpSpPr>
        <p:sp>
          <p:nvSpPr>
            <p:cNvPr id="26" name="Rectangle: Rounded Corners 25">
              <a:extLst>
                <a:ext uri="{FF2B5EF4-FFF2-40B4-BE49-F238E27FC236}">
                  <a16:creationId xmlns:a16="http://schemas.microsoft.com/office/drawing/2014/main" id="{F37AF966-A9D9-5A30-3CE0-0A6B34A47289}"/>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FF6680C-ABCD-4EED-E6DC-6A8B4086F3E6}"/>
                </a:ext>
              </a:extLst>
            </p:cNvPr>
            <p:cNvSpPr txBox="1"/>
            <p:nvPr/>
          </p:nvSpPr>
          <p:spPr>
            <a:xfrm>
              <a:off x="1161676" y="5090841"/>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Hoàng Long</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0" name="Group 29">
            <a:extLst>
              <a:ext uri="{FF2B5EF4-FFF2-40B4-BE49-F238E27FC236}">
                <a16:creationId xmlns:a16="http://schemas.microsoft.com/office/drawing/2014/main" id="{030536AC-B6E6-5BB8-3F5C-9486580A9E3B}"/>
              </a:ext>
            </a:extLst>
          </p:cNvPr>
          <p:cNvGrpSpPr/>
          <p:nvPr/>
        </p:nvGrpSpPr>
        <p:grpSpPr>
          <a:xfrm>
            <a:off x="6837497" y="4843939"/>
            <a:ext cx="4537107" cy="1129886"/>
            <a:chOff x="6830721" y="4714800"/>
            <a:chExt cx="4537107" cy="1129886"/>
          </a:xfrm>
        </p:grpSpPr>
        <p:sp>
          <p:nvSpPr>
            <p:cNvPr id="32" name="Rectangle: Rounded Corners 31">
              <a:extLst>
                <a:ext uri="{FF2B5EF4-FFF2-40B4-BE49-F238E27FC236}">
                  <a16:creationId xmlns:a16="http://schemas.microsoft.com/office/drawing/2014/main" id="{A87BF548-8300-1D3C-4A9C-32EF4C8079F2}"/>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C9A70305-A223-E872-5B42-EC8C9A7C823F}"/>
                </a:ext>
              </a:extLst>
            </p:cNvPr>
            <p:cNvSpPr txBox="1"/>
            <p:nvPr/>
          </p:nvSpPr>
          <p:spPr>
            <a:xfrm>
              <a:off x="6857210" y="4956577"/>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Hoàng Hải</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1" name="Picture 40">
            <a:extLst>
              <a:ext uri="{FF2B5EF4-FFF2-40B4-BE49-F238E27FC236}">
                <a16:creationId xmlns:a16="http://schemas.microsoft.com/office/drawing/2014/main" id="{BEEC13F7-A02B-0158-8112-178435E561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42" name="Picture 41">
            <a:extLst>
              <a:ext uri="{FF2B5EF4-FFF2-40B4-BE49-F238E27FC236}">
                <a16:creationId xmlns:a16="http://schemas.microsoft.com/office/drawing/2014/main" id="{236E599A-9EF6-10BA-7D8A-F3D0AE02A8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pic>
        <p:nvPicPr>
          <p:cNvPr id="43" name="Picture 42">
            <a:extLst>
              <a:ext uri="{FF2B5EF4-FFF2-40B4-BE49-F238E27FC236}">
                <a16:creationId xmlns:a16="http://schemas.microsoft.com/office/drawing/2014/main" id="{5B79ACC9-D89B-0FA4-FD23-DA55BFF3495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8488" y="4728113"/>
            <a:ext cx="1238017" cy="1245712"/>
          </a:xfrm>
          <a:prstGeom prst="rect">
            <a:avLst/>
          </a:prstGeom>
        </p:spPr>
      </p:pic>
      <p:pic>
        <p:nvPicPr>
          <p:cNvPr id="44" name="Picture 43">
            <a:extLst>
              <a:ext uri="{FF2B5EF4-FFF2-40B4-BE49-F238E27FC236}">
                <a16:creationId xmlns:a16="http://schemas.microsoft.com/office/drawing/2014/main" id="{0D3D4D59-6672-6764-0018-0FED58F6E3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45" name="Picture 44">
            <a:extLst>
              <a:ext uri="{FF2B5EF4-FFF2-40B4-BE49-F238E27FC236}">
                <a16:creationId xmlns:a16="http://schemas.microsoft.com/office/drawing/2014/main" id="{617DDD75-026C-006D-047C-8551EBA6A6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8208" b="61433"/>
          <a:stretch/>
        </p:blipFill>
        <p:spPr>
          <a:xfrm>
            <a:off x="5258362" y="3085480"/>
            <a:ext cx="953350" cy="857536"/>
          </a:xfrm>
          <a:prstGeom prst="rect">
            <a:avLst/>
          </a:prstGeom>
        </p:spPr>
      </p:pic>
      <p:pic>
        <p:nvPicPr>
          <p:cNvPr id="46" name="Picture 45">
            <a:extLst>
              <a:ext uri="{FF2B5EF4-FFF2-40B4-BE49-F238E27FC236}">
                <a16:creationId xmlns:a16="http://schemas.microsoft.com/office/drawing/2014/main" id="{EFF523C5-9017-EE1C-2703-244D8DF5519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823794" y="2899628"/>
            <a:ext cx="891076" cy="896464"/>
          </a:xfrm>
          <a:prstGeom prst="rect">
            <a:avLst/>
          </a:prstGeom>
        </p:spPr>
      </p:pic>
      <p:pic>
        <p:nvPicPr>
          <p:cNvPr id="47" name="Picture 46">
            <a:extLst>
              <a:ext uri="{FF2B5EF4-FFF2-40B4-BE49-F238E27FC236}">
                <a16:creationId xmlns:a16="http://schemas.microsoft.com/office/drawing/2014/main" id="{3E237583-3BBB-6B19-851F-2583DB5BB44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4952856" y="5003325"/>
            <a:ext cx="891076" cy="896464"/>
          </a:xfrm>
          <a:prstGeom prst="rect">
            <a:avLst/>
          </a:prstGeom>
        </p:spPr>
      </p:pic>
      <p:pic>
        <p:nvPicPr>
          <p:cNvPr id="48" name="Picture 47">
            <a:extLst>
              <a:ext uri="{FF2B5EF4-FFF2-40B4-BE49-F238E27FC236}">
                <a16:creationId xmlns:a16="http://schemas.microsoft.com/office/drawing/2014/main" id="{153714F5-3B77-B8B6-5D1C-D7309971EC2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845894" y="4960650"/>
            <a:ext cx="891076" cy="896464"/>
          </a:xfrm>
          <a:prstGeom prst="rect">
            <a:avLst/>
          </a:prstGeom>
        </p:spPr>
      </p:pic>
    </p:spTree>
    <p:extLst>
      <p:ext uri="{BB962C8B-B14F-4D97-AF65-F5344CB8AC3E}">
        <p14:creationId xmlns:p14="http://schemas.microsoft.com/office/powerpoint/2010/main" val="30574605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4*#ppt_w"/>
                                          </p:val>
                                        </p:tav>
                                        <p:tav tm="100000">
                                          <p:val>
                                            <p:strVal val="#ppt_w"/>
                                          </p:val>
                                        </p:tav>
                                      </p:tavLst>
                                    </p:anim>
                                    <p:anim calcmode="lin" valueType="num">
                                      <p:cBhvr>
                                        <p:cTn id="8" dur="50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strVal val="4*#ppt_w"/>
                                          </p:val>
                                        </p:tav>
                                        <p:tav tm="100000">
                                          <p:val>
                                            <p:strVal val="#ppt_w"/>
                                          </p:val>
                                        </p:tav>
                                      </p:tavLst>
                                    </p:anim>
                                    <p:anim calcmode="lin" valueType="num">
                                      <p:cBhvr>
                                        <p:cTn id="15" dur="50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strVal val="4*#ppt_w"/>
                                          </p:val>
                                        </p:tav>
                                        <p:tav tm="100000">
                                          <p:val>
                                            <p:strVal val="#ppt_w"/>
                                          </p:val>
                                        </p:tav>
                                      </p:tavLst>
                                    </p:anim>
                                    <p:anim calcmode="lin" valueType="num">
                                      <p:cBhvr>
                                        <p:cTn id="22" dur="50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strVal val="4*#ppt_w"/>
                                          </p:val>
                                        </p:tav>
                                        <p:tav tm="100000">
                                          <p:val>
                                            <p:strVal val="#ppt_w"/>
                                          </p:val>
                                        </p:tav>
                                      </p:tavLst>
                                    </p:anim>
                                    <p:anim calcmode="lin" valueType="num">
                                      <p:cBhvr>
                                        <p:cTn id="29" dur="50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0BED9AB-0B49-36B2-82A6-8B12CF08A8DD}"/>
              </a:ext>
            </a:extLst>
          </p:cNvPr>
          <p:cNvSpPr/>
          <p:nvPr/>
        </p:nvSpPr>
        <p:spPr>
          <a:xfrm>
            <a:off x="1938330" y="573682"/>
            <a:ext cx="8315339"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vi-VN" sz="3600" b="1" dirty="0">
                <a:solidFill>
                  <a:srgbClr val="FF0000"/>
                </a:solidFill>
                <a:effectLst/>
                <a:latin typeface="Times New Roman" panose="02020603050405020304" pitchFamily="18" charset="0"/>
                <a:ea typeface="Times New Roman" panose="02020603050405020304" pitchFamily="18" charset="0"/>
              </a:rPr>
              <a:t>Câu 4: </a:t>
            </a:r>
            <a:r>
              <a:rPr lang="vi-VN" sz="3600" b="1" dirty="0">
                <a:solidFill>
                  <a:schemeClr val="tx1"/>
                </a:solidFill>
                <a:effectLst/>
                <a:latin typeface="Times New Roman" panose="02020603050405020304" pitchFamily="18" charset="0"/>
                <a:ea typeface="Times New Roman" panose="02020603050405020304" pitchFamily="18" charset="0"/>
              </a:rPr>
              <a:t>Ai là Đại tướng đầu tiên của Việt Nam?</a:t>
            </a:r>
            <a:endParaRPr lang="en-US" sz="3600" b="1" dirty="0">
              <a:solidFill>
                <a:schemeClr val="tx1"/>
              </a:solidFill>
              <a:effectLst/>
              <a:latin typeface="Times New Roman" panose="02020603050405020304" pitchFamily="18" charset="0"/>
              <a:ea typeface="Calibri" panose="020F0502020204030204" pitchFamily="34" charset="0"/>
            </a:endParaRPr>
          </a:p>
        </p:txBody>
      </p:sp>
      <p:pic>
        <p:nvPicPr>
          <p:cNvPr id="15" name="Picture 14">
            <a:extLst>
              <a:ext uri="{FF2B5EF4-FFF2-40B4-BE49-F238E27FC236}">
                <a16:creationId xmlns:a16="http://schemas.microsoft.com/office/drawing/2014/main" id="{B1E649AE-92BD-FC24-5287-4A138A0102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grpSp>
        <p:nvGrpSpPr>
          <p:cNvPr id="16" name="Group 15">
            <a:extLst>
              <a:ext uri="{FF2B5EF4-FFF2-40B4-BE49-F238E27FC236}">
                <a16:creationId xmlns:a16="http://schemas.microsoft.com/office/drawing/2014/main" id="{AF0C8D6A-3BE6-DF58-FF51-6A6A39CB0D0B}"/>
              </a:ext>
            </a:extLst>
          </p:cNvPr>
          <p:cNvGrpSpPr/>
          <p:nvPr/>
        </p:nvGrpSpPr>
        <p:grpSpPr>
          <a:xfrm>
            <a:off x="6830721" y="2864057"/>
            <a:ext cx="4537107" cy="1129886"/>
            <a:chOff x="6830721" y="2864057"/>
            <a:chExt cx="4537107" cy="1129886"/>
          </a:xfrm>
        </p:grpSpPr>
        <p:sp>
          <p:nvSpPr>
            <p:cNvPr id="17" name="Rectangle: Rounded Corners 16">
              <a:extLst>
                <a:ext uri="{FF2B5EF4-FFF2-40B4-BE49-F238E27FC236}">
                  <a16:creationId xmlns:a16="http://schemas.microsoft.com/office/drawing/2014/main" id="{28E642E4-CE87-CB74-1A31-F88576C934ED}"/>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D8C2864-30B6-3C57-92F6-2327CBA38A51}"/>
                </a:ext>
              </a:extLst>
            </p:cNvPr>
            <p:cNvSpPr txBox="1"/>
            <p:nvPr/>
          </p:nvSpPr>
          <p:spPr>
            <a:xfrm>
              <a:off x="7066538" y="3078621"/>
              <a:ext cx="39259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dirty="0">
                  <a:effectLst/>
                  <a:latin typeface="Times New Roman" panose="02020603050405020304" pitchFamily="18" charset="0"/>
                  <a:ea typeface="Times New Roman" panose="02020603050405020304" pitchFamily="18" charset="0"/>
                </a:rPr>
                <a:t>Hoàng Văn Thái</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67D7A5F6-102F-5D29-C2A4-7594FC97138D}"/>
              </a:ext>
            </a:extLst>
          </p:cNvPr>
          <p:cNvGrpSpPr/>
          <p:nvPr/>
        </p:nvGrpSpPr>
        <p:grpSpPr>
          <a:xfrm>
            <a:off x="981375" y="2864057"/>
            <a:ext cx="4537107" cy="1129886"/>
            <a:chOff x="981375" y="2864057"/>
            <a:chExt cx="4537107" cy="1129886"/>
          </a:xfrm>
        </p:grpSpPr>
        <p:sp>
          <p:nvSpPr>
            <p:cNvPr id="21" name="Rectangle: Rounded Corners 20">
              <a:extLst>
                <a:ext uri="{FF2B5EF4-FFF2-40B4-BE49-F238E27FC236}">
                  <a16:creationId xmlns:a16="http://schemas.microsoft.com/office/drawing/2014/main" id="{64B32AF7-F5FD-4CA1-6444-7499ADBBFEC4}"/>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FA137C8-C2A6-5C83-7572-B78F7212EA92}"/>
                </a:ext>
              </a:extLst>
            </p:cNvPr>
            <p:cNvSpPr txBox="1"/>
            <p:nvPr/>
          </p:nvSpPr>
          <p:spPr>
            <a:xfrm>
              <a:off x="1221134" y="3108860"/>
              <a:ext cx="39721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Nguyễn Chí Thanh</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4" name="Group 23">
            <a:extLst>
              <a:ext uri="{FF2B5EF4-FFF2-40B4-BE49-F238E27FC236}">
                <a16:creationId xmlns:a16="http://schemas.microsoft.com/office/drawing/2014/main" id="{167433BE-824F-AB97-C9B4-60E21008ECD8}"/>
              </a:ext>
            </a:extLst>
          </p:cNvPr>
          <p:cNvGrpSpPr/>
          <p:nvPr/>
        </p:nvGrpSpPr>
        <p:grpSpPr>
          <a:xfrm>
            <a:off x="981375" y="4872764"/>
            <a:ext cx="4537107" cy="1129886"/>
            <a:chOff x="981375" y="4872764"/>
            <a:chExt cx="4537107" cy="1129886"/>
          </a:xfrm>
        </p:grpSpPr>
        <p:sp>
          <p:nvSpPr>
            <p:cNvPr id="26" name="Rectangle: Rounded Corners 25">
              <a:extLst>
                <a:ext uri="{FF2B5EF4-FFF2-40B4-BE49-F238E27FC236}">
                  <a16:creationId xmlns:a16="http://schemas.microsoft.com/office/drawing/2014/main" id="{09B72704-FC01-5676-0601-C2D8D0A9D66D}"/>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CE37796-5782-3F41-16F9-3DCF7617D799}"/>
                </a:ext>
              </a:extLst>
            </p:cNvPr>
            <p:cNvSpPr txBox="1"/>
            <p:nvPr/>
          </p:nvSpPr>
          <p:spPr>
            <a:xfrm>
              <a:off x="1045679" y="5128391"/>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Lê Trọng Tấn</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0" name="Group 29">
            <a:extLst>
              <a:ext uri="{FF2B5EF4-FFF2-40B4-BE49-F238E27FC236}">
                <a16:creationId xmlns:a16="http://schemas.microsoft.com/office/drawing/2014/main" id="{D8780812-553B-A206-846A-0B130D78C81D}"/>
              </a:ext>
            </a:extLst>
          </p:cNvPr>
          <p:cNvGrpSpPr/>
          <p:nvPr/>
        </p:nvGrpSpPr>
        <p:grpSpPr>
          <a:xfrm>
            <a:off x="6830721" y="4793812"/>
            <a:ext cx="4537107" cy="1129886"/>
            <a:chOff x="6830721" y="4714800"/>
            <a:chExt cx="4537107" cy="1129886"/>
          </a:xfrm>
        </p:grpSpPr>
        <p:sp>
          <p:nvSpPr>
            <p:cNvPr id="32" name="Rectangle: Rounded Corners 31">
              <a:extLst>
                <a:ext uri="{FF2B5EF4-FFF2-40B4-BE49-F238E27FC236}">
                  <a16:creationId xmlns:a16="http://schemas.microsoft.com/office/drawing/2014/main" id="{F85DE20E-9914-A067-531B-45EAE404BBE6}"/>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2B8E0509-A6EE-7ABE-DFF4-DF70F5757B45}"/>
                </a:ext>
              </a:extLst>
            </p:cNvPr>
            <p:cNvSpPr txBox="1"/>
            <p:nvPr/>
          </p:nvSpPr>
          <p:spPr>
            <a:xfrm>
              <a:off x="7148318" y="5018133"/>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effectLst/>
                  <a:latin typeface="Times New Roman" panose="02020603050405020304" pitchFamily="18" charset="0"/>
                  <a:ea typeface="Times New Roman" panose="02020603050405020304" pitchFamily="18" charset="0"/>
                </a:rPr>
                <a:t>Võ Nguyên Giáp</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1" name="Picture 40">
            <a:extLst>
              <a:ext uri="{FF2B5EF4-FFF2-40B4-BE49-F238E27FC236}">
                <a16:creationId xmlns:a16="http://schemas.microsoft.com/office/drawing/2014/main" id="{F7A0C643-23F2-3043-F116-E2EC3BA8F7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42" name="Picture 41">
            <a:extLst>
              <a:ext uri="{FF2B5EF4-FFF2-40B4-BE49-F238E27FC236}">
                <a16:creationId xmlns:a16="http://schemas.microsoft.com/office/drawing/2014/main" id="{6E97957D-6BE3-D7FE-41AE-27378E7367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pic>
        <p:nvPicPr>
          <p:cNvPr id="43" name="Picture 42">
            <a:extLst>
              <a:ext uri="{FF2B5EF4-FFF2-40B4-BE49-F238E27FC236}">
                <a16:creationId xmlns:a16="http://schemas.microsoft.com/office/drawing/2014/main" id="{9890D07D-63EA-D88C-EA4E-8E42702A39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677986"/>
            <a:ext cx="1238017" cy="1245712"/>
          </a:xfrm>
          <a:prstGeom prst="rect">
            <a:avLst/>
          </a:prstGeom>
        </p:spPr>
      </p:pic>
      <p:pic>
        <p:nvPicPr>
          <p:cNvPr id="44" name="Picture 43">
            <a:extLst>
              <a:ext uri="{FF2B5EF4-FFF2-40B4-BE49-F238E27FC236}">
                <a16:creationId xmlns:a16="http://schemas.microsoft.com/office/drawing/2014/main" id="{7FCCCAC0-10CC-9C24-D3A8-12065AACE6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45" name="Picture 44">
            <a:extLst>
              <a:ext uri="{FF2B5EF4-FFF2-40B4-BE49-F238E27FC236}">
                <a16:creationId xmlns:a16="http://schemas.microsoft.com/office/drawing/2014/main" id="{F78C4A79-A36C-80A0-9D3F-C300FD28ED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8208" b="61433"/>
          <a:stretch/>
        </p:blipFill>
        <p:spPr>
          <a:xfrm>
            <a:off x="10927407" y="3068068"/>
            <a:ext cx="953350" cy="857536"/>
          </a:xfrm>
          <a:prstGeom prst="rect">
            <a:avLst/>
          </a:prstGeom>
        </p:spPr>
      </p:pic>
      <p:pic>
        <p:nvPicPr>
          <p:cNvPr id="46" name="Picture 45">
            <a:extLst>
              <a:ext uri="{FF2B5EF4-FFF2-40B4-BE49-F238E27FC236}">
                <a16:creationId xmlns:a16="http://schemas.microsoft.com/office/drawing/2014/main" id="{A49E2D3C-D993-C23A-ED6E-37F53A40852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47" name="Picture 46">
            <a:extLst>
              <a:ext uri="{FF2B5EF4-FFF2-40B4-BE49-F238E27FC236}">
                <a16:creationId xmlns:a16="http://schemas.microsoft.com/office/drawing/2014/main" id="{6A3E564D-8CD5-501D-92FB-87BD057A93B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4952856" y="5003325"/>
            <a:ext cx="891076" cy="896464"/>
          </a:xfrm>
          <a:prstGeom prst="rect">
            <a:avLst/>
          </a:prstGeom>
        </p:spPr>
      </p:pic>
      <p:pic>
        <p:nvPicPr>
          <p:cNvPr id="48" name="Picture 47">
            <a:extLst>
              <a:ext uri="{FF2B5EF4-FFF2-40B4-BE49-F238E27FC236}">
                <a16:creationId xmlns:a16="http://schemas.microsoft.com/office/drawing/2014/main" id="{6CEB21EF-8B52-9959-1A19-3B3C702DFA3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839118" y="4910523"/>
            <a:ext cx="891076" cy="896464"/>
          </a:xfrm>
          <a:prstGeom prst="rect">
            <a:avLst/>
          </a:prstGeom>
        </p:spPr>
      </p:pic>
    </p:spTree>
    <p:extLst>
      <p:ext uri="{BB962C8B-B14F-4D97-AF65-F5344CB8AC3E}">
        <p14:creationId xmlns:p14="http://schemas.microsoft.com/office/powerpoint/2010/main" val="2221027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4*#ppt_w"/>
                                          </p:val>
                                        </p:tav>
                                        <p:tav tm="100000">
                                          <p:val>
                                            <p:strVal val="#ppt_w"/>
                                          </p:val>
                                        </p:tav>
                                      </p:tavLst>
                                    </p:anim>
                                    <p:anim calcmode="lin" valueType="num">
                                      <p:cBhvr>
                                        <p:cTn id="8" dur="50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strVal val="4*#ppt_w"/>
                                          </p:val>
                                        </p:tav>
                                        <p:tav tm="100000">
                                          <p:val>
                                            <p:strVal val="#ppt_w"/>
                                          </p:val>
                                        </p:tav>
                                      </p:tavLst>
                                    </p:anim>
                                    <p:anim calcmode="lin" valueType="num">
                                      <p:cBhvr>
                                        <p:cTn id="15" dur="50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strVal val="4*#ppt_w"/>
                                          </p:val>
                                        </p:tav>
                                        <p:tav tm="100000">
                                          <p:val>
                                            <p:strVal val="#ppt_w"/>
                                          </p:val>
                                        </p:tav>
                                      </p:tavLst>
                                    </p:anim>
                                    <p:anim calcmode="lin" valueType="num">
                                      <p:cBhvr>
                                        <p:cTn id="22" dur="50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strVal val="4*#ppt_w"/>
                                          </p:val>
                                        </p:tav>
                                        <p:tav tm="100000">
                                          <p:val>
                                            <p:strVal val="#ppt_w"/>
                                          </p:val>
                                        </p:tav>
                                      </p:tavLst>
                                    </p:anim>
                                    <p:anim calcmode="lin" valueType="num">
                                      <p:cBhvr>
                                        <p:cTn id="29" dur="50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0"/>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0BED9AB-0B49-36B2-82A6-8B12CF08A8DD}"/>
              </a:ext>
            </a:extLst>
          </p:cNvPr>
          <p:cNvSpPr/>
          <p:nvPr/>
        </p:nvSpPr>
        <p:spPr>
          <a:xfrm>
            <a:off x="1785073" y="535167"/>
            <a:ext cx="8315339"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15" name="Picture 14">
            <a:extLst>
              <a:ext uri="{FF2B5EF4-FFF2-40B4-BE49-F238E27FC236}">
                <a16:creationId xmlns:a16="http://schemas.microsoft.com/office/drawing/2014/main" id="{B1E649AE-92BD-FC24-5287-4A138A0102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grpSp>
        <p:nvGrpSpPr>
          <p:cNvPr id="16" name="Group 15">
            <a:extLst>
              <a:ext uri="{FF2B5EF4-FFF2-40B4-BE49-F238E27FC236}">
                <a16:creationId xmlns:a16="http://schemas.microsoft.com/office/drawing/2014/main" id="{AF0C8D6A-3BE6-DF58-FF51-6A6A39CB0D0B}"/>
              </a:ext>
            </a:extLst>
          </p:cNvPr>
          <p:cNvGrpSpPr/>
          <p:nvPr/>
        </p:nvGrpSpPr>
        <p:grpSpPr>
          <a:xfrm>
            <a:off x="6830721" y="2864057"/>
            <a:ext cx="4537107" cy="1129886"/>
            <a:chOff x="6830721" y="2864057"/>
            <a:chExt cx="4537107" cy="1129886"/>
          </a:xfrm>
        </p:grpSpPr>
        <p:sp>
          <p:nvSpPr>
            <p:cNvPr id="17" name="Rectangle: Rounded Corners 16">
              <a:extLst>
                <a:ext uri="{FF2B5EF4-FFF2-40B4-BE49-F238E27FC236}">
                  <a16:creationId xmlns:a16="http://schemas.microsoft.com/office/drawing/2014/main" id="{28E642E4-CE87-CB74-1A31-F88576C934ED}"/>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D8C2864-30B6-3C57-92F6-2327CBA38A51}"/>
                </a:ext>
              </a:extLst>
            </p:cNvPr>
            <p:cNvSpPr txBox="1"/>
            <p:nvPr/>
          </p:nvSpPr>
          <p:spPr>
            <a:xfrm>
              <a:off x="7123563" y="2913037"/>
              <a:ext cx="4144087"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Nguyễn Thị Thông</a:t>
              </a:r>
              <a:endParaRPr kumimoji="0" lang="en-US" sz="8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67D7A5F6-102F-5D29-C2A4-7594FC97138D}"/>
              </a:ext>
            </a:extLst>
          </p:cNvPr>
          <p:cNvGrpSpPr/>
          <p:nvPr/>
        </p:nvGrpSpPr>
        <p:grpSpPr>
          <a:xfrm>
            <a:off x="981375" y="2864055"/>
            <a:ext cx="4537107" cy="1129888"/>
            <a:chOff x="981375" y="2864055"/>
            <a:chExt cx="4537107" cy="1129888"/>
          </a:xfrm>
        </p:grpSpPr>
        <p:sp>
          <p:nvSpPr>
            <p:cNvPr id="21" name="Rectangle: Rounded Corners 20">
              <a:extLst>
                <a:ext uri="{FF2B5EF4-FFF2-40B4-BE49-F238E27FC236}">
                  <a16:creationId xmlns:a16="http://schemas.microsoft.com/office/drawing/2014/main" id="{64B32AF7-F5FD-4CA1-6444-7499ADBBFEC4}"/>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FA137C8-C2A6-5C83-7572-B78F7212EA92}"/>
                </a:ext>
              </a:extLst>
            </p:cNvPr>
            <p:cNvSpPr txBox="1"/>
            <p:nvPr/>
          </p:nvSpPr>
          <p:spPr>
            <a:xfrm>
              <a:off x="1173485" y="2864055"/>
              <a:ext cx="425759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Nguyễn Thị Nguyên. </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24" name="Group 23">
            <a:extLst>
              <a:ext uri="{FF2B5EF4-FFF2-40B4-BE49-F238E27FC236}">
                <a16:creationId xmlns:a16="http://schemas.microsoft.com/office/drawing/2014/main" id="{167433BE-824F-AB97-C9B4-60E21008ECD8}"/>
              </a:ext>
            </a:extLst>
          </p:cNvPr>
          <p:cNvGrpSpPr/>
          <p:nvPr/>
        </p:nvGrpSpPr>
        <p:grpSpPr>
          <a:xfrm>
            <a:off x="981375" y="4872764"/>
            <a:ext cx="4537107" cy="1129886"/>
            <a:chOff x="981375" y="4872764"/>
            <a:chExt cx="4537107" cy="1129886"/>
          </a:xfrm>
        </p:grpSpPr>
        <p:sp>
          <p:nvSpPr>
            <p:cNvPr id="26" name="Rectangle: Rounded Corners 25">
              <a:extLst>
                <a:ext uri="{FF2B5EF4-FFF2-40B4-BE49-F238E27FC236}">
                  <a16:creationId xmlns:a16="http://schemas.microsoft.com/office/drawing/2014/main" id="{09B72704-FC01-5676-0601-C2D8D0A9D66D}"/>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CE37796-5782-3F41-16F9-3DCF7617D799}"/>
                </a:ext>
              </a:extLst>
            </p:cNvPr>
            <p:cNvSpPr txBox="1"/>
            <p:nvPr/>
          </p:nvSpPr>
          <p:spPr>
            <a:xfrm>
              <a:off x="1149641" y="4899098"/>
              <a:ext cx="434339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Nguyễn Thị Thứ</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30" name="Group 29">
            <a:extLst>
              <a:ext uri="{FF2B5EF4-FFF2-40B4-BE49-F238E27FC236}">
                <a16:creationId xmlns:a16="http://schemas.microsoft.com/office/drawing/2014/main" id="{D8780812-553B-A206-846A-0B130D78C81D}"/>
              </a:ext>
            </a:extLst>
          </p:cNvPr>
          <p:cNvGrpSpPr/>
          <p:nvPr/>
        </p:nvGrpSpPr>
        <p:grpSpPr>
          <a:xfrm>
            <a:off x="6830721" y="4793812"/>
            <a:ext cx="4537107" cy="1129886"/>
            <a:chOff x="6830721" y="4714800"/>
            <a:chExt cx="4537107" cy="1129886"/>
          </a:xfrm>
        </p:grpSpPr>
        <p:sp>
          <p:nvSpPr>
            <p:cNvPr id="32" name="Rectangle: Rounded Corners 31">
              <a:extLst>
                <a:ext uri="{FF2B5EF4-FFF2-40B4-BE49-F238E27FC236}">
                  <a16:creationId xmlns:a16="http://schemas.microsoft.com/office/drawing/2014/main" id="{F85DE20E-9914-A067-531B-45EAE404BBE6}"/>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2B8E0509-A6EE-7ABE-DFF4-DF70F5757B45}"/>
                </a:ext>
              </a:extLst>
            </p:cNvPr>
            <p:cNvSpPr txBox="1"/>
            <p:nvPr/>
          </p:nvSpPr>
          <p:spPr>
            <a:xfrm>
              <a:off x="7269009" y="4741134"/>
              <a:ext cx="375082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effectLst/>
                  <a:latin typeface="Times New Roman" panose="02020603050405020304" pitchFamily="18" charset="0"/>
                  <a:ea typeface="Times New Roman" panose="02020603050405020304" pitchFamily="18" charset="0"/>
                </a:rPr>
                <a:t>Mẹ Việt Nam Anh hùng Phùng Thị Liền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1" name="Picture 40">
            <a:extLst>
              <a:ext uri="{FF2B5EF4-FFF2-40B4-BE49-F238E27FC236}">
                <a16:creationId xmlns:a16="http://schemas.microsoft.com/office/drawing/2014/main" id="{F7A0C643-23F2-3043-F116-E2EC3BA8F7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42" name="Picture 41">
            <a:extLst>
              <a:ext uri="{FF2B5EF4-FFF2-40B4-BE49-F238E27FC236}">
                <a16:creationId xmlns:a16="http://schemas.microsoft.com/office/drawing/2014/main" id="{6E97957D-6BE3-D7FE-41AE-27378E7367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59" t="27697" r="64244" b="39386"/>
          <a:stretch/>
        </p:blipFill>
        <p:spPr>
          <a:xfrm>
            <a:off x="490494" y="4729531"/>
            <a:ext cx="957111" cy="1365353"/>
          </a:xfrm>
          <a:prstGeom prst="rect">
            <a:avLst/>
          </a:prstGeom>
        </p:spPr>
      </p:pic>
      <p:pic>
        <p:nvPicPr>
          <p:cNvPr id="43" name="Picture 42">
            <a:extLst>
              <a:ext uri="{FF2B5EF4-FFF2-40B4-BE49-F238E27FC236}">
                <a16:creationId xmlns:a16="http://schemas.microsoft.com/office/drawing/2014/main" id="{9890D07D-63EA-D88C-EA4E-8E42702A39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677986"/>
            <a:ext cx="1238017" cy="1245712"/>
          </a:xfrm>
          <a:prstGeom prst="rect">
            <a:avLst/>
          </a:prstGeom>
        </p:spPr>
      </p:pic>
      <p:pic>
        <p:nvPicPr>
          <p:cNvPr id="44" name="Picture 43">
            <a:extLst>
              <a:ext uri="{FF2B5EF4-FFF2-40B4-BE49-F238E27FC236}">
                <a16:creationId xmlns:a16="http://schemas.microsoft.com/office/drawing/2014/main" id="{7FCCCAC0-10CC-9C24-D3A8-12065AACE6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45" name="Picture 44">
            <a:extLst>
              <a:ext uri="{FF2B5EF4-FFF2-40B4-BE49-F238E27FC236}">
                <a16:creationId xmlns:a16="http://schemas.microsoft.com/office/drawing/2014/main" id="{F78C4A79-A36C-80A0-9D3F-C300FD28ED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8208" b="61433"/>
          <a:stretch/>
        </p:blipFill>
        <p:spPr>
          <a:xfrm>
            <a:off x="5266775" y="5092496"/>
            <a:ext cx="953350" cy="857536"/>
          </a:xfrm>
          <a:prstGeom prst="rect">
            <a:avLst/>
          </a:prstGeom>
        </p:spPr>
      </p:pic>
      <p:pic>
        <p:nvPicPr>
          <p:cNvPr id="46" name="Picture 45">
            <a:extLst>
              <a:ext uri="{FF2B5EF4-FFF2-40B4-BE49-F238E27FC236}">
                <a16:creationId xmlns:a16="http://schemas.microsoft.com/office/drawing/2014/main" id="{A49E2D3C-D993-C23A-ED6E-37F53A40852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5283525" y="2917255"/>
            <a:ext cx="891076" cy="896464"/>
          </a:xfrm>
          <a:prstGeom prst="rect">
            <a:avLst/>
          </a:prstGeom>
        </p:spPr>
      </p:pic>
      <p:pic>
        <p:nvPicPr>
          <p:cNvPr id="47" name="Picture 46">
            <a:extLst>
              <a:ext uri="{FF2B5EF4-FFF2-40B4-BE49-F238E27FC236}">
                <a16:creationId xmlns:a16="http://schemas.microsoft.com/office/drawing/2014/main" id="{6A3E564D-8CD5-501D-92FB-87BD057A93B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1034772" y="3017160"/>
            <a:ext cx="891076" cy="896464"/>
          </a:xfrm>
          <a:prstGeom prst="rect">
            <a:avLst/>
          </a:prstGeom>
        </p:spPr>
      </p:pic>
      <p:pic>
        <p:nvPicPr>
          <p:cNvPr id="48" name="Picture 47">
            <a:extLst>
              <a:ext uri="{FF2B5EF4-FFF2-40B4-BE49-F238E27FC236}">
                <a16:creationId xmlns:a16="http://schemas.microsoft.com/office/drawing/2014/main" id="{6CEB21EF-8B52-9959-1A19-3B3C702DFA3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604" t="-2269" r="334" b="61951"/>
          <a:stretch/>
        </p:blipFill>
        <p:spPr>
          <a:xfrm>
            <a:off x="10839118" y="4910523"/>
            <a:ext cx="891076" cy="896464"/>
          </a:xfrm>
          <a:prstGeom prst="rect">
            <a:avLst/>
          </a:prstGeom>
        </p:spPr>
      </p:pic>
      <p:sp>
        <p:nvSpPr>
          <p:cNvPr id="29" name="TextBox 28">
            <a:extLst>
              <a:ext uri="{FF2B5EF4-FFF2-40B4-BE49-F238E27FC236}">
                <a16:creationId xmlns:a16="http://schemas.microsoft.com/office/drawing/2014/main" id="{EAF934DE-B63C-4D3A-BAF4-F76B7C149313}"/>
              </a:ext>
            </a:extLst>
          </p:cNvPr>
          <p:cNvSpPr txBox="1"/>
          <p:nvPr/>
        </p:nvSpPr>
        <p:spPr>
          <a:xfrm>
            <a:off x="2242884" y="519323"/>
            <a:ext cx="7519444" cy="1754326"/>
          </a:xfrm>
          <a:prstGeom prst="rect">
            <a:avLst/>
          </a:prstGeom>
          <a:noFill/>
        </p:spPr>
        <p:txBody>
          <a:bodyPr wrap="square">
            <a:spAutoFit/>
          </a:bodyPr>
          <a:lstStyle/>
          <a:p>
            <a:pPr algn="just"/>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Câu </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5</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lang="vi-VN" sz="3600" b="1" dirty="0">
                <a:solidFill>
                  <a:schemeClr val="tx1"/>
                </a:solidFill>
                <a:effectLst/>
                <a:latin typeface="Times New Roman" panose="02020603050405020304" pitchFamily="18" charset="0"/>
                <a:ea typeface="Times New Roman" panose="02020603050405020304" pitchFamily="18" charset="0"/>
              </a:rPr>
              <a:t>Ai là người có nhiều con, cháu hi sinh nhất trong hai cuộc chiến tranh chống Pháp, chống Mỹ?</a:t>
            </a:r>
            <a:endParaRPr lang="en-US" sz="3600" b="1" dirty="0">
              <a:solidFill>
                <a:schemeClr val="tx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9583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strVal val="4*#ppt_w"/>
                                          </p:val>
                                        </p:tav>
                                        <p:tav tm="100000">
                                          <p:val>
                                            <p:strVal val="#ppt_w"/>
                                          </p:val>
                                        </p:tav>
                                      </p:tavLst>
                                    </p:anim>
                                    <p:anim calcmode="lin" valueType="num">
                                      <p:cBhvr>
                                        <p:cTn id="8" dur="50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strVal val="4*#ppt_w"/>
                                          </p:val>
                                        </p:tav>
                                        <p:tav tm="100000">
                                          <p:val>
                                            <p:strVal val="#ppt_w"/>
                                          </p:val>
                                        </p:tav>
                                      </p:tavLst>
                                    </p:anim>
                                    <p:anim calcmode="lin" valueType="num">
                                      <p:cBhvr>
                                        <p:cTn id="15" dur="50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strVal val="4*#ppt_w"/>
                                          </p:val>
                                        </p:tav>
                                        <p:tav tm="100000">
                                          <p:val>
                                            <p:strVal val="#ppt_w"/>
                                          </p:val>
                                        </p:tav>
                                      </p:tavLst>
                                    </p:anim>
                                    <p:anim calcmode="lin" valueType="num">
                                      <p:cBhvr>
                                        <p:cTn id="22" dur="50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strVal val="4*#ppt_w"/>
                                          </p:val>
                                        </p:tav>
                                        <p:tav tm="100000">
                                          <p:val>
                                            <p:strVal val="#ppt_w"/>
                                          </p:val>
                                        </p:tav>
                                      </p:tavLst>
                                    </p:anim>
                                    <p:anim calcmode="lin" valueType="num">
                                      <p:cBhvr>
                                        <p:cTn id="29" dur="50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F432D688-C041-CE1E-F918-1AD84D01E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1426152"/>
            <a:ext cx="7834482" cy="6053918"/>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58507" y="0"/>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AA88450-5B7F-D227-A749-199DEE378B99}"/>
              </a:ext>
            </a:extLst>
          </p:cNvPr>
          <p:cNvPicPr>
            <a:picLocks noChangeAspect="1"/>
          </p:cNvPicPr>
          <p:nvPr/>
        </p:nvPicPr>
        <p:blipFill>
          <a:blip r:embed="rId2"/>
          <a:stretch>
            <a:fillRect/>
          </a:stretch>
        </p:blipFill>
        <p:spPr>
          <a:xfrm>
            <a:off x="2320119" y="1148052"/>
            <a:ext cx="8190428" cy="5414674"/>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851765" y="1677467"/>
            <a:ext cx="4843988" cy="1627083"/>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285776" y="1661261"/>
            <a:ext cx="4961983" cy="1515802"/>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975589" y="3336382"/>
            <a:ext cx="4819147" cy="1751288"/>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352452" y="3345907"/>
            <a:ext cx="4781884" cy="1403514"/>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983460" y="5087670"/>
            <a:ext cx="4856409" cy="1465617"/>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641EB-1F4B-10AA-67A6-77F6B5947EF0}"/>
              </a:ext>
            </a:extLst>
          </p:cNvPr>
          <p:cNvSpPr/>
          <p:nvPr/>
        </p:nvSpPr>
        <p:spPr>
          <a:xfrm>
            <a:off x="2431576" y="1839274"/>
            <a:ext cx="7328848" cy="2196815"/>
          </a:xfrm>
          <a:prstGeom prst="roundRect">
            <a:avLst>
              <a:gd name="adj" fmla="val 50000"/>
            </a:avLst>
          </a:prstGeom>
          <a:solidFill>
            <a:schemeClr val="accent5">
              <a:lumMod val="20000"/>
              <a:lumOff val="80000"/>
            </a:schemeClr>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100" dirty="0" err="1">
                <a:solidFill>
                  <a:srgbClr val="FF0000"/>
                </a:solidFill>
                <a:effectLst/>
                <a:latin typeface="Times New Roman" panose="02020603050405020304" pitchFamily="18" charset="0"/>
                <a:ea typeface="Calibri" panose="020F0502020204030204" pitchFamily="34" charset="0"/>
              </a:rPr>
              <a:t>Nêu</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những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tấm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gương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dũng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cảm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của</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tuổi</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trẻ</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Việt</a:t>
            </a:r>
            <a:r>
              <a:rPr lang="en-US" sz="3600" kern="100" dirty="0">
                <a:solidFill>
                  <a:srgbClr val="FF0000"/>
                </a:solidFill>
                <a:effectLst/>
                <a:latin typeface="Times New Roman" panose="02020603050405020304" pitchFamily="18" charset="0"/>
                <a:ea typeface="Calibri" panose="020F0502020204030204" pitchFamily="34" charset="0"/>
              </a:rPr>
              <a:t> Nam </a:t>
            </a:r>
            <a:r>
              <a:rPr lang="en-US" sz="3600" kern="100" dirty="0" err="1">
                <a:solidFill>
                  <a:srgbClr val="FF0000"/>
                </a:solidFill>
                <a:effectLst/>
                <a:latin typeface="Times New Roman" panose="02020603050405020304" pitchFamily="18" charset="0"/>
                <a:ea typeface="Calibri" panose="020F0502020204030204" pitchFamily="34" charset="0"/>
              </a:rPr>
              <a:t>trong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xây</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dựng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và</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bảo</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vệ</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tổ</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quốc</a:t>
            </a:r>
            <a:r>
              <a:rPr lang="en-US" sz="3600" kern="1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74280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7CD53-6916-7290-4BDE-A2C197F007EE}"/>
              </a:ext>
            </a:extLst>
          </p:cNvPr>
          <p:cNvPicPr>
            <a:picLocks noChangeAspect="1"/>
          </p:cNvPicPr>
          <p:nvPr/>
        </p:nvPicPr>
        <p:blipFill>
          <a:blip r:embed="rId2"/>
          <a:stretch>
            <a:fillRect/>
          </a:stretch>
        </p:blipFill>
        <p:spPr>
          <a:xfrm>
            <a:off x="5973170" y="323440"/>
            <a:ext cx="4353564" cy="6211120"/>
          </a:xfrm>
          <a:prstGeom prst="rect">
            <a:avLst/>
          </a:prstGeom>
        </p:spPr>
      </p:pic>
      <p:sp>
        <p:nvSpPr>
          <p:cNvPr id="3" name="TextBox 2">
            <a:extLst>
              <a:ext uri="{FF2B5EF4-FFF2-40B4-BE49-F238E27FC236}">
                <a16:creationId xmlns:a16="http://schemas.microsoft.com/office/drawing/2014/main" id="{465C5FBA-9E6F-0035-C85E-3676EA0AA2C0}"/>
              </a:ext>
            </a:extLst>
          </p:cNvPr>
          <p:cNvSpPr txBox="1"/>
          <p:nvPr/>
        </p:nvSpPr>
        <p:spPr>
          <a:xfrm>
            <a:off x="928048" y="631883"/>
            <a:ext cx="4844955" cy="5293757"/>
          </a:xfrm>
          <a:prstGeom prst="rect">
            <a:avLst/>
          </a:prstGeom>
          <a:noFill/>
        </p:spPr>
        <p:txBody>
          <a:bodyPr wrap="square" rtlCol="0">
            <a:spAutoFit/>
          </a:bodyPr>
          <a:lstStyle/>
          <a:p>
            <a:pPr algn="just"/>
            <a:r>
              <a:rPr lang="en-US" sz="2600" b="1" dirty="0" err="1">
                <a:solidFill>
                  <a:srgbClr val="FF0000"/>
                </a:solidFill>
                <a:latin typeface="Times New Roman" panose="02020603050405020304" pitchFamily="18" charset="0"/>
                <a:cs typeface="Times New Roman" panose="02020603050405020304" pitchFamily="18" charset="0"/>
              </a:rPr>
              <a:t>Nguyễn</a:t>
            </a:r>
            <a:r>
              <a:rPr lang="en-US" sz="2600" b="1" dirty="0">
                <a:solidFill>
                  <a:srgbClr val="FF0000"/>
                </a:solidFill>
                <a:latin typeface="Times New Roman" panose="02020603050405020304" pitchFamily="18" charset="0"/>
                <a:cs typeface="Times New Roman" panose="02020603050405020304" pitchFamily="18" charset="0"/>
              </a:rPr>
              <a:t> Bá </a:t>
            </a:r>
            <a:r>
              <a:rPr lang="en-US" sz="2600" b="1" dirty="0" err="1">
                <a:solidFill>
                  <a:srgbClr val="FF0000"/>
                </a:solidFill>
                <a:latin typeface="Times New Roman" panose="02020603050405020304" pitchFamily="18" charset="0"/>
                <a:cs typeface="Times New Roman" panose="02020603050405020304" pitchFamily="18" charset="0"/>
              </a:rPr>
              <a:t>Ngọc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0" i="0" dirty="0" err="1">
                <a:solidFill>
                  <a:srgbClr val="333333"/>
                </a:solidFill>
                <a:effectLst/>
                <a:latin typeface="Times New Roman" panose="02020603050405020304" pitchFamily="18" charset="0"/>
                <a:cs typeface="Times New Roman" panose="02020603050405020304" pitchFamily="18" charset="0"/>
              </a:rPr>
              <a:t>khi</a:t>
            </a:r>
            <a:r>
              <a:rPr lang="en-US" sz="2600" b="0" i="0" dirty="0">
                <a:solidFill>
                  <a:srgbClr val="333333"/>
                </a:solidFill>
                <a:effectLst/>
                <a:latin typeface="Times New Roman" panose="02020603050405020304" pitchFamily="18" charset="0"/>
                <a:cs typeface="Times New Roman" panose="02020603050405020304" pitchFamily="18" charset="0"/>
              </a:rPr>
              <a:t> n</a:t>
            </a:r>
            <a:r>
              <a:rPr lang="vi-VN" sz="2600" b="0" i="0" dirty="0">
                <a:solidFill>
                  <a:srgbClr val="333333"/>
                </a:solidFill>
                <a:effectLst/>
                <a:latin typeface="Times New Roman" panose="02020603050405020304" pitchFamily="18" charset="0"/>
                <a:cs typeface="Times New Roman" panose="02020603050405020304" pitchFamily="18" charset="0"/>
              </a:rPr>
              <a:t>ghe tiếng máy bay, Ngọc đã kịp chạy xuống hầm. </a:t>
            </a:r>
            <a:r>
              <a:rPr lang="en-US" sz="2600" b="0" i="0" dirty="0">
                <a:solidFill>
                  <a:srgbClr val="333333"/>
                </a:solidFill>
                <a:effectLst/>
                <a:latin typeface="Times New Roman" panose="02020603050405020304" pitchFamily="18" charset="0"/>
                <a:cs typeface="Times New Roman" panose="02020603050405020304" pitchFamily="18" charset="0"/>
              </a:rPr>
              <a:t>Bom </a:t>
            </a:r>
            <a:r>
              <a:rPr lang="en-US" sz="2600" b="0" i="0" dirty="0" err="1">
                <a:solidFill>
                  <a:srgbClr val="333333"/>
                </a:solidFill>
                <a:effectLst/>
                <a:latin typeface="Times New Roman" panose="02020603050405020304" pitchFamily="18" charset="0"/>
                <a:cs typeface="Times New Roman" panose="02020603050405020304" pitchFamily="18" charset="0"/>
              </a:rPr>
              <a:t>rơi</a:t>
            </a:r>
            <a:r>
              <a:rPr lang="en-US" sz="2600" b="0" i="0" dirty="0">
                <a:solidFill>
                  <a:srgbClr val="333333"/>
                </a:solidFill>
                <a:effectLst/>
                <a:latin typeface="Times New Roman" panose="02020603050405020304" pitchFamily="18" charset="0"/>
                <a:cs typeface="Times New Roman" panose="02020603050405020304" pitchFamily="18" charset="0"/>
              </a:rPr>
              <a:t>, ở</a:t>
            </a:r>
            <a:r>
              <a:rPr lang="vi-VN" sz="2600" b="0" i="0" dirty="0">
                <a:solidFill>
                  <a:srgbClr val="333333"/>
                </a:solidFill>
                <a:effectLst/>
                <a:latin typeface="Times New Roman" panose="02020603050405020304" pitchFamily="18" charset="0"/>
                <a:cs typeface="Times New Roman" panose="02020603050405020304" pitchFamily="18" charset="0"/>
              </a:rPr>
              <a:t> dưới hầm, Ngọc nghe thấy có tiếng khóc to Không chút ngần ngừ, Ngọc nhào lên, chạy </a:t>
            </a:r>
            <a:r>
              <a:rPr lang="en-US" sz="2600" dirty="0" err="1">
                <a:solidFill>
                  <a:srgbClr val="333333"/>
                </a:solidFill>
                <a:latin typeface="Times New Roman" panose="02020603050405020304" pitchFamily="18" charset="0"/>
                <a:cs typeface="Times New Roman" panose="02020603050405020304" pitchFamily="18" charset="0"/>
              </a:rPr>
              <a:t>đến</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cứu</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em</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bé</a:t>
            </a:r>
            <a:r>
              <a:rPr lang="en-US" sz="2600" dirty="0">
                <a:solidFill>
                  <a:srgbClr val="333333"/>
                </a:solidFill>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Ngọc bò gần tới nơi trú ẩn thì giặc lại thả bom bi và em đã bị một viên bi bắn vào lưng rất hiểm. Cứu được hai em nhỏ rồi, Ngọc mới tái mặt, lả đi. Vết thương quá nặng, Ngọc đã hy sinh vào lúc 2 giờ sáng ngày 5-4-1965 ở bệnh viện.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58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M ĐỒNG – NGƯỜI ANH HÙNG NHỎ TUỔI">
            <a:extLst>
              <a:ext uri="{FF2B5EF4-FFF2-40B4-BE49-F238E27FC236}">
                <a16:creationId xmlns:a16="http://schemas.microsoft.com/office/drawing/2014/main" id="{2B885DFD-D301-BF02-8BD0-856D10341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195" y="354079"/>
            <a:ext cx="4399555" cy="589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F7E5EA-5C41-8482-35EB-A0632A6C818F}"/>
              </a:ext>
            </a:extLst>
          </p:cNvPr>
          <p:cNvSpPr txBox="1"/>
          <p:nvPr/>
        </p:nvSpPr>
        <p:spPr>
          <a:xfrm>
            <a:off x="568657" y="720383"/>
            <a:ext cx="5409062" cy="4893647"/>
          </a:xfrm>
          <a:prstGeom prst="rect">
            <a:avLst/>
          </a:prstGeom>
          <a:noFill/>
        </p:spPr>
        <p:txBody>
          <a:bodyPr wrap="square">
            <a:spAutoFit/>
          </a:bodyPr>
          <a:lstStyle/>
          <a:p>
            <a:pPr algn="just"/>
            <a:r>
              <a:rPr lang="vi-VN" sz="2600" b="1" i="0" dirty="0">
                <a:solidFill>
                  <a:srgbClr val="FF0000"/>
                </a:solidFill>
                <a:effectLst/>
                <a:latin typeface="Times New Roman" panose="02020603050405020304" pitchFamily="18" charset="0"/>
                <a:cs typeface="Times New Roman" panose="02020603050405020304" pitchFamily="18" charset="0"/>
              </a:rPr>
              <a:t>Kim Đồng </a:t>
            </a:r>
            <a:r>
              <a:rPr lang="vi-VN" sz="2600" b="0" i="0" dirty="0">
                <a:effectLst/>
                <a:latin typeface="Times New Roman" panose="02020603050405020304" pitchFamily="18" charset="0"/>
                <a:cs typeface="Times New Roman" panose="02020603050405020304" pitchFamily="18" charset="0"/>
              </a:rPr>
              <a:t>làm nhiệm vụ giao liên, đưa đón</a:t>
            </a:r>
            <a:r>
              <a:rPr lang="en-US" sz="2600" b="0" i="0" dirty="0">
                <a:effectLst/>
                <a:latin typeface="Times New Roman" panose="02020603050405020304" pitchFamily="18" charset="0"/>
                <a:cs typeface="Times New Roman" panose="02020603050405020304" pitchFamily="18" charset="0"/>
              </a:rPr>
              <a:t> </a:t>
            </a:r>
            <a:r>
              <a:rPr lang="en-US" sz="2600" b="0" i="0" dirty="0" err="1">
                <a:effectLst/>
                <a:latin typeface="Times New Roman" panose="02020603050405020304" pitchFamily="18" charset="0"/>
                <a:cs typeface="Times New Roman" panose="02020603050405020304" pitchFamily="18" charset="0"/>
              </a:rPr>
              <a:t>Việt</a:t>
            </a:r>
            <a:r>
              <a:rPr lang="en-US" sz="2600" b="0" i="0" dirty="0">
                <a:effectLst/>
                <a:latin typeface="Times New Roman" panose="02020603050405020304" pitchFamily="18" charset="0"/>
                <a:cs typeface="Times New Roman" panose="02020603050405020304" pitchFamily="18" charset="0"/>
              </a:rPr>
              <a:t> Minh</a:t>
            </a:r>
            <a:r>
              <a:rPr lang="vi-VN" sz="2600" b="0" i="0" dirty="0">
                <a:effectLst/>
                <a:latin typeface="Times New Roman" panose="02020603050405020304" pitchFamily="18" charset="0"/>
                <a:cs typeface="Times New Roman" panose="02020603050405020304" pitchFamily="18" charset="0"/>
              </a:rPr>
              <a:t> và chuyển thư từ. Trong một lần đi liên lạc, khi cán bộ đang có cuộc họp, anh phát hiện 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đang tới nơi cư trú của cán bộ, Kim Đồng đã đánh lạc hướng họ để các bạn của mình đưa bộ đội về căn cứ được an toàn. Kim Đồng chạy qua suối, </a:t>
            </a:r>
            <a:r>
              <a:rPr lang="en-US" sz="2600" b="0" i="0" u="none" strike="noStrike" dirty="0" err="1">
                <a:effectLst/>
                <a:latin typeface="Times New Roman" panose="02020603050405020304" pitchFamily="18" charset="0"/>
                <a:cs typeface="Times New Roman" panose="02020603050405020304" pitchFamily="18" charset="0"/>
              </a:rPr>
              <a:t>quân</a:t>
            </a:r>
            <a:r>
              <a:rPr lang="en-US" sz="2600" b="0" i="0" u="none" strike="noStrike" dirty="0">
                <a:effectLst/>
                <a:latin typeface="Times New Roman" panose="02020603050405020304" pitchFamily="18" charset="0"/>
                <a:cs typeface="Times New Roman" panose="02020603050405020304" pitchFamily="18" charset="0"/>
              </a:rPr>
              <a:t> </a:t>
            </a:r>
            <a:r>
              <a:rPr lang="en-US" sz="2600" b="0" i="0" u="none" strike="noStrike" dirty="0" err="1">
                <a:effectLst/>
                <a:latin typeface="Times New Roman" panose="02020603050405020304" pitchFamily="18" charset="0"/>
                <a:cs typeface="Times New Roman" panose="02020603050405020304" pitchFamily="18" charset="0"/>
              </a:rPr>
              <a:t>Pháp</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theo không kịp liền nổ súng vào anh. Kim Đồng ngã xuống ngay bên bờ </a:t>
            </a:r>
            <a:r>
              <a:rPr lang="en-US" sz="2600" b="0" i="0" dirty="0" err="1">
                <a:effectLst/>
                <a:latin typeface="Times New Roman" panose="02020603050405020304" pitchFamily="18" charset="0"/>
                <a:cs typeface="Times New Roman" panose="02020603050405020304" pitchFamily="18" charset="0"/>
              </a:rPr>
              <a:t>suối</a:t>
            </a:r>
            <a:r>
              <a:rPr lang="en-US" sz="2600" b="0" i="0" dirty="0">
                <a:effectLst/>
                <a:latin typeface="Times New Roman" panose="02020603050405020304" pitchFamily="18" charset="0"/>
                <a:cs typeface="Times New Roman" panose="02020603050405020304" pitchFamily="18" charset="0"/>
              </a:rPr>
              <a:t> Lê Nin </a:t>
            </a:r>
            <a:r>
              <a:rPr lang="vi-VN" sz="2600" b="0" i="0" dirty="0">
                <a:effectLst/>
                <a:latin typeface="Times New Roman" panose="02020603050405020304" pitchFamily="18" charset="0"/>
                <a:cs typeface="Times New Roman" panose="02020603050405020304" pitchFamily="18" charset="0"/>
              </a:rPr>
              <a:t>ở </a:t>
            </a:r>
            <a:r>
              <a:rPr lang="en-US" sz="2600" b="0" i="0" u="none" strike="noStrike" dirty="0">
                <a:effectLst/>
                <a:latin typeface="Times New Roman" panose="02020603050405020304" pitchFamily="18" charset="0"/>
                <a:cs typeface="Times New Roman" panose="02020603050405020304" pitchFamily="18" charset="0"/>
              </a:rPr>
              <a:t>Cao </a:t>
            </a:r>
            <a:r>
              <a:rPr lang="en-US" sz="2600" b="0" i="0" u="none" strike="noStrike" dirty="0" err="1">
                <a:effectLst/>
                <a:latin typeface="Times New Roman" panose="02020603050405020304" pitchFamily="18" charset="0"/>
                <a:cs typeface="Times New Roman" panose="02020603050405020304" pitchFamily="18" charset="0"/>
              </a:rPr>
              <a:t>bằng</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khi anh vừa mới tròn 14 tuổi.</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87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11096"/>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đồng t</a:t>
              </a:r>
              <a:r>
                <a:rPr lang="en-US" sz="3000" b="1" dirty="0">
                  <a:solidFill>
                    <a:srgbClr val="000000"/>
                  </a:solidFill>
                  <a:latin typeface="Cambria" panose="02040503050406030204" pitchFamily="18" charset="0"/>
                  <a:ea typeface="Cambria" panose="02040503050406030204" pitchFamily="18" charset="0"/>
                </a:rPr>
                <a:t>ì</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 hoặc không đồng tình với ý kiến của bạn nào?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1D944B79-02B1-B647-5E50-B4FF82057477}"/>
              </a:ext>
            </a:extLst>
          </p:cNvPr>
          <p:cNvPicPr>
            <a:picLocks noChangeAspect="1"/>
          </p:cNvPicPr>
          <p:nvPr/>
        </p:nvPicPr>
        <p:blipFill>
          <a:blip r:embed="rId2"/>
          <a:stretch>
            <a:fillRect/>
          </a:stretch>
        </p:blipFill>
        <p:spPr>
          <a:xfrm>
            <a:off x="352424" y="1452562"/>
            <a:ext cx="6715126" cy="2572874"/>
          </a:xfrm>
          <a:prstGeom prst="rect">
            <a:avLst/>
          </a:prstGeom>
        </p:spPr>
      </p:pic>
      <p:pic>
        <p:nvPicPr>
          <p:cNvPr id="9" name="Picture 8">
            <a:extLst>
              <a:ext uri="{FF2B5EF4-FFF2-40B4-BE49-F238E27FC236}">
                <a16:creationId xmlns:a16="http://schemas.microsoft.com/office/drawing/2014/main" id="{D8229549-59C7-E11B-8288-67752E07B056}"/>
              </a:ext>
            </a:extLst>
          </p:cNvPr>
          <p:cNvPicPr>
            <a:picLocks noChangeAspect="1"/>
          </p:cNvPicPr>
          <p:nvPr/>
        </p:nvPicPr>
        <p:blipFill>
          <a:blip r:embed="rId3"/>
          <a:stretch>
            <a:fillRect/>
          </a:stretch>
        </p:blipFill>
        <p:spPr>
          <a:xfrm>
            <a:off x="5534549" y="3438525"/>
            <a:ext cx="6495525" cy="3071812"/>
          </a:xfrm>
          <a:prstGeom prst="rect">
            <a:avLst/>
          </a:prstGeom>
        </p:spPr>
      </p:pic>
      <p:pic>
        <p:nvPicPr>
          <p:cNvPr id="10" name="Picture 9">
            <a:extLst>
              <a:ext uri="{FF2B5EF4-FFF2-40B4-BE49-F238E27FC236}">
                <a16:creationId xmlns:a16="http://schemas.microsoft.com/office/drawing/2014/main" id="{F605FD80-F7CB-F053-2F54-81BF6C492DC4}"/>
              </a:ext>
            </a:extLst>
          </p:cNvPr>
          <p:cNvPicPr>
            <a:picLocks noChangeAspect="1"/>
          </p:cNvPicPr>
          <p:nvPr/>
        </p:nvPicPr>
        <p:blipFill>
          <a:blip r:embed="rId4"/>
          <a:stretch>
            <a:fillRect/>
          </a:stretch>
        </p:blipFill>
        <p:spPr>
          <a:xfrm>
            <a:off x="1842448" y="3766138"/>
            <a:ext cx="3547814" cy="2880765"/>
          </a:xfrm>
          <a:prstGeom prst="rect">
            <a:avLst/>
          </a:prstGeom>
        </p:spPr>
      </p:pic>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1006</Words>
  <Application>Microsoft Macintosh PowerPoint</Application>
  <PresentationFormat>Widescreen</PresentationFormat>
  <Paragraphs>56</Paragraphs>
  <Slides>29</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29</vt:i4>
      </vt:variant>
    </vt:vector>
  </HeadingPairs>
  <TitlesOfParts>
    <vt:vector size="43" baseType="lpstr">
      <vt:lpstr>#9Slide03 Montserrat ExtraBold</vt:lpstr>
      <vt:lpstr>#9Slide07 HoneyCream</vt:lpstr>
      <vt:lpstr>Arial</vt:lpstr>
      <vt:lpstr>Calibri</vt:lpstr>
      <vt:lpstr>Calibri Light</vt:lpstr>
      <vt:lpstr>Cambria</vt:lpstr>
      <vt:lpstr>Poppins Light</vt:lpstr>
      <vt:lpstr>SVN-Newton</vt:lpstr>
      <vt:lpstr>Times New Roman</vt:lpstr>
      <vt:lpstr>UTM Aquarelle</vt:lpstr>
      <vt:lpstr>UTM Avo</vt:lpstr>
      <vt:lpstr>PPTMON theme</vt:lpstr>
      <vt:lpstr>1_PPTMON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phuong anh</cp:lastModifiedBy>
  <cp:revision>52</cp:revision>
  <dcterms:created xsi:type="dcterms:W3CDTF">2024-07-01T04:16:15Z</dcterms:created>
  <dcterms:modified xsi:type="dcterms:W3CDTF">2025-09-30T13:56:26Z</dcterms:modified>
</cp:coreProperties>
</file>